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1"/>
  </p:notesMasterIdLst>
  <p:handoutMasterIdLst>
    <p:handoutMasterId r:id="rId12"/>
  </p:handoutMasterIdLst>
  <p:sldIdLst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CA2E8D-45A3-4C48-9625-891692387AEA}" type="datetime1">
              <a:rPr lang="es-MX" smtClean="0"/>
              <a:t>15/06/2023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13C4DD5-6CE3-47E7-95E8-166693B65D37}" type="datetime1">
              <a:rPr lang="es-MX" smtClean="0"/>
              <a:t>15/06/2023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/>
              <a:t>Haga clic para modificar los estilos de texto del patrón</a:t>
            </a:r>
          </a:p>
          <a:p>
            <a:pPr lvl="1" rtl="0"/>
            <a:r>
              <a:rPr lang="es-MX"/>
              <a:t>Segundo nivel</a:t>
            </a:r>
          </a:p>
          <a:p>
            <a:pPr lvl="2" rtl="0"/>
            <a:r>
              <a:rPr lang="es-MX"/>
              <a:t>Tercer nivel</a:t>
            </a:r>
          </a:p>
          <a:p>
            <a:pPr lvl="3" rtl="0"/>
            <a:r>
              <a:rPr lang="es-MX"/>
              <a:t>Cuarto nivel</a:t>
            </a:r>
          </a:p>
          <a:p>
            <a:pPr lvl="4" rtl="0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MX" smtClean="0"/>
              <a:t>1</a:t>
            </a:fld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5707CC-89EA-43A2-BEC7-ACC1C58A426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72653C4-4721-4992-BEFD-5B63D45D1ED1}" type="datetime1">
              <a:rPr lang="es-MX" smtClean="0"/>
              <a:t>15/06/2023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MX" sz="4800"/>
              <a:t>Flotante en 3D</a:t>
            </a: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MX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MX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conteni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MX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Marcador de conteni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/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MX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MX"/>
              <a:t>Haz clic para EDITAR</a:t>
            </a:r>
          </a:p>
        </p:txBody>
      </p:sp>
      <p:sp>
        <p:nvSpPr>
          <p:cNvPr id="21" name="Marcador de conteni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MX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 dirty="0"/>
          </a:p>
        </p:txBody>
      </p:sp>
      <p:sp>
        <p:nvSpPr>
          <p:cNvPr id="42" name="Marcador de posición de imagen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MX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MX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s-MX"/>
              <a:t>Haz clic para agregar un título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s-MX" sz="1600"/>
              <a:t>Haz clic para agregar texto</a:t>
            </a:r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2" name="Marcador de posición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18" name="Marcador de posición de imagen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19" name="Marcador de posición de imagen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20" name="Marcador de posición de imagen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Marcador de conteni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MX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MX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Línea del tiempo de la tabla y el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MX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MX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MX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b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10" name="Forma lib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11" name="Forma lib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MX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es-MX"/>
              <a:t>Equipo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/>
            </a:p>
          </p:txBody>
        </p:sp>
      </p:grpSp>
      <p:sp>
        <p:nvSpPr>
          <p:cNvPr id="56" name="Marcador de posición de imagen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57" name="Marcador de posición de imagen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58" name="Marcador de posición de imagen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 dirty="0"/>
          </a:p>
        </p:txBody>
      </p:sp>
      <p:sp>
        <p:nvSpPr>
          <p:cNvPr id="59" name="Marcador de posición de imagen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63" name="Marcador de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MX"/>
              <a:t>Nombre</a:t>
            </a:r>
          </a:p>
        </p:txBody>
      </p:sp>
      <p:sp>
        <p:nvSpPr>
          <p:cNvPr id="61" name="Marcador de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MX"/>
              <a:t>Título</a:t>
            </a:r>
          </a:p>
        </p:txBody>
      </p:sp>
      <p:sp>
        <p:nvSpPr>
          <p:cNvPr id="65" name="Marcador de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MX"/>
              <a:t>Nombre</a:t>
            </a:r>
          </a:p>
        </p:txBody>
      </p:sp>
      <p:sp>
        <p:nvSpPr>
          <p:cNvPr id="64" name="Marcador de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MX"/>
              <a:t>Título</a:t>
            </a:r>
          </a:p>
        </p:txBody>
      </p:sp>
      <p:sp>
        <p:nvSpPr>
          <p:cNvPr id="67" name="Marcador de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MX"/>
              <a:t>Nombre</a:t>
            </a:r>
          </a:p>
        </p:txBody>
      </p:sp>
      <p:sp>
        <p:nvSpPr>
          <p:cNvPr id="66" name="Marcador de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MX"/>
              <a:t>Título</a:t>
            </a:r>
          </a:p>
        </p:txBody>
      </p:sp>
      <p:sp>
        <p:nvSpPr>
          <p:cNvPr id="69" name="Marcador de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MX"/>
              <a:t>Nombre</a:t>
            </a:r>
          </a:p>
        </p:txBody>
      </p:sp>
      <p:sp>
        <p:nvSpPr>
          <p:cNvPr id="68" name="Marcador de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MX"/>
              <a:t>Título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Ejemplo de Texto al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lumna de contenido 2 (diapositiva de comparació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MX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MX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Martes, 2 de febrero de 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MX"/>
              <a:t>Muestra de texto de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es-MX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es-MX"/>
              <a:t>Haga clic para modificar los estilos de texto del patrón</a:t>
            </a:r>
          </a:p>
          <a:p>
            <a:pPr lvl="1" rtl="0"/>
            <a:r>
              <a:rPr lang="es-MX"/>
              <a:t>Segundo nivel</a:t>
            </a:r>
          </a:p>
          <a:p>
            <a:pPr lvl="2" rtl="0"/>
            <a:r>
              <a:rPr lang="es-MX"/>
              <a:t>Tercer nivel</a:t>
            </a:r>
          </a:p>
          <a:p>
            <a:pPr lvl="3" rtl="0"/>
            <a:r>
              <a:rPr lang="es-MX"/>
              <a:t>Cuarto nivel</a:t>
            </a:r>
          </a:p>
          <a:p>
            <a:pPr lvl="4" rtl="0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MX"/>
              <a:t>Martes, 2 de febrero de 20XX</a:t>
            </a:r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MX"/>
              <a:t>Ejemplo de Texto al pie de página</a:t>
            </a:r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s-MX" smtClean="0"/>
              <a:pPr rtl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MX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xT9GPnb5lzY" TargetMode="Externa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vm.tiktok.com/ZM2DR6n4p/" TargetMode="Externa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971762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es-MX" dirty="0"/>
              <a:t>Proyecto IA </a:t>
            </a:r>
            <a:br>
              <a:rPr lang="es-MX" dirty="0"/>
            </a:br>
            <a:r>
              <a:rPr lang="es-MX" dirty="0"/>
              <a:t>CLUSTERING	</a:t>
            </a:r>
          </a:p>
        </p:txBody>
      </p:sp>
      <p:pic>
        <p:nvPicPr>
          <p:cNvPr id="14" name="Marcador de posición de imagen 13" descr="Fondo digital de puntos de dat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es-MX" dirty="0"/>
              <a:t>Luis Emanuel Hernández Flores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3AA1E-34D2-2589-A35C-185AC5E61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wrap="square" anchor="t">
            <a:normAutofit/>
          </a:bodyPr>
          <a:lstStyle/>
          <a:p>
            <a:r>
              <a:rPr lang="es-MX" dirty="0"/>
              <a:t>¿Qué tutorial elegiste? </a:t>
            </a:r>
          </a:p>
        </p:txBody>
      </p:sp>
      <p:pic>
        <p:nvPicPr>
          <p:cNvPr id="1026" name="Picture 2" descr="K-means Clustering in Python: A Step-by-Step Guide">
            <a:extLst>
              <a:ext uri="{FF2B5EF4-FFF2-40B4-BE49-F238E27FC236}">
                <a16:creationId xmlns:a16="http://schemas.microsoft.com/office/drawing/2014/main" id="{4A557FC4-0747-EADA-47A1-39A7493A5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5775" y="2302420"/>
            <a:ext cx="7345362" cy="323804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AE7F7F-6D44-FB60-18DD-35CEDBA67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wrap="square">
            <a:normAutofit/>
          </a:bodyPr>
          <a:lstStyle/>
          <a:p>
            <a:r>
              <a:rPr lang="en-US" b="0" i="0">
                <a:effectLst/>
              </a:rPr>
              <a:t>Unsupervised Machine Learning: Clustering</a:t>
            </a:r>
          </a:p>
          <a:p>
            <a:endParaRPr lang="en-US" b="0" i="0">
              <a:effectLst/>
            </a:endParaRPr>
          </a:p>
          <a:p>
            <a:endParaRPr lang="es-MX" dirty="0"/>
          </a:p>
        </p:txBody>
      </p:sp>
      <p:sp>
        <p:nvSpPr>
          <p:cNvPr id="1031" name="Date Placeholder 4">
            <a:extLst>
              <a:ext uri="{FF2B5EF4-FFF2-40B4-BE49-F238E27FC236}">
                <a16:creationId xmlns:a16="http://schemas.microsoft.com/office/drawing/2014/main" id="{0F205976-6CD1-379A-F6E0-5239EFAE11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s-MX"/>
              <a:t>Martes, 2 de febrero de 20XX</a:t>
            </a:r>
          </a:p>
        </p:txBody>
      </p:sp>
      <p:sp>
        <p:nvSpPr>
          <p:cNvPr id="1033" name="Footer Placeholder 5">
            <a:extLst>
              <a:ext uri="{FF2B5EF4-FFF2-40B4-BE49-F238E27FC236}">
                <a16:creationId xmlns:a16="http://schemas.microsoft.com/office/drawing/2014/main" id="{775B4A0F-739D-3562-0F82-ACE76D00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s-MX"/>
              <a:t>Ejemplo de Texto al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E892FC-7614-77C6-4218-FAE3183D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s-MX" smtClean="0"/>
              <a:pPr rtl="0">
                <a:spcAft>
                  <a:spcPts val="600"/>
                </a:spcAft>
              </a:pPr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327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3AA1E-34D2-2589-A35C-185AC5E61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wrap="square" anchor="t">
            <a:normAutofit/>
          </a:bodyPr>
          <a:lstStyle/>
          <a:p>
            <a:r>
              <a:rPr lang="es-MX" dirty="0"/>
              <a:t> ¿Por qué lo escogiste?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AE7F7F-6D44-FB60-18DD-35CEDBA67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11090274" cy="4342765"/>
          </a:xfrm>
        </p:spPr>
        <p:txBody>
          <a:bodyPr wrap="square">
            <a:normAutofit/>
          </a:bodyPr>
          <a:lstStyle/>
          <a:p>
            <a:pPr algn="l"/>
            <a:r>
              <a:rPr lang="en-US" dirty="0" err="1"/>
              <a:t>Escogi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 de clustering </a:t>
            </a:r>
            <a:r>
              <a:rPr lang="en-US" dirty="0" err="1"/>
              <a:t>porque</a:t>
            </a:r>
            <a:r>
              <a:rPr lang="en-US" dirty="0"/>
              <a:t> la </a:t>
            </a:r>
            <a:r>
              <a:rPr lang="en-US" dirty="0" err="1"/>
              <a:t>verdad</a:t>
            </a:r>
            <a:r>
              <a:rPr lang="en-US" dirty="0"/>
              <a:t> me </a:t>
            </a:r>
            <a:r>
              <a:rPr lang="en-US" dirty="0" err="1"/>
              <a:t>parecio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interesante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s-MX" dirty="0">
                <a:latin typeface="Roboto" panose="02000000000000000000" pitchFamily="2" charset="0"/>
              </a:rPr>
              <a:t>e</a:t>
            </a:r>
            <a:r>
              <a:rPr lang="es-MX" b="0" i="0" dirty="0">
                <a:effectLst/>
                <a:latin typeface="Roboto" panose="02000000000000000000" pitchFamily="2" charset="0"/>
              </a:rPr>
              <a:t>l aprendizaje automático no supervisado es donde el científico no proporciona a la máquina datos etiquetados, y se espera que la máquina derive la estructura de los datos por sí sola.</a:t>
            </a:r>
          </a:p>
          <a:p>
            <a:pPr algn="l"/>
            <a:r>
              <a:rPr lang="es-MX" b="0" i="0" dirty="0">
                <a:effectLst/>
                <a:latin typeface="Roboto" panose="02000000000000000000" pitchFamily="2" charset="0"/>
              </a:rPr>
              <a:t>Hay muchas formas de esto, aunque la forma principal de aprendizaje automático no supervisado es el agrupamiento. Dentro de la agrupación en clústeres, existe la agrupación en clústeres "plana" o la agrupación en clústeres "jerárquica".</a:t>
            </a:r>
          </a:p>
          <a:p>
            <a:pPr algn="l"/>
            <a:endParaRPr lang="es-MX" b="0" i="0" dirty="0">
              <a:effectLst/>
              <a:latin typeface="Roboto" panose="02000000000000000000" pitchFamily="2" charset="0"/>
            </a:endParaRPr>
          </a:p>
          <a:p>
            <a:endParaRPr lang="en-US" b="0" i="0" dirty="0">
              <a:effectLst/>
            </a:endParaRPr>
          </a:p>
          <a:p>
            <a:endParaRPr lang="es-MX" dirty="0"/>
          </a:p>
        </p:txBody>
      </p:sp>
      <p:sp>
        <p:nvSpPr>
          <p:cNvPr id="1031" name="Date Placeholder 4">
            <a:extLst>
              <a:ext uri="{FF2B5EF4-FFF2-40B4-BE49-F238E27FC236}">
                <a16:creationId xmlns:a16="http://schemas.microsoft.com/office/drawing/2014/main" id="{0F205976-6CD1-379A-F6E0-5239EFAE11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s-MX"/>
              <a:t>Martes, 2 de febrero de 20XX</a:t>
            </a:r>
          </a:p>
        </p:txBody>
      </p:sp>
      <p:sp>
        <p:nvSpPr>
          <p:cNvPr id="1033" name="Footer Placeholder 5">
            <a:extLst>
              <a:ext uri="{FF2B5EF4-FFF2-40B4-BE49-F238E27FC236}">
                <a16:creationId xmlns:a16="http://schemas.microsoft.com/office/drawing/2014/main" id="{775B4A0F-739D-3562-0F82-ACE76D00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s-MX"/>
              <a:t>Ejemplo de Texto al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E892FC-7614-77C6-4218-FAE3183D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s-MX" smtClean="0"/>
              <a:pPr rtl="0">
                <a:spcAft>
                  <a:spcPts val="600"/>
                </a:spcAft>
              </a:pPr>
              <a:t>3</a:t>
            </a:fld>
            <a:endParaRPr lang="es-MX"/>
          </a:p>
        </p:txBody>
      </p:sp>
      <p:pic>
        <p:nvPicPr>
          <p:cNvPr id="5122" name="Picture 2" descr="Clustering con Python">
            <a:extLst>
              <a:ext uri="{FF2B5EF4-FFF2-40B4-BE49-F238E27FC236}">
                <a16:creationId xmlns:a16="http://schemas.microsoft.com/office/drawing/2014/main" id="{13EF08D7-E580-8823-2C86-9FD6A8423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12" y="3708433"/>
            <a:ext cx="322897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794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3AA1E-34D2-2589-A35C-185AC5E61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>
            <a:normAutofit/>
          </a:bodyPr>
          <a:lstStyle/>
          <a:p>
            <a:r>
              <a:rPr lang="es-MX" dirty="0"/>
              <a:t>¿Es </a:t>
            </a:r>
            <a:r>
              <a:rPr lang="es-MX" dirty="0" err="1"/>
              <a:t>monetizable</a:t>
            </a:r>
            <a:r>
              <a:rPr lang="es-MX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AE7F7F-6D44-FB60-18DD-35CEDBA677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wrap="square">
            <a:normAutofit/>
          </a:bodyPr>
          <a:lstStyle/>
          <a:p>
            <a:pPr>
              <a:lnSpc>
                <a:spcPct val="100000"/>
              </a:lnSpc>
            </a:pPr>
            <a:endParaRPr lang="en-US" sz="1500" b="0" i="0">
              <a:effectLst/>
            </a:endParaRPr>
          </a:p>
          <a:p>
            <a:pPr>
              <a:lnSpc>
                <a:spcPct val="100000"/>
              </a:lnSpc>
            </a:pPr>
            <a:r>
              <a:rPr lang="es-MX" sz="1500"/>
              <a:t>Podría ser </a:t>
            </a:r>
            <a:r>
              <a:rPr lang="es-MX" sz="1500" err="1"/>
              <a:t>monetizable</a:t>
            </a:r>
            <a:r>
              <a:rPr lang="es-MX" sz="1500"/>
              <a:t> si logramos hacer una app o algo por el estilo que mediante estos métodos de </a:t>
            </a:r>
            <a:r>
              <a:rPr lang="es-MX" sz="1500" err="1"/>
              <a:t>clustering</a:t>
            </a:r>
            <a:r>
              <a:rPr lang="es-MX" sz="1500"/>
              <a:t> podamos lograr algo de interés social en el cual podamos cobrar ya sea por anunciarse en ella o por el uso en concreto de la misma.</a:t>
            </a:r>
          </a:p>
          <a:p>
            <a:pPr>
              <a:lnSpc>
                <a:spcPct val="100000"/>
              </a:lnSpc>
            </a:pPr>
            <a:endParaRPr lang="es-MX" sz="1500"/>
          </a:p>
          <a:p>
            <a:pPr>
              <a:lnSpc>
                <a:spcPct val="100000"/>
              </a:lnSpc>
            </a:pPr>
            <a:endParaRPr lang="es-MX" sz="1500"/>
          </a:p>
        </p:txBody>
      </p:sp>
      <p:pic>
        <p:nvPicPr>
          <p:cNvPr id="4098" name="Picture 2" descr="10 Clustering Algorithms With Python - MachineLearningMastery.com">
            <a:extLst>
              <a:ext uri="{FF2B5EF4-FFF2-40B4-BE49-F238E27FC236}">
                <a16:creationId xmlns:a16="http://schemas.microsoft.com/office/drawing/2014/main" id="{3E8AA9B7-FBE6-DE88-F43F-F12B3AA03C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6" r="1" b="1"/>
          <a:stretch/>
        </p:blipFill>
        <p:spPr bwMode="auto"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Date Placeholder 4">
            <a:extLst>
              <a:ext uri="{FF2B5EF4-FFF2-40B4-BE49-F238E27FC236}">
                <a16:creationId xmlns:a16="http://schemas.microsoft.com/office/drawing/2014/main" id="{0F205976-6CD1-379A-F6E0-5239EFAE11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MX"/>
              <a:t>Martes, 2 de febrero de 20XX</a:t>
            </a:r>
          </a:p>
        </p:txBody>
      </p:sp>
      <p:sp>
        <p:nvSpPr>
          <p:cNvPr id="1033" name="Footer Placeholder 5">
            <a:extLst>
              <a:ext uri="{FF2B5EF4-FFF2-40B4-BE49-F238E27FC236}">
                <a16:creationId xmlns:a16="http://schemas.microsoft.com/office/drawing/2014/main" id="{775B4A0F-739D-3562-0F82-ACE76D00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MX"/>
              <a:t>Ejemplo de Texto al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E892FC-7614-77C6-4218-FAE3183D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s-MX" smtClean="0"/>
              <a:pPr rtl="0">
                <a:spcAft>
                  <a:spcPts val="600"/>
                </a:spcAft>
              </a:pPr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093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3AA1E-34D2-2589-A35C-185AC5E61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wrap="square" anchor="t">
            <a:normAutofit/>
          </a:bodyPr>
          <a:lstStyle/>
          <a:p>
            <a:r>
              <a:rPr lang="es-MX" dirty="0"/>
              <a:t>Link </a:t>
            </a:r>
            <a:r>
              <a:rPr lang="es-MX" dirty="0" err="1"/>
              <a:t>youtube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AE7F7F-6D44-FB60-18DD-35CEDBA67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11090274" cy="4342765"/>
          </a:xfrm>
        </p:spPr>
        <p:txBody>
          <a:bodyPr wrap="square">
            <a:normAutofit/>
          </a:bodyPr>
          <a:lstStyle/>
          <a:p>
            <a:endParaRPr lang="en-US" b="0" i="0" dirty="0">
              <a:effectLst/>
            </a:endParaRPr>
          </a:p>
          <a:p>
            <a:r>
              <a:rPr lang="es-MX" dirty="0">
                <a:hlinkClick r:id="rId2"/>
              </a:rPr>
              <a:t>https://youtu.be/xT9GPnb5lzY</a:t>
            </a:r>
            <a:endParaRPr lang="es-MX" dirty="0"/>
          </a:p>
          <a:p>
            <a:endParaRPr lang="es-MX" dirty="0"/>
          </a:p>
        </p:txBody>
      </p:sp>
      <p:sp>
        <p:nvSpPr>
          <p:cNvPr id="1031" name="Date Placeholder 4">
            <a:extLst>
              <a:ext uri="{FF2B5EF4-FFF2-40B4-BE49-F238E27FC236}">
                <a16:creationId xmlns:a16="http://schemas.microsoft.com/office/drawing/2014/main" id="{0F205976-6CD1-379A-F6E0-5239EFAE11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s-MX"/>
              <a:t>Martes, 2 de febrero de 20XX</a:t>
            </a:r>
          </a:p>
        </p:txBody>
      </p:sp>
      <p:sp>
        <p:nvSpPr>
          <p:cNvPr id="1033" name="Footer Placeholder 5">
            <a:extLst>
              <a:ext uri="{FF2B5EF4-FFF2-40B4-BE49-F238E27FC236}">
                <a16:creationId xmlns:a16="http://schemas.microsoft.com/office/drawing/2014/main" id="{775B4A0F-739D-3562-0F82-ACE76D00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s-MX"/>
              <a:t>Ejemplo de Texto al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E892FC-7614-77C6-4218-FAE3183D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s-MX" smtClean="0"/>
              <a:pPr rtl="0">
                <a:spcAft>
                  <a:spcPts val="600"/>
                </a:spcAft>
              </a:pPr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4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3AA1E-34D2-2589-A35C-185AC5E61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wrap="square" anchor="t">
            <a:normAutofit/>
          </a:bodyPr>
          <a:lstStyle/>
          <a:p>
            <a:r>
              <a:rPr lang="es-MX" dirty="0"/>
              <a:t>Link </a:t>
            </a:r>
            <a:r>
              <a:rPr lang="es-MX" dirty="0" err="1"/>
              <a:t>tiktok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AE7F7F-6D44-FB60-18DD-35CEDBA67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11090274" cy="4342765"/>
          </a:xfrm>
        </p:spPr>
        <p:txBody>
          <a:bodyPr wrap="square">
            <a:normAutofit/>
          </a:bodyPr>
          <a:lstStyle/>
          <a:p>
            <a:endParaRPr lang="en-US" b="0" i="0" dirty="0">
              <a:effectLst/>
            </a:endParaRPr>
          </a:p>
          <a:p>
            <a:r>
              <a:rPr lang="es-MX">
                <a:hlinkClick r:id="rId2"/>
              </a:rPr>
              <a:t>https://vm.tiktok.com/ZM2DR6n4p/</a:t>
            </a:r>
            <a:endParaRPr lang="es-MX"/>
          </a:p>
          <a:p>
            <a:endParaRPr lang="es-MX" dirty="0"/>
          </a:p>
        </p:txBody>
      </p:sp>
      <p:sp>
        <p:nvSpPr>
          <p:cNvPr id="1031" name="Date Placeholder 4">
            <a:extLst>
              <a:ext uri="{FF2B5EF4-FFF2-40B4-BE49-F238E27FC236}">
                <a16:creationId xmlns:a16="http://schemas.microsoft.com/office/drawing/2014/main" id="{0F205976-6CD1-379A-F6E0-5239EFAE11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s-MX"/>
              <a:t>Martes, 2 de febrero de 20XX</a:t>
            </a:r>
          </a:p>
        </p:txBody>
      </p:sp>
      <p:sp>
        <p:nvSpPr>
          <p:cNvPr id="1033" name="Footer Placeholder 5">
            <a:extLst>
              <a:ext uri="{FF2B5EF4-FFF2-40B4-BE49-F238E27FC236}">
                <a16:creationId xmlns:a16="http://schemas.microsoft.com/office/drawing/2014/main" id="{775B4A0F-739D-3562-0F82-ACE76D00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s-MX"/>
              <a:t>Ejemplo de Texto al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E892FC-7614-77C6-4218-FAE3183D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s-MX" smtClean="0"/>
              <a:pPr rtl="0">
                <a:spcAft>
                  <a:spcPts val="600"/>
                </a:spcAft>
              </a:pPr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595857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6012.tgt.Office_50301380_TF33713516_Win32_OJ112196127" id="{BE9D9199-ABB8-4370-9D20-B54D4B2FD6B3}" vid="{E9DD8443-CC0D-4962-ABD4-763920AE0A5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{EAFD9245-F476-4321-9080-DE890CE602FC}tf33713516_win32</Template>
  <TotalTime>5939</TotalTime>
  <Words>262</Words>
  <Application>Microsoft Office PowerPoint</Application>
  <PresentationFormat>Panorámica</PresentationFormat>
  <Paragraphs>34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Gill Sans MT</vt:lpstr>
      <vt:lpstr>Roboto</vt:lpstr>
      <vt:lpstr>Walbaum Display</vt:lpstr>
      <vt:lpstr>3DFloatVTI</vt:lpstr>
      <vt:lpstr>Proyecto IA  CLUSTERING </vt:lpstr>
      <vt:lpstr>¿Qué tutorial elegiste? </vt:lpstr>
      <vt:lpstr> ¿Por qué lo escogiste?</vt:lpstr>
      <vt:lpstr>¿Es monetizable?</vt:lpstr>
      <vt:lpstr>Link youtube</vt:lpstr>
      <vt:lpstr>Link tiktok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IA  CLUSTERING</dc:title>
  <dc:creator>LUIS EMANUEL HERNANDEZ FLORES</dc:creator>
  <cp:lastModifiedBy>LUIS EMANUEL HERNANDEZ FLORES</cp:lastModifiedBy>
  <cp:revision>3</cp:revision>
  <dcterms:created xsi:type="dcterms:W3CDTF">2023-06-15T19:03:04Z</dcterms:created>
  <dcterms:modified xsi:type="dcterms:W3CDTF">2023-06-19T22:02:56Z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