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896448"/>
        <c:axId val="521893728"/>
      </c:barChart>
      <c:catAx>
        <c:axId val="5218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21893728"/>
        <c:crosses val="autoZero"/>
        <c:auto val="1"/>
        <c:lblAlgn val="ctr"/>
        <c:lblOffset val="100"/>
        <c:noMultiLvlLbl val="0"/>
      </c:catAx>
      <c:valAx>
        <c:axId val="52189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2189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5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7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87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9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01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9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7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4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0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71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8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0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6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7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C406B-5E78-44B7-8AE0-57C63D33DDE5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BAF2-0DE8-4972-98A7-76D776F1F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76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5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4485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44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Algo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</dc:title>
  <dc:creator>LUIS HERBAS GARCIA</dc:creator>
  <cp:lastModifiedBy>LUIS HERBAS GARCIA</cp:lastModifiedBy>
  <cp:revision>2</cp:revision>
  <dcterms:created xsi:type="dcterms:W3CDTF">2019-05-19T18:34:19Z</dcterms:created>
  <dcterms:modified xsi:type="dcterms:W3CDTF">2019-05-19T18:36:38Z</dcterms:modified>
</cp:coreProperties>
</file>