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3018" y="-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3C37F-CF03-43F0-B1E7-1F2BC0090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DE8BB5-7B13-4E12-ACF6-951ED8E86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7AE1EC-E5F5-425F-975D-5DA69F12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31B5C7-5333-4A27-BFB4-737F3446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0A636A3-3AFE-4DB3-832B-35EDFA22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40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F6534-43A1-42F4-9F38-C041C441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27E25AD-AF8E-4003-9990-ABD1F596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9AA5C8-5482-4BFA-A2D0-F0C79129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F14D686-3E60-4EE1-834B-FA382586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2F66FBE-E943-4D0A-96F1-F5055581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415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043F3B-21DA-47F3-88D8-C9535EDB5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2D3A78E-BB73-4887-B439-1561417BD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A82C825-5778-4F6C-BD29-72435A9C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7581189-79AF-4B22-8089-259E5918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4EFE724-8110-44B4-945E-764A247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8988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C0192-1B91-43B6-B000-32DAF0F1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9884C7B-448C-4E6E-BA42-45E6A35D7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83F7333-4C2D-44D9-981A-FB3515D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7B3FB2-2F53-4DDC-9AA7-1D89F86DE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042630-2858-4550-8388-DF035244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974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FC73E-1F8C-41D4-A3BA-F972F5DF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AFB071-688B-4492-A214-75E807EC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41461C-4B3C-4BC3-971B-B99F27528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B729982-CE67-403C-B345-EAF980F9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28465A-DCAC-4B56-82C1-D652FFE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49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6B8C5-36B8-4E70-9D74-51F80B01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928724D-3031-4E6D-B1B8-7F9BCE1B4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8DCC28-C9B8-4C27-81F0-0500D0E8F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620A861-CA76-4F57-B538-D6C632C7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7F6CCB-87BE-49A8-8C85-42286280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1726793-9B6A-4121-B2C3-C9FD25C9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53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CD6F1-543F-42B8-BB98-75538104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3ABA936-F1EA-4B26-83C8-737795B90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74C454-515C-4346-9430-1F2E1635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B676C9A-42BA-442D-8C2F-9A5C4E93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E4209CB-6DE3-4334-9425-8276CD3C9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8045A69-C157-4579-AE20-E1E4EE2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CCD179F-6002-447B-A625-764BFD77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FA9EF91-F58F-4A2F-9991-C423CA5D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7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89E06-A9DC-446C-8BCF-E3C270DD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9A2A2785-F641-43F3-B89E-DFE67A4D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6F5B3ED-D5B2-4DEB-9200-33103D1D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F34EBD-DA33-490E-86ED-095A4C31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038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0B8B302-E14E-4C8A-8AE2-5CD8E2D7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1CA043F-0CBF-4752-85B8-F252C8B5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4145643-BD1B-470E-9D91-04EF7FEB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566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3940B-C886-4717-B854-9612275C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A845C4F-8258-406D-956D-C1F22D6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8FEC00E-FB02-48D8-B33C-26C9DE4B6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785D976-B0C8-49A7-9ED9-C70BB4E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DFE5EF5-4D1C-497F-917E-2B1D17E0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F8ED664-F27A-4387-A310-A794F34E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758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79E55-DD39-4ECA-B82D-2F490FF0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2BCFE4E-1C4B-4D49-A57B-E482FE874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FBD2630-8062-4F64-AC97-868541BE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A58357-073F-450C-9E66-F3716794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91FCA8-99A6-4309-A8A9-DDA985C2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E0EF708-3465-4B9A-ADEE-5E930B83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6501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81E7011-BF01-4C84-BAAB-DA3BCF52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FD94D0-08D9-4176-B7A1-041B7A92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4401A21-EAEA-422C-AB59-0A5A9FC7F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AC430-F58B-4F07-87FC-89CD457E4B5F}" type="datetimeFigureOut">
              <a:rPr lang="pt-PT" smtClean="0"/>
              <a:t>02/01/2021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EA704A-CED6-4C58-9C55-C9B572397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720BBEC-F949-45E0-BACA-A69F746E2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AE66E-1F1F-460A-98F0-BD60E75985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002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B631BD7-4087-4703-951E-0F43734A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59" y="-1009148"/>
            <a:ext cx="3524250" cy="25717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8AF4C2D-7BC6-47FA-AF12-715061D94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09" y="1526507"/>
            <a:ext cx="3581400" cy="25908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580B5B-D762-45E2-B30B-1914C2C9D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159" y="4025362"/>
            <a:ext cx="3629025" cy="2581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1BA3C3B-DAEA-46DF-B085-A16902451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159" y="6476390"/>
            <a:ext cx="3648075" cy="25717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2D7B6C7-800C-4CB3-A5EC-4F24A046D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159" y="8932841"/>
            <a:ext cx="3686175" cy="2667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187C461-1228-419B-8D64-DBAAD0654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159" y="11445323"/>
            <a:ext cx="3686175" cy="25717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88AF952-0188-4425-91F5-6517DE2722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6413" y="-1009148"/>
            <a:ext cx="3524251" cy="264740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B4F0F85-D65A-412E-B4A7-1A66E19F88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121" y="1472991"/>
            <a:ext cx="3524250" cy="2657475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C997DFF2-CBCD-43DC-A308-2933B7F8DC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7631" y="3990527"/>
            <a:ext cx="3313033" cy="243012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5FCF9E7-487E-4105-B88B-9F8E38CDD8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2185" y="6414188"/>
            <a:ext cx="3388480" cy="264795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CEEF9FE0-7A46-46A0-9C2F-23B0995646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82625" y="8934726"/>
            <a:ext cx="3348039" cy="265747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98ECE-A569-4394-9A6B-AB23B15780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98582" y="11437801"/>
            <a:ext cx="3348040" cy="257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0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440D341A-9AEF-46D0-8F60-B8D30DA4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179" y="0"/>
            <a:ext cx="3235641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D48A479-6947-4942-801B-0D409BFC5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59" y="0"/>
            <a:ext cx="321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E7AA8-C5B3-4028-B206-10F4A5F0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3F4A7BC-8F00-4CE2-9114-CAE3E5853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391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33DE709-9769-4822-AE75-3FB79423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-2619375"/>
            <a:ext cx="3629025" cy="26193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EE8C3F0-DC0D-4265-B369-ACABE5B32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4" y="-49695"/>
            <a:ext cx="3638550" cy="26193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E638085-77DF-4938-9781-AE19445EC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047" y="2370900"/>
            <a:ext cx="3557588" cy="242688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FBBDE28-05EB-4264-8B33-A9D5A5542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24" y="4716531"/>
            <a:ext cx="3590925" cy="26193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1D817CBC-5BAB-45A0-A18F-3C920A3C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686" y="7166941"/>
            <a:ext cx="3592581" cy="25524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B38EEA7-5AF4-4B4B-A06F-082CB9D25B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924" y="9598375"/>
            <a:ext cx="3705225" cy="27527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F6130F-848E-40F1-8D2F-9A26B19EDA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8712" y="-2619375"/>
            <a:ext cx="3368247" cy="250507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AFF7664-E01C-446F-BAD1-2B3E45EC47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8712" y="-115542"/>
            <a:ext cx="3371222" cy="2592042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DA6CDDB-01CB-4251-9EA3-57D392973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211" y="2349363"/>
            <a:ext cx="3296810" cy="247486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62AD2342-F317-4CF6-8C2A-DB676D3C2A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2512" y="4698724"/>
            <a:ext cx="3429000" cy="253049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EE6FEBCB-40D6-4745-8CFB-6B4C8B36E9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02268" y="7105654"/>
            <a:ext cx="3389244" cy="26289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2A58748A-2654-4C66-AF25-24C7DA4231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0211" y="9636146"/>
            <a:ext cx="3291301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447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0</Words>
  <Application>Microsoft Office PowerPoint</Application>
  <PresentationFormat>Ecrã Panorâmico</PresentationFormat>
  <Paragraphs>0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Fonseca</dc:creator>
  <cp:lastModifiedBy>Luís Fonseca</cp:lastModifiedBy>
  <cp:revision>3</cp:revision>
  <dcterms:created xsi:type="dcterms:W3CDTF">2021-01-02T19:55:56Z</dcterms:created>
  <dcterms:modified xsi:type="dcterms:W3CDTF">2021-01-03T00:27:49Z</dcterms:modified>
</cp:coreProperties>
</file>