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20"/>
  </p:sldMasterIdLst>
  <p:notesMasterIdLst>
    <p:notesMasterId r:id="rId86"/>
  </p:notesMasterIdLst>
  <p:handoutMasterIdLst>
    <p:handoutMasterId r:id="rId87"/>
  </p:handoutMasterIdLst>
  <p:sldIdLst>
    <p:sldId id="261" r:id="rId21"/>
    <p:sldId id="266" r:id="rId22"/>
    <p:sldId id="268" r:id="rId23"/>
    <p:sldId id="267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7" r:id="rId36"/>
    <p:sldId id="288" r:id="rId37"/>
    <p:sldId id="286" r:id="rId38"/>
    <p:sldId id="289" r:id="rId39"/>
    <p:sldId id="292" r:id="rId40"/>
    <p:sldId id="293" r:id="rId41"/>
    <p:sldId id="294" r:id="rId42"/>
    <p:sldId id="295" r:id="rId43"/>
    <p:sldId id="296" r:id="rId44"/>
    <p:sldId id="298" r:id="rId45"/>
    <p:sldId id="299" r:id="rId46"/>
    <p:sldId id="300" r:id="rId47"/>
    <p:sldId id="301" r:id="rId48"/>
    <p:sldId id="302" r:id="rId49"/>
    <p:sldId id="304" r:id="rId50"/>
    <p:sldId id="305" r:id="rId51"/>
    <p:sldId id="306" r:id="rId52"/>
    <p:sldId id="308" r:id="rId53"/>
    <p:sldId id="307" r:id="rId54"/>
    <p:sldId id="311" r:id="rId55"/>
    <p:sldId id="309" r:id="rId56"/>
    <p:sldId id="314" r:id="rId57"/>
    <p:sldId id="313" r:id="rId58"/>
    <p:sldId id="315" r:id="rId59"/>
    <p:sldId id="316" r:id="rId60"/>
    <p:sldId id="317" r:id="rId61"/>
    <p:sldId id="318" r:id="rId62"/>
    <p:sldId id="319" r:id="rId63"/>
    <p:sldId id="325" r:id="rId64"/>
    <p:sldId id="310" r:id="rId65"/>
    <p:sldId id="320" r:id="rId66"/>
    <p:sldId id="321" r:id="rId67"/>
    <p:sldId id="322" r:id="rId68"/>
    <p:sldId id="323" r:id="rId69"/>
    <p:sldId id="326" r:id="rId70"/>
    <p:sldId id="324" r:id="rId71"/>
    <p:sldId id="312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6" r:id="rId81"/>
    <p:sldId id="335" r:id="rId82"/>
    <p:sldId id="337" r:id="rId83"/>
    <p:sldId id="263" r:id="rId84"/>
    <p:sldId id="265" r:id="rId85"/>
  </p:sldIdLst>
  <p:sldSz cx="12192000" cy="6858000"/>
  <p:notesSz cx="6858000" cy="9144000"/>
  <p:embeddedFontLst>
    <p:embeddedFont>
      <p:font typeface="ABBvoice" panose="020D0603020503020204" pitchFamily="34" charset="0"/>
      <p:regular r:id="rId88"/>
      <p:bold r:id="rId89"/>
    </p:embeddedFont>
    <p:embeddedFont>
      <p:font typeface="ABBvoice Display SemiBold" panose="020D0704020603060204" pitchFamily="34" charset="0"/>
      <p:bold r:id="rId90"/>
    </p:embeddedFont>
    <p:embeddedFont>
      <p:font typeface="ABBvoice Light" panose="020D0403020503020204" pitchFamily="34" charset="0"/>
      <p:regular r:id="rId9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ytro Lieshonok" initials="DL" lastIdx="2" clrIdx="0">
    <p:extLst>
      <p:ext uri="{19B8F6BF-5375-455C-9EA6-DF929625EA0E}">
        <p15:presenceInfo xmlns:p15="http://schemas.microsoft.com/office/powerpoint/2012/main" userId="Dmytro Lieshono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9F9FA"/>
    <a:srgbClr val="FF00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3F8A54-F971-430D-9108-034FE38666E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 jasny 3 — Ak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3F8A54-F971-430D-9108-034FE38666EA}" styleName="ABB Default Tab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30000" cmpd="sng">
              <a:solidFill>
                <a:schemeClr val="dk1"/>
              </a:solidFill>
            </a:ln>
          </a:top>
          <a:bottom>
            <a:ln w="0" cmpd="sng">
              <a:solidFill>
                <a:schemeClr val="dk1"/>
              </a:solidFill>
            </a:ln>
          </a:bottom>
          <a:insideH>
            <a:ln w="50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firstCol>
    <a:lastRow>
      <a:tcTxStyle b="off">
        <a:fontRef idx="minor">
          <a:prstClr val="black"/>
        </a:fontRef>
        <a:schemeClr val="dk1"/>
      </a:tcTxStyle>
      <a:tcStyle>
        <a:tcBdr/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dk1"/>
      </a:tcTxStyle>
      <a:tcStyle>
        <a:tcBdr>
          <a:bottom>
            <a:ln w="5000" cmpd="sng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73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534" y="78"/>
      </p:cViewPr>
      <p:guideLst/>
    </p:cSldViewPr>
  </p:slideViewPr>
  <p:outlineViewPr>
    <p:cViewPr>
      <p:scale>
        <a:sx n="33" d="100"/>
        <a:sy n="33" d="100"/>
      </p:scale>
      <p:origin x="0" y="-943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5298"/>
    </p:cViewPr>
  </p:sorterViewPr>
  <p:notesViewPr>
    <p:cSldViewPr snapToGrid="0" snapToObjects="1" showGuides="1">
      <p:cViewPr varScale="1">
        <p:scale>
          <a:sx n="91" d="100"/>
          <a:sy n="91" d="100"/>
        </p:scale>
        <p:origin x="367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6.xml"/><Relationship Id="rId21" Type="http://schemas.openxmlformats.org/officeDocument/2006/relationships/slide" Target="slides/slide1.xml"/><Relationship Id="rId42" Type="http://schemas.openxmlformats.org/officeDocument/2006/relationships/slide" Target="slides/slide22.xml"/><Relationship Id="rId47" Type="http://schemas.openxmlformats.org/officeDocument/2006/relationships/slide" Target="slides/slide27.xml"/><Relationship Id="rId63" Type="http://schemas.openxmlformats.org/officeDocument/2006/relationships/slide" Target="slides/slide43.xml"/><Relationship Id="rId68" Type="http://schemas.openxmlformats.org/officeDocument/2006/relationships/slide" Target="slides/slide48.xml"/><Relationship Id="rId84" Type="http://schemas.openxmlformats.org/officeDocument/2006/relationships/slide" Target="slides/slide64.xml"/><Relationship Id="rId89" Type="http://schemas.openxmlformats.org/officeDocument/2006/relationships/font" Target="fonts/font2.fntdata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53" Type="http://schemas.openxmlformats.org/officeDocument/2006/relationships/slide" Target="slides/slide33.xml"/><Relationship Id="rId58" Type="http://schemas.openxmlformats.org/officeDocument/2006/relationships/slide" Target="slides/slide38.xml"/><Relationship Id="rId74" Type="http://schemas.openxmlformats.org/officeDocument/2006/relationships/slide" Target="slides/slide54.xml"/><Relationship Id="rId79" Type="http://schemas.openxmlformats.org/officeDocument/2006/relationships/slide" Target="slides/slide59.xml"/><Relationship Id="rId5" Type="http://schemas.openxmlformats.org/officeDocument/2006/relationships/customXml" Target="../customXml/item5.xml"/><Relationship Id="rId90" Type="http://schemas.openxmlformats.org/officeDocument/2006/relationships/font" Target="fonts/font3.fntdata"/><Relationship Id="rId95" Type="http://schemas.openxmlformats.org/officeDocument/2006/relationships/theme" Target="theme/theme1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43" Type="http://schemas.openxmlformats.org/officeDocument/2006/relationships/slide" Target="slides/slide23.xml"/><Relationship Id="rId48" Type="http://schemas.openxmlformats.org/officeDocument/2006/relationships/slide" Target="slides/slide28.xml"/><Relationship Id="rId64" Type="http://schemas.openxmlformats.org/officeDocument/2006/relationships/slide" Target="slides/slide44.xml"/><Relationship Id="rId69" Type="http://schemas.openxmlformats.org/officeDocument/2006/relationships/slide" Target="slides/slide49.xml"/><Relationship Id="rId80" Type="http://schemas.openxmlformats.org/officeDocument/2006/relationships/slide" Target="slides/slide60.xml"/><Relationship Id="rId85" Type="http://schemas.openxmlformats.org/officeDocument/2006/relationships/slide" Target="slides/slide6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slide" Target="slides/slide26.xml"/><Relationship Id="rId59" Type="http://schemas.openxmlformats.org/officeDocument/2006/relationships/slide" Target="slides/slide39.xml"/><Relationship Id="rId67" Type="http://schemas.openxmlformats.org/officeDocument/2006/relationships/slide" Target="slides/slide47.xml"/><Relationship Id="rId20" Type="http://schemas.openxmlformats.org/officeDocument/2006/relationships/slideMaster" Target="slideMasters/slideMaster1.xml"/><Relationship Id="rId41" Type="http://schemas.openxmlformats.org/officeDocument/2006/relationships/slide" Target="slides/slide21.xml"/><Relationship Id="rId54" Type="http://schemas.openxmlformats.org/officeDocument/2006/relationships/slide" Target="slides/slide34.xml"/><Relationship Id="rId62" Type="http://schemas.openxmlformats.org/officeDocument/2006/relationships/slide" Target="slides/slide42.xml"/><Relationship Id="rId70" Type="http://schemas.openxmlformats.org/officeDocument/2006/relationships/slide" Target="slides/slide50.xml"/><Relationship Id="rId75" Type="http://schemas.openxmlformats.org/officeDocument/2006/relationships/slide" Target="slides/slide55.xml"/><Relationship Id="rId83" Type="http://schemas.openxmlformats.org/officeDocument/2006/relationships/slide" Target="slides/slide63.xml"/><Relationship Id="rId88" Type="http://schemas.openxmlformats.org/officeDocument/2006/relationships/font" Target="fonts/font1.fntdata"/><Relationship Id="rId91" Type="http://schemas.openxmlformats.org/officeDocument/2006/relationships/font" Target="fonts/font4.fntdata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slide" Target="slides/slide29.xml"/><Relationship Id="rId57" Type="http://schemas.openxmlformats.org/officeDocument/2006/relationships/slide" Target="slides/slide37.xml"/><Relationship Id="rId10" Type="http://schemas.openxmlformats.org/officeDocument/2006/relationships/customXml" Target="../customXml/item10.xml"/><Relationship Id="rId31" Type="http://schemas.openxmlformats.org/officeDocument/2006/relationships/slide" Target="slides/slide11.xml"/><Relationship Id="rId44" Type="http://schemas.openxmlformats.org/officeDocument/2006/relationships/slide" Target="slides/slide24.xml"/><Relationship Id="rId52" Type="http://schemas.openxmlformats.org/officeDocument/2006/relationships/slide" Target="slides/slide32.xml"/><Relationship Id="rId60" Type="http://schemas.openxmlformats.org/officeDocument/2006/relationships/slide" Target="slides/slide40.xml"/><Relationship Id="rId65" Type="http://schemas.openxmlformats.org/officeDocument/2006/relationships/slide" Target="slides/slide45.xml"/><Relationship Id="rId73" Type="http://schemas.openxmlformats.org/officeDocument/2006/relationships/slide" Target="slides/slide53.xml"/><Relationship Id="rId78" Type="http://schemas.openxmlformats.org/officeDocument/2006/relationships/slide" Target="slides/slide58.xml"/><Relationship Id="rId81" Type="http://schemas.openxmlformats.org/officeDocument/2006/relationships/slide" Target="slides/slide61.xml"/><Relationship Id="rId86" Type="http://schemas.openxmlformats.org/officeDocument/2006/relationships/notesMaster" Target="notesMasters/notesMaster1.xml"/><Relationship Id="rId9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slide" Target="slides/slide19.xml"/><Relationship Id="rId34" Type="http://schemas.openxmlformats.org/officeDocument/2006/relationships/slide" Target="slides/slide14.xml"/><Relationship Id="rId50" Type="http://schemas.openxmlformats.org/officeDocument/2006/relationships/slide" Target="slides/slide30.xml"/><Relationship Id="rId55" Type="http://schemas.openxmlformats.org/officeDocument/2006/relationships/slide" Target="slides/slide35.xml"/><Relationship Id="rId76" Type="http://schemas.openxmlformats.org/officeDocument/2006/relationships/slide" Target="slides/slide56.xml"/><Relationship Id="rId97" Type="http://schemas.microsoft.com/office/2016/11/relationships/changesInfo" Target="changesInfos/changesInfo1.xml"/><Relationship Id="rId7" Type="http://schemas.openxmlformats.org/officeDocument/2006/relationships/customXml" Target="../customXml/item7.xml"/><Relationship Id="rId71" Type="http://schemas.openxmlformats.org/officeDocument/2006/relationships/slide" Target="slides/slide51.xml"/><Relationship Id="rId9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29" Type="http://schemas.openxmlformats.org/officeDocument/2006/relationships/slide" Target="slides/slide9.xml"/><Relationship Id="rId24" Type="http://schemas.openxmlformats.org/officeDocument/2006/relationships/slide" Target="slides/slide4.xml"/><Relationship Id="rId40" Type="http://schemas.openxmlformats.org/officeDocument/2006/relationships/slide" Target="slides/slide20.xml"/><Relationship Id="rId45" Type="http://schemas.openxmlformats.org/officeDocument/2006/relationships/slide" Target="slides/slide25.xml"/><Relationship Id="rId66" Type="http://schemas.openxmlformats.org/officeDocument/2006/relationships/slide" Target="slides/slide46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41.xml"/><Relationship Id="rId82" Type="http://schemas.openxmlformats.org/officeDocument/2006/relationships/slide" Target="slides/slide6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56" Type="http://schemas.openxmlformats.org/officeDocument/2006/relationships/slide" Target="slides/slide36.xml"/><Relationship Id="rId77" Type="http://schemas.openxmlformats.org/officeDocument/2006/relationships/slide" Target="slides/slide57.xml"/><Relationship Id="rId8" Type="http://schemas.openxmlformats.org/officeDocument/2006/relationships/customXml" Target="../customXml/item8.xml"/><Relationship Id="rId51" Type="http://schemas.openxmlformats.org/officeDocument/2006/relationships/slide" Target="slides/slide31.xml"/><Relationship Id="rId72" Type="http://schemas.openxmlformats.org/officeDocument/2006/relationships/slide" Target="slides/slide52.xml"/><Relationship Id="rId9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Elsen-Messmer" userId="69aacf96-e865-454d-9ab1-c0467d7d2298" providerId="ADAL" clId="{FAFD5490-217C-4FD3-B1D5-5B46EABB05CE}"/>
    <pc:docChg chg="undo custSel addSld delSld modSld sldOrd modMainMaster">
      <pc:chgData name="Luis Elsen-Messmer" userId="69aacf96-e865-454d-9ab1-c0467d7d2298" providerId="ADAL" clId="{FAFD5490-217C-4FD3-B1D5-5B46EABB05CE}" dt="2025-09-09T16:20:25.475" v="4252" actId="20577"/>
      <pc:docMkLst>
        <pc:docMk/>
      </pc:docMkLst>
      <pc:sldChg chg="ord">
        <pc:chgData name="Luis Elsen-Messmer" userId="69aacf96-e865-454d-9ab1-c0467d7d2298" providerId="ADAL" clId="{FAFD5490-217C-4FD3-B1D5-5B46EABB05CE}" dt="2025-09-08T10:00:15.569" v="1693"/>
        <pc:sldMkLst>
          <pc:docMk/>
          <pc:sldMk cId="3342706129" sldId="295"/>
        </pc:sldMkLst>
      </pc:sldChg>
      <pc:sldChg chg="modSp add mod">
        <pc:chgData name="Luis Elsen-Messmer" userId="69aacf96-e865-454d-9ab1-c0467d7d2298" providerId="ADAL" clId="{FAFD5490-217C-4FD3-B1D5-5B46EABB05CE}" dt="2025-09-08T09:51:17.418" v="1689" actId="20577"/>
        <pc:sldMkLst>
          <pc:docMk/>
          <pc:sldMk cId="697124750" sldId="296"/>
        </pc:sldMkLst>
        <pc:spChg chg="mod">
          <ac:chgData name="Luis Elsen-Messmer" userId="69aacf96-e865-454d-9ab1-c0467d7d2298" providerId="ADAL" clId="{FAFD5490-217C-4FD3-B1D5-5B46EABB05CE}" dt="2025-09-08T09:51:17.418" v="1689" actId="20577"/>
          <ac:spMkLst>
            <pc:docMk/>
            <pc:sldMk cId="697124750" sldId="296"/>
            <ac:spMk id="3" creationId="{2A9C70AD-005D-D931-DD4A-5F256EB79528}"/>
          </ac:spMkLst>
        </pc:spChg>
      </pc:sldChg>
      <pc:sldChg chg="modSp new del mod">
        <pc:chgData name="Luis Elsen-Messmer" userId="69aacf96-e865-454d-9ab1-c0467d7d2298" providerId="ADAL" clId="{FAFD5490-217C-4FD3-B1D5-5B46EABB05CE}" dt="2025-09-01T12:54:47.264" v="132" actId="2696"/>
        <pc:sldMkLst>
          <pc:docMk/>
          <pc:sldMk cId="2523770484" sldId="297"/>
        </pc:sldMkLst>
      </pc:sldChg>
      <pc:sldChg chg="modSp add">
        <pc:chgData name="Luis Elsen-Messmer" userId="69aacf96-e865-454d-9ab1-c0467d7d2298" providerId="ADAL" clId="{FAFD5490-217C-4FD3-B1D5-5B46EABB05CE}" dt="2025-09-01T13:13:00.905" v="370"/>
        <pc:sldMkLst>
          <pc:docMk/>
          <pc:sldMk cId="2597549327" sldId="298"/>
        </pc:sldMkLst>
        <pc:spChg chg="mod">
          <ac:chgData name="Luis Elsen-Messmer" userId="69aacf96-e865-454d-9ab1-c0467d7d2298" providerId="ADAL" clId="{FAFD5490-217C-4FD3-B1D5-5B46EABB05CE}" dt="2025-09-01T13:13:00.905" v="370"/>
          <ac:spMkLst>
            <pc:docMk/>
            <pc:sldMk cId="2597549327" sldId="298"/>
            <ac:spMk id="3" creationId="{0FEB0F8D-4FB7-2DB7-A25F-388D46A62FD0}"/>
          </ac:spMkLst>
        </pc:spChg>
      </pc:sldChg>
      <pc:sldChg chg="modSp add mod ord">
        <pc:chgData name="Luis Elsen-Messmer" userId="69aacf96-e865-454d-9ab1-c0467d7d2298" providerId="ADAL" clId="{FAFD5490-217C-4FD3-B1D5-5B46EABB05CE}" dt="2025-09-08T10:00:23.579" v="1695"/>
        <pc:sldMkLst>
          <pc:docMk/>
          <pc:sldMk cId="3770727574" sldId="299"/>
        </pc:sldMkLst>
        <pc:spChg chg="mod">
          <ac:chgData name="Luis Elsen-Messmer" userId="69aacf96-e865-454d-9ab1-c0467d7d2298" providerId="ADAL" clId="{FAFD5490-217C-4FD3-B1D5-5B46EABB05CE}" dt="2025-09-01T13:12:55.972" v="369" actId="1076"/>
          <ac:spMkLst>
            <pc:docMk/>
            <pc:sldMk cId="3770727574" sldId="299"/>
            <ac:spMk id="3" creationId="{6F7CD35A-3E21-408A-D3BE-AFAFCF9D108E}"/>
          </ac:spMkLst>
        </pc:spChg>
        <pc:cxnChg chg="mod">
          <ac:chgData name="Luis Elsen-Messmer" userId="69aacf96-e865-454d-9ab1-c0467d7d2298" providerId="ADAL" clId="{FAFD5490-217C-4FD3-B1D5-5B46EABB05CE}" dt="2025-09-01T13:09:43.064" v="337" actId="14100"/>
          <ac:cxnSpMkLst>
            <pc:docMk/>
            <pc:sldMk cId="3770727574" sldId="299"/>
            <ac:cxnSpMk id="10" creationId="{2D8599B3-99CA-CBB1-FD6D-73CAADADEB4B}"/>
          </ac:cxnSpMkLst>
        </pc:cxnChg>
        <pc:cxnChg chg="mod">
          <ac:chgData name="Luis Elsen-Messmer" userId="69aacf96-e865-454d-9ab1-c0467d7d2298" providerId="ADAL" clId="{FAFD5490-217C-4FD3-B1D5-5B46EABB05CE}" dt="2025-09-01T13:09:45.301" v="338" actId="14100"/>
          <ac:cxnSpMkLst>
            <pc:docMk/>
            <pc:sldMk cId="3770727574" sldId="299"/>
            <ac:cxnSpMk id="11" creationId="{ACE7AD68-620E-4805-8CCB-C56A2C6F826E}"/>
          </ac:cxnSpMkLst>
        </pc:cxnChg>
        <pc:cxnChg chg="mod">
          <ac:chgData name="Luis Elsen-Messmer" userId="69aacf96-e865-454d-9ab1-c0467d7d2298" providerId="ADAL" clId="{FAFD5490-217C-4FD3-B1D5-5B46EABB05CE}" dt="2025-09-01T13:10:38.041" v="361" actId="14100"/>
          <ac:cxnSpMkLst>
            <pc:docMk/>
            <pc:sldMk cId="3770727574" sldId="299"/>
            <ac:cxnSpMk id="18" creationId="{0E38E775-1B1B-7945-329A-07DE1531AF09}"/>
          </ac:cxnSpMkLst>
        </pc:cxnChg>
        <pc:cxnChg chg="mod">
          <ac:chgData name="Luis Elsen-Messmer" userId="69aacf96-e865-454d-9ab1-c0467d7d2298" providerId="ADAL" clId="{FAFD5490-217C-4FD3-B1D5-5B46EABB05CE}" dt="2025-09-01T13:12:45.511" v="366" actId="14100"/>
          <ac:cxnSpMkLst>
            <pc:docMk/>
            <pc:sldMk cId="3770727574" sldId="299"/>
            <ac:cxnSpMk id="22" creationId="{0A3858F6-BBD8-10C4-DD05-F3F62570BBB6}"/>
          </ac:cxnSpMkLst>
        </pc:cxnChg>
      </pc:sldChg>
      <pc:sldChg chg="addSp delSp modSp new mod">
        <pc:chgData name="Luis Elsen-Messmer" userId="69aacf96-e865-454d-9ab1-c0467d7d2298" providerId="ADAL" clId="{FAFD5490-217C-4FD3-B1D5-5B46EABB05CE}" dt="2025-09-01T13:06:58.912" v="267" actId="20577"/>
        <pc:sldMkLst>
          <pc:docMk/>
          <pc:sldMk cId="1292001375" sldId="300"/>
        </pc:sldMkLst>
        <pc:spChg chg="mod">
          <ac:chgData name="Luis Elsen-Messmer" userId="69aacf96-e865-454d-9ab1-c0467d7d2298" providerId="ADAL" clId="{FAFD5490-217C-4FD3-B1D5-5B46EABB05CE}" dt="2025-09-01T12:55:08.405" v="146" actId="20577"/>
          <ac:spMkLst>
            <pc:docMk/>
            <pc:sldMk cId="1292001375" sldId="300"/>
            <ac:spMk id="2" creationId="{6A1A00DD-3B1C-70E2-5FD3-9F2CCB3243ED}"/>
          </ac:spMkLst>
        </pc:spChg>
        <pc:spChg chg="mod">
          <ac:chgData name="Luis Elsen-Messmer" userId="69aacf96-e865-454d-9ab1-c0467d7d2298" providerId="ADAL" clId="{FAFD5490-217C-4FD3-B1D5-5B46EABB05CE}" dt="2025-09-01T13:06:58.912" v="267" actId="20577"/>
          <ac:spMkLst>
            <pc:docMk/>
            <pc:sldMk cId="1292001375" sldId="300"/>
            <ac:spMk id="3" creationId="{4B2D3321-00FE-2580-AA37-C96E092B2DC8}"/>
          </ac:spMkLst>
        </pc:spChg>
      </pc:sldChg>
      <pc:sldChg chg="modSp add mod">
        <pc:chgData name="Luis Elsen-Messmer" userId="69aacf96-e865-454d-9ab1-c0467d7d2298" providerId="ADAL" clId="{FAFD5490-217C-4FD3-B1D5-5B46EABB05CE}" dt="2025-09-01T13:07:41.454" v="328" actId="20577"/>
        <pc:sldMkLst>
          <pc:docMk/>
          <pc:sldMk cId="3329177276" sldId="301"/>
        </pc:sldMkLst>
        <pc:spChg chg="mod">
          <ac:chgData name="Luis Elsen-Messmer" userId="69aacf96-e865-454d-9ab1-c0467d7d2298" providerId="ADAL" clId="{FAFD5490-217C-4FD3-B1D5-5B46EABB05CE}" dt="2025-09-01T13:07:41.454" v="328" actId="20577"/>
          <ac:spMkLst>
            <pc:docMk/>
            <pc:sldMk cId="3329177276" sldId="301"/>
            <ac:spMk id="3" creationId="{7D0AD7B5-9806-6778-6A7F-FA4438DDF252}"/>
          </ac:spMkLst>
        </pc:spChg>
      </pc:sldChg>
      <pc:sldChg chg="addSp delSp modSp add mod">
        <pc:chgData name="Luis Elsen-Messmer" userId="69aacf96-e865-454d-9ab1-c0467d7d2298" providerId="ADAL" clId="{FAFD5490-217C-4FD3-B1D5-5B46EABB05CE}" dt="2025-09-01T13:18:29.155" v="755" actId="20577"/>
        <pc:sldMkLst>
          <pc:docMk/>
          <pc:sldMk cId="4082400305" sldId="302"/>
        </pc:sldMkLst>
        <pc:spChg chg="mod">
          <ac:chgData name="Luis Elsen-Messmer" userId="69aacf96-e865-454d-9ab1-c0467d7d2298" providerId="ADAL" clId="{FAFD5490-217C-4FD3-B1D5-5B46EABB05CE}" dt="2025-09-01T13:18:29.155" v="755" actId="20577"/>
          <ac:spMkLst>
            <pc:docMk/>
            <pc:sldMk cId="4082400305" sldId="302"/>
            <ac:spMk id="3" creationId="{67783499-7951-C218-9DD2-DB92F6E7A0E8}"/>
          </ac:spMkLst>
        </pc:spChg>
        <pc:cxnChg chg="add mod">
          <ac:chgData name="Luis Elsen-Messmer" userId="69aacf96-e865-454d-9ab1-c0467d7d2298" providerId="ADAL" clId="{FAFD5490-217C-4FD3-B1D5-5B46EABB05CE}" dt="2025-09-01T13:13:51.286" v="393" actId="14100"/>
          <ac:cxnSpMkLst>
            <pc:docMk/>
            <pc:sldMk cId="4082400305" sldId="302"/>
            <ac:cxnSpMk id="9" creationId="{5718A66A-8EE3-F20D-2DBD-A60FF1B65DF2}"/>
          </ac:cxnSpMkLst>
        </pc:cxnChg>
        <pc:cxnChg chg="add">
          <ac:chgData name="Luis Elsen-Messmer" userId="69aacf96-e865-454d-9ab1-c0467d7d2298" providerId="ADAL" clId="{FAFD5490-217C-4FD3-B1D5-5B46EABB05CE}" dt="2025-09-01T13:14:04.546" v="394" actId="11529"/>
          <ac:cxnSpMkLst>
            <pc:docMk/>
            <pc:sldMk cId="4082400305" sldId="302"/>
            <ac:cxnSpMk id="12" creationId="{F6D983B3-97E4-3C89-1B02-EFB2899FA241}"/>
          </ac:cxnSpMkLst>
        </pc:cxnChg>
        <pc:cxnChg chg="add">
          <ac:chgData name="Luis Elsen-Messmer" userId="69aacf96-e865-454d-9ab1-c0467d7d2298" providerId="ADAL" clId="{FAFD5490-217C-4FD3-B1D5-5B46EABB05CE}" dt="2025-09-01T13:14:13.252" v="395" actId="11529"/>
          <ac:cxnSpMkLst>
            <pc:docMk/>
            <pc:sldMk cId="4082400305" sldId="302"/>
            <ac:cxnSpMk id="14" creationId="{12379274-789E-C3CA-813E-2E95F6D622BE}"/>
          </ac:cxnSpMkLst>
        </pc:cxnChg>
        <pc:cxnChg chg="add mod">
          <ac:chgData name="Luis Elsen-Messmer" userId="69aacf96-e865-454d-9ab1-c0467d7d2298" providerId="ADAL" clId="{FAFD5490-217C-4FD3-B1D5-5B46EABB05CE}" dt="2025-09-01T13:16:10.943" v="525" actId="14100"/>
          <ac:cxnSpMkLst>
            <pc:docMk/>
            <pc:sldMk cId="4082400305" sldId="302"/>
            <ac:cxnSpMk id="16" creationId="{56637FEC-00FA-E6D4-317C-FAC05A460650}"/>
          </ac:cxnSpMkLst>
        </pc:cxnChg>
        <pc:cxnChg chg="add mod">
          <ac:chgData name="Luis Elsen-Messmer" userId="69aacf96-e865-454d-9ab1-c0467d7d2298" providerId="ADAL" clId="{FAFD5490-217C-4FD3-B1D5-5B46EABB05CE}" dt="2025-09-01T13:16:24.454" v="527" actId="14100"/>
          <ac:cxnSpMkLst>
            <pc:docMk/>
            <pc:sldMk cId="4082400305" sldId="302"/>
            <ac:cxnSpMk id="23" creationId="{9569B872-47B3-4C48-4DFD-A7F476D1B449}"/>
          </ac:cxnSpMkLst>
        </pc:cxnChg>
        <pc:cxnChg chg="add mod">
          <ac:chgData name="Luis Elsen-Messmer" userId="69aacf96-e865-454d-9ab1-c0467d7d2298" providerId="ADAL" clId="{FAFD5490-217C-4FD3-B1D5-5B46EABB05CE}" dt="2025-09-01T13:18:10.344" v="712" actId="14100"/>
          <ac:cxnSpMkLst>
            <pc:docMk/>
            <pc:sldMk cId="4082400305" sldId="302"/>
            <ac:cxnSpMk id="26" creationId="{B0E635FE-1CDD-CFE5-43D5-63A040384C12}"/>
          </ac:cxnSpMkLst>
        </pc:cxnChg>
      </pc:sldChg>
      <pc:sldChg chg="addSp delSp modSp new del mod ord">
        <pc:chgData name="Luis Elsen-Messmer" userId="69aacf96-e865-454d-9ab1-c0467d7d2298" providerId="ADAL" clId="{FAFD5490-217C-4FD3-B1D5-5B46EABB05CE}" dt="2025-09-02T15:25:14.862" v="1525" actId="2696"/>
        <pc:sldMkLst>
          <pc:docMk/>
          <pc:sldMk cId="113821409" sldId="303"/>
        </pc:sldMkLst>
      </pc:sldChg>
      <pc:sldChg chg="modSp new mod">
        <pc:chgData name="Luis Elsen-Messmer" userId="69aacf96-e865-454d-9ab1-c0467d7d2298" providerId="ADAL" clId="{FAFD5490-217C-4FD3-B1D5-5B46EABB05CE}" dt="2025-09-01T13:33:54.924" v="925" actId="20577"/>
        <pc:sldMkLst>
          <pc:docMk/>
          <pc:sldMk cId="1041597122" sldId="304"/>
        </pc:sldMkLst>
        <pc:spChg chg="mod">
          <ac:chgData name="Luis Elsen-Messmer" userId="69aacf96-e865-454d-9ab1-c0467d7d2298" providerId="ADAL" clId="{FAFD5490-217C-4FD3-B1D5-5B46EABB05CE}" dt="2025-09-01T13:32:06.979" v="817" actId="20577"/>
          <ac:spMkLst>
            <pc:docMk/>
            <pc:sldMk cId="1041597122" sldId="304"/>
            <ac:spMk id="2" creationId="{C8F20CFE-C17D-151B-EB29-8C862A247527}"/>
          </ac:spMkLst>
        </pc:spChg>
        <pc:spChg chg="mod">
          <ac:chgData name="Luis Elsen-Messmer" userId="69aacf96-e865-454d-9ab1-c0467d7d2298" providerId="ADAL" clId="{FAFD5490-217C-4FD3-B1D5-5B46EABB05CE}" dt="2025-09-01T13:33:54.924" v="925" actId="20577"/>
          <ac:spMkLst>
            <pc:docMk/>
            <pc:sldMk cId="1041597122" sldId="304"/>
            <ac:spMk id="3" creationId="{8B4B9805-A362-25D1-8778-5DE455FFCBF8}"/>
          </ac:spMkLst>
        </pc:spChg>
      </pc:sldChg>
      <pc:sldChg chg="addSp delSp modSp add mod">
        <pc:chgData name="Luis Elsen-Messmer" userId="69aacf96-e865-454d-9ab1-c0467d7d2298" providerId="ADAL" clId="{FAFD5490-217C-4FD3-B1D5-5B46EABB05CE}" dt="2025-09-08T11:57:23.647" v="1961" actId="27309"/>
        <pc:sldMkLst>
          <pc:docMk/>
          <pc:sldMk cId="3577594972" sldId="305"/>
        </pc:sldMkLst>
        <pc:spChg chg="mod">
          <ac:chgData name="Luis Elsen-Messmer" userId="69aacf96-e865-454d-9ab1-c0467d7d2298" providerId="ADAL" clId="{FAFD5490-217C-4FD3-B1D5-5B46EABB05CE}" dt="2025-09-01T13:35:48.616" v="1008" actId="20577"/>
          <ac:spMkLst>
            <pc:docMk/>
            <pc:sldMk cId="3577594972" sldId="305"/>
            <ac:spMk id="3" creationId="{4D7D9407-73C6-568B-1873-6DACAFC78346}"/>
          </ac:spMkLst>
        </pc:spChg>
        <pc:graphicFrameChg chg="add del modGraphic">
          <ac:chgData name="Luis Elsen-Messmer" userId="69aacf96-e865-454d-9ab1-c0467d7d2298" providerId="ADAL" clId="{FAFD5490-217C-4FD3-B1D5-5B46EABB05CE}" dt="2025-09-08T11:57:23.647" v="1961" actId="27309"/>
          <ac:graphicFrameMkLst>
            <pc:docMk/>
            <pc:sldMk cId="3577594972" sldId="305"/>
            <ac:graphicFrameMk id="10" creationId="{74B5780B-F6C0-AD87-77E8-59DA0175E4AD}"/>
          </ac:graphicFrameMkLst>
        </pc:graphicFrameChg>
        <pc:cxnChg chg="add mod">
          <ac:chgData name="Luis Elsen-Messmer" userId="69aacf96-e865-454d-9ab1-c0467d7d2298" providerId="ADAL" clId="{FAFD5490-217C-4FD3-B1D5-5B46EABB05CE}" dt="2025-09-01T13:34:31.987" v="956" actId="14100"/>
          <ac:cxnSpMkLst>
            <pc:docMk/>
            <pc:sldMk cId="3577594972" sldId="305"/>
            <ac:cxnSpMk id="9" creationId="{44BB138C-8A62-EC7E-EA4A-163AFC09F696}"/>
          </ac:cxnSpMkLst>
        </pc:cxnChg>
        <pc:cxnChg chg="add mod">
          <ac:chgData name="Luis Elsen-Messmer" userId="69aacf96-e865-454d-9ab1-c0467d7d2298" providerId="ADAL" clId="{FAFD5490-217C-4FD3-B1D5-5B46EABB05CE}" dt="2025-09-01T13:34:56.534" v="962" actId="14100"/>
          <ac:cxnSpMkLst>
            <pc:docMk/>
            <pc:sldMk cId="3577594972" sldId="305"/>
            <ac:cxnSpMk id="12" creationId="{D58DFFEB-8F19-51A7-D0A5-B39216FF4F82}"/>
          </ac:cxnSpMkLst>
        </pc:cxnChg>
        <pc:cxnChg chg="add mod">
          <ac:chgData name="Luis Elsen-Messmer" userId="69aacf96-e865-454d-9ab1-c0467d7d2298" providerId="ADAL" clId="{FAFD5490-217C-4FD3-B1D5-5B46EABB05CE}" dt="2025-09-01T13:34:50.699" v="960" actId="1076"/>
          <ac:cxnSpMkLst>
            <pc:docMk/>
            <pc:sldMk cId="3577594972" sldId="305"/>
            <ac:cxnSpMk id="13" creationId="{BF847B2C-9731-197E-1175-94F6EBB1290B}"/>
          </ac:cxnSpMkLst>
        </pc:cxnChg>
      </pc:sldChg>
      <pc:sldChg chg="modSp new mod ord">
        <pc:chgData name="Luis Elsen-Messmer" userId="69aacf96-e865-454d-9ab1-c0467d7d2298" providerId="ADAL" clId="{FAFD5490-217C-4FD3-B1D5-5B46EABB05CE}" dt="2025-09-02T13:19:34.566" v="1171"/>
        <pc:sldMkLst>
          <pc:docMk/>
          <pc:sldMk cId="1042570504" sldId="306"/>
        </pc:sldMkLst>
        <pc:spChg chg="mod">
          <ac:chgData name="Luis Elsen-Messmer" userId="69aacf96-e865-454d-9ab1-c0467d7d2298" providerId="ADAL" clId="{FAFD5490-217C-4FD3-B1D5-5B46EABB05CE}" dt="2025-09-01T13:36:13.743" v="1032" actId="20577"/>
          <ac:spMkLst>
            <pc:docMk/>
            <pc:sldMk cId="1042570504" sldId="306"/>
            <ac:spMk id="2" creationId="{5A72D576-8B9B-C9AD-659E-B6319823724B}"/>
          </ac:spMkLst>
        </pc:spChg>
        <pc:spChg chg="mod">
          <ac:chgData name="Luis Elsen-Messmer" userId="69aacf96-e865-454d-9ab1-c0467d7d2298" providerId="ADAL" clId="{FAFD5490-217C-4FD3-B1D5-5B46EABB05CE}" dt="2025-09-02T13:19:07.392" v="1168" actId="20577"/>
          <ac:spMkLst>
            <pc:docMk/>
            <pc:sldMk cId="1042570504" sldId="306"/>
            <ac:spMk id="3" creationId="{EFA58F7C-BF3A-A3B7-F608-E6BF607ABD9D}"/>
          </ac:spMkLst>
        </pc:spChg>
      </pc:sldChg>
      <pc:sldChg chg="modSp new mod">
        <pc:chgData name="Luis Elsen-Messmer" userId="69aacf96-e865-454d-9ab1-c0467d7d2298" providerId="ADAL" clId="{FAFD5490-217C-4FD3-B1D5-5B46EABB05CE}" dt="2025-09-02T15:22:07.166" v="1524" actId="20577"/>
        <pc:sldMkLst>
          <pc:docMk/>
          <pc:sldMk cId="4101343087" sldId="307"/>
        </pc:sldMkLst>
        <pc:spChg chg="mod">
          <ac:chgData name="Luis Elsen-Messmer" userId="69aacf96-e865-454d-9ab1-c0467d7d2298" providerId="ADAL" clId="{FAFD5490-217C-4FD3-B1D5-5B46EABB05CE}" dt="2025-09-02T13:10:16.150" v="1082" actId="20577"/>
          <ac:spMkLst>
            <pc:docMk/>
            <pc:sldMk cId="4101343087" sldId="307"/>
            <ac:spMk id="2" creationId="{23B58B87-6F85-B540-2F99-3A61403C38FE}"/>
          </ac:spMkLst>
        </pc:spChg>
        <pc:spChg chg="mod">
          <ac:chgData name="Luis Elsen-Messmer" userId="69aacf96-e865-454d-9ab1-c0467d7d2298" providerId="ADAL" clId="{FAFD5490-217C-4FD3-B1D5-5B46EABB05CE}" dt="2025-09-02T15:22:07.166" v="1524" actId="20577"/>
          <ac:spMkLst>
            <pc:docMk/>
            <pc:sldMk cId="4101343087" sldId="307"/>
            <ac:spMk id="3" creationId="{410513DC-643E-EDB3-6E60-CD4459E841C3}"/>
          </ac:spMkLst>
        </pc:spChg>
      </pc:sldChg>
      <pc:sldChg chg="addSp delSp modSp add mod">
        <pc:chgData name="Luis Elsen-Messmer" userId="69aacf96-e865-454d-9ab1-c0467d7d2298" providerId="ADAL" clId="{FAFD5490-217C-4FD3-B1D5-5B46EABB05CE}" dt="2025-09-02T13:22:07.278" v="1257" actId="20577"/>
        <pc:sldMkLst>
          <pc:docMk/>
          <pc:sldMk cId="1139970258" sldId="308"/>
        </pc:sldMkLst>
        <pc:spChg chg="mod">
          <ac:chgData name="Luis Elsen-Messmer" userId="69aacf96-e865-454d-9ab1-c0467d7d2298" providerId="ADAL" clId="{FAFD5490-217C-4FD3-B1D5-5B46EABB05CE}" dt="2025-09-02T13:19:45.948" v="1173"/>
          <ac:spMkLst>
            <pc:docMk/>
            <pc:sldMk cId="1139970258" sldId="308"/>
            <ac:spMk id="2" creationId="{5C4C8D1C-6563-274C-5A9A-B65F0C4B52F0}"/>
          </ac:spMkLst>
        </pc:spChg>
        <pc:spChg chg="mod">
          <ac:chgData name="Luis Elsen-Messmer" userId="69aacf96-e865-454d-9ab1-c0467d7d2298" providerId="ADAL" clId="{FAFD5490-217C-4FD3-B1D5-5B46EABB05CE}" dt="2025-09-02T13:22:07.278" v="1257" actId="20577"/>
          <ac:spMkLst>
            <pc:docMk/>
            <pc:sldMk cId="1139970258" sldId="308"/>
            <ac:spMk id="3" creationId="{227E9F7B-4C2A-4EB7-74D1-5077AE4956C5}"/>
          </ac:spMkLst>
        </pc:spChg>
        <pc:cxnChg chg="add mod">
          <ac:chgData name="Luis Elsen-Messmer" userId="69aacf96-e865-454d-9ab1-c0467d7d2298" providerId="ADAL" clId="{FAFD5490-217C-4FD3-B1D5-5B46EABB05CE}" dt="2025-09-02T13:21:38.196" v="1213" actId="1076"/>
          <ac:cxnSpMkLst>
            <pc:docMk/>
            <pc:sldMk cId="1139970258" sldId="308"/>
            <ac:cxnSpMk id="10" creationId="{9F56971F-4E00-8F94-6FE3-4E0DA1CBADC5}"/>
          </ac:cxnSpMkLst>
        </pc:cxnChg>
      </pc:sldChg>
      <pc:sldChg chg="addSp modSp new mod ord">
        <pc:chgData name="Luis Elsen-Messmer" userId="69aacf96-e865-454d-9ab1-c0467d7d2298" providerId="ADAL" clId="{FAFD5490-217C-4FD3-B1D5-5B46EABB05CE}" dt="2025-09-08T12:38:41.594" v="2152"/>
        <pc:sldMkLst>
          <pc:docMk/>
          <pc:sldMk cId="1564306443" sldId="309"/>
        </pc:sldMkLst>
        <pc:spChg chg="mod">
          <ac:chgData name="Luis Elsen-Messmer" userId="69aacf96-e865-454d-9ab1-c0467d7d2298" providerId="ADAL" clId="{FAFD5490-217C-4FD3-B1D5-5B46EABB05CE}" dt="2025-09-02T15:40:58.306" v="1557" actId="20577"/>
          <ac:spMkLst>
            <pc:docMk/>
            <pc:sldMk cId="1564306443" sldId="309"/>
            <ac:spMk id="2" creationId="{B8F161BD-02C5-3BD4-16FA-7F2CC7CC8DBB}"/>
          </ac:spMkLst>
        </pc:spChg>
        <pc:spChg chg="mod">
          <ac:chgData name="Luis Elsen-Messmer" userId="69aacf96-e865-454d-9ab1-c0467d7d2298" providerId="ADAL" clId="{FAFD5490-217C-4FD3-B1D5-5B46EABB05CE}" dt="2025-09-08T11:58:30.476" v="2003" actId="20577"/>
          <ac:spMkLst>
            <pc:docMk/>
            <pc:sldMk cId="1564306443" sldId="309"/>
            <ac:spMk id="3" creationId="{6CE0894E-DC9A-6033-37F5-09997BC2F160}"/>
          </ac:spMkLst>
        </pc:spChg>
        <pc:cxnChg chg="add mod">
          <ac:chgData name="Luis Elsen-Messmer" userId="69aacf96-e865-454d-9ab1-c0467d7d2298" providerId="ADAL" clId="{FAFD5490-217C-4FD3-B1D5-5B46EABB05CE}" dt="2025-09-08T11:54:02.497" v="1750" actId="14100"/>
          <ac:cxnSpMkLst>
            <pc:docMk/>
            <pc:sldMk cId="1564306443" sldId="309"/>
            <ac:cxnSpMk id="9" creationId="{02E92E50-216D-9BEB-FF69-69A0289A1B1F}"/>
          </ac:cxnSpMkLst>
        </pc:cxnChg>
        <pc:cxnChg chg="add mod">
          <ac:chgData name="Luis Elsen-Messmer" userId="69aacf96-e865-454d-9ab1-c0467d7d2298" providerId="ADAL" clId="{FAFD5490-217C-4FD3-B1D5-5B46EABB05CE}" dt="2025-09-08T11:54:18.972" v="1764" actId="1076"/>
          <ac:cxnSpMkLst>
            <pc:docMk/>
            <pc:sldMk cId="1564306443" sldId="309"/>
            <ac:cxnSpMk id="11" creationId="{895BB8FA-DA86-9A2E-3467-1656E61CFD45}"/>
          </ac:cxnSpMkLst>
        </pc:cxnChg>
        <pc:cxnChg chg="add mod">
          <ac:chgData name="Luis Elsen-Messmer" userId="69aacf96-e865-454d-9ab1-c0467d7d2298" providerId="ADAL" clId="{FAFD5490-217C-4FD3-B1D5-5B46EABB05CE}" dt="2025-09-08T11:54:43.413" v="1796" actId="14100"/>
          <ac:cxnSpMkLst>
            <pc:docMk/>
            <pc:sldMk cId="1564306443" sldId="309"/>
            <ac:cxnSpMk id="12" creationId="{6FE60B32-DFB0-7C47-06F1-7AD0BFD805D6}"/>
          </ac:cxnSpMkLst>
        </pc:cxnChg>
        <pc:cxnChg chg="add mod">
          <ac:chgData name="Luis Elsen-Messmer" userId="69aacf96-e865-454d-9ab1-c0467d7d2298" providerId="ADAL" clId="{FAFD5490-217C-4FD3-B1D5-5B46EABB05CE}" dt="2025-09-08T11:56:09.721" v="1921" actId="14100"/>
          <ac:cxnSpMkLst>
            <pc:docMk/>
            <pc:sldMk cId="1564306443" sldId="309"/>
            <ac:cxnSpMk id="15" creationId="{98B7AF65-0808-FCDB-8D78-1ECB09E451BF}"/>
          </ac:cxnSpMkLst>
        </pc:cxnChg>
        <pc:cxnChg chg="add mod">
          <ac:chgData name="Luis Elsen-Messmer" userId="69aacf96-e865-454d-9ab1-c0467d7d2298" providerId="ADAL" clId="{FAFD5490-217C-4FD3-B1D5-5B46EABB05CE}" dt="2025-09-08T11:56:30.011" v="1923" actId="1076"/>
          <ac:cxnSpMkLst>
            <pc:docMk/>
            <pc:sldMk cId="1564306443" sldId="309"/>
            <ac:cxnSpMk id="19" creationId="{6609BA64-2189-3B88-A4FE-DE83078095ED}"/>
          </ac:cxnSpMkLst>
        </pc:cxnChg>
        <pc:cxnChg chg="add mod">
          <ac:chgData name="Luis Elsen-Messmer" userId="69aacf96-e865-454d-9ab1-c0467d7d2298" providerId="ADAL" clId="{FAFD5490-217C-4FD3-B1D5-5B46EABB05CE}" dt="2025-09-08T11:56:47.942" v="1925" actId="1076"/>
          <ac:cxnSpMkLst>
            <pc:docMk/>
            <pc:sldMk cId="1564306443" sldId="309"/>
            <ac:cxnSpMk id="20" creationId="{35AAEBCF-E772-F072-3A16-0FA289B190D2}"/>
          </ac:cxnSpMkLst>
        </pc:cxnChg>
        <pc:cxnChg chg="add mod">
          <ac:chgData name="Luis Elsen-Messmer" userId="69aacf96-e865-454d-9ab1-c0467d7d2298" providerId="ADAL" clId="{FAFD5490-217C-4FD3-B1D5-5B46EABB05CE}" dt="2025-09-08T11:58:36.376" v="2004" actId="14100"/>
          <ac:cxnSpMkLst>
            <pc:docMk/>
            <pc:sldMk cId="1564306443" sldId="309"/>
            <ac:cxnSpMk id="22" creationId="{EC4F6A57-8EEB-6C73-9B36-49040960F5F3}"/>
          </ac:cxnSpMkLst>
        </pc:cxnChg>
      </pc:sldChg>
      <pc:sldChg chg="modSp new mod">
        <pc:chgData name="Luis Elsen-Messmer" userId="69aacf96-e865-454d-9ab1-c0467d7d2298" providerId="ADAL" clId="{FAFD5490-217C-4FD3-B1D5-5B46EABB05CE}" dt="2025-09-02T15:44:26.704" v="1599" actId="20577"/>
        <pc:sldMkLst>
          <pc:docMk/>
          <pc:sldMk cId="1217112481" sldId="310"/>
        </pc:sldMkLst>
        <pc:spChg chg="mod">
          <ac:chgData name="Luis Elsen-Messmer" userId="69aacf96-e865-454d-9ab1-c0467d7d2298" providerId="ADAL" clId="{FAFD5490-217C-4FD3-B1D5-5B46EABB05CE}" dt="2025-09-02T15:40:47.928" v="1556" actId="20577"/>
          <ac:spMkLst>
            <pc:docMk/>
            <pc:sldMk cId="1217112481" sldId="310"/>
            <ac:spMk id="2" creationId="{F20B6DBE-078D-7AC2-8D67-0F3953493CCD}"/>
          </ac:spMkLst>
        </pc:spChg>
        <pc:spChg chg="mod">
          <ac:chgData name="Luis Elsen-Messmer" userId="69aacf96-e865-454d-9ab1-c0467d7d2298" providerId="ADAL" clId="{FAFD5490-217C-4FD3-B1D5-5B46EABB05CE}" dt="2025-09-02T15:44:26.704" v="1599" actId="20577"/>
          <ac:spMkLst>
            <pc:docMk/>
            <pc:sldMk cId="1217112481" sldId="310"/>
            <ac:spMk id="3" creationId="{135BB83B-3810-1A1F-1D90-2D17DCB0C67A}"/>
          </ac:spMkLst>
        </pc:spChg>
      </pc:sldChg>
      <pc:sldChg chg="modSp new mod ord">
        <pc:chgData name="Luis Elsen-Messmer" userId="69aacf96-e865-454d-9ab1-c0467d7d2298" providerId="ADAL" clId="{FAFD5490-217C-4FD3-B1D5-5B46EABB05CE}" dt="2025-09-08T12:40:21.052" v="2236" actId="20577"/>
        <pc:sldMkLst>
          <pc:docMk/>
          <pc:sldMk cId="1053650933" sldId="311"/>
        </pc:sldMkLst>
        <pc:spChg chg="mod">
          <ac:chgData name="Luis Elsen-Messmer" userId="69aacf96-e865-454d-9ab1-c0467d7d2298" providerId="ADAL" clId="{FAFD5490-217C-4FD3-B1D5-5B46EABB05CE}" dt="2025-09-02T15:41:08.369" v="1574" actId="20577"/>
          <ac:spMkLst>
            <pc:docMk/>
            <pc:sldMk cId="1053650933" sldId="311"/>
            <ac:spMk id="2" creationId="{CE57AF36-04FC-7BAE-9B32-B6936C6585D4}"/>
          </ac:spMkLst>
        </pc:spChg>
        <pc:spChg chg="mod">
          <ac:chgData name="Luis Elsen-Messmer" userId="69aacf96-e865-454d-9ab1-c0467d7d2298" providerId="ADAL" clId="{FAFD5490-217C-4FD3-B1D5-5B46EABB05CE}" dt="2025-09-08T12:40:21.052" v="2236" actId="20577"/>
          <ac:spMkLst>
            <pc:docMk/>
            <pc:sldMk cId="1053650933" sldId="311"/>
            <ac:spMk id="3" creationId="{B72FF839-A680-57E8-5F21-D698018B48FF}"/>
          </ac:spMkLst>
        </pc:spChg>
      </pc:sldChg>
      <pc:sldChg chg="addSp modSp new mod">
        <pc:chgData name="Luis Elsen-Messmer" userId="69aacf96-e865-454d-9ab1-c0467d7d2298" providerId="ADAL" clId="{FAFD5490-217C-4FD3-B1D5-5B46EABB05CE}" dt="2025-09-09T15:23:37.741" v="3821" actId="1036"/>
        <pc:sldMkLst>
          <pc:docMk/>
          <pc:sldMk cId="4030749200" sldId="312"/>
        </pc:sldMkLst>
        <pc:spChg chg="mod">
          <ac:chgData name="Luis Elsen-Messmer" userId="69aacf96-e865-454d-9ab1-c0467d7d2298" providerId="ADAL" clId="{FAFD5490-217C-4FD3-B1D5-5B46EABB05CE}" dt="2025-09-02T15:42:56.409" v="1580" actId="20577"/>
          <ac:spMkLst>
            <pc:docMk/>
            <pc:sldMk cId="4030749200" sldId="312"/>
            <ac:spMk id="2" creationId="{DFD8162C-A814-D2E9-73CE-70A21B0ECAF1}"/>
          </ac:spMkLst>
        </pc:spChg>
        <pc:spChg chg="add mod">
          <ac:chgData name="Luis Elsen-Messmer" userId="69aacf96-e865-454d-9ab1-c0467d7d2298" providerId="ADAL" clId="{FAFD5490-217C-4FD3-B1D5-5B46EABB05CE}" dt="2025-09-09T15:23:37.741" v="3821" actId="1036"/>
          <ac:spMkLst>
            <pc:docMk/>
            <pc:sldMk cId="4030749200" sldId="312"/>
            <ac:spMk id="9" creationId="{D6FA580B-BC69-1FF6-13F7-BB775DBF0F74}"/>
          </ac:spMkLst>
        </pc:spChg>
        <pc:spChg chg="mod">
          <ac:chgData name="Luis Elsen-Messmer" userId="69aacf96-e865-454d-9ab1-c0467d7d2298" providerId="ADAL" clId="{FAFD5490-217C-4FD3-B1D5-5B46EABB05CE}" dt="2025-09-09T15:21:27.180" v="3701" actId="20577"/>
          <ac:spMkLst>
            <pc:docMk/>
            <pc:sldMk cId="4030749200" sldId="312"/>
            <ac:spMk id="21" creationId="{C4C61739-E2C4-DF76-AF46-40334BDDC937}"/>
          </ac:spMkLst>
        </pc:spChg>
        <pc:cxnChg chg="add mod">
          <ac:chgData name="Luis Elsen-Messmer" userId="69aacf96-e865-454d-9ab1-c0467d7d2298" providerId="ADAL" clId="{FAFD5490-217C-4FD3-B1D5-5B46EABB05CE}" dt="2025-09-09T15:22:04.421" v="3705" actId="14100"/>
          <ac:cxnSpMkLst>
            <pc:docMk/>
            <pc:sldMk cId="4030749200" sldId="312"/>
            <ac:cxnSpMk id="3" creationId="{1B6F2BDF-6BA4-0C5B-CE20-0D7E14A90513}"/>
          </ac:cxnSpMkLst>
        </pc:cxnChg>
      </pc:sldChg>
      <pc:sldChg chg="modSp new mod ord">
        <pc:chgData name="Luis Elsen-Messmer" userId="69aacf96-e865-454d-9ab1-c0467d7d2298" providerId="ADAL" clId="{FAFD5490-217C-4FD3-B1D5-5B46EABB05CE}" dt="2025-09-08T13:09:08.576" v="2396"/>
        <pc:sldMkLst>
          <pc:docMk/>
          <pc:sldMk cId="4242738099" sldId="313"/>
        </pc:sldMkLst>
        <pc:spChg chg="mod">
          <ac:chgData name="Luis Elsen-Messmer" userId="69aacf96-e865-454d-9ab1-c0467d7d2298" providerId="ADAL" clId="{FAFD5490-217C-4FD3-B1D5-5B46EABB05CE}" dt="2025-09-02T15:45:50.383" v="1643" actId="20577"/>
          <ac:spMkLst>
            <pc:docMk/>
            <pc:sldMk cId="4242738099" sldId="313"/>
            <ac:spMk id="2" creationId="{5FA95C4E-8506-0F0F-E7FD-CC4F98447C0C}"/>
          </ac:spMkLst>
        </pc:spChg>
      </pc:sldChg>
      <pc:sldChg chg="modSp new mod">
        <pc:chgData name="Luis Elsen-Messmer" userId="69aacf96-e865-454d-9ab1-c0467d7d2298" providerId="ADAL" clId="{FAFD5490-217C-4FD3-B1D5-5B46EABB05CE}" dt="2025-09-08T12:51:37.432" v="2394" actId="20577"/>
        <pc:sldMkLst>
          <pc:docMk/>
          <pc:sldMk cId="3867827750" sldId="314"/>
        </pc:sldMkLst>
        <pc:spChg chg="mod">
          <ac:chgData name="Luis Elsen-Messmer" userId="69aacf96-e865-454d-9ab1-c0467d7d2298" providerId="ADAL" clId="{FAFD5490-217C-4FD3-B1D5-5B46EABB05CE}" dt="2025-09-08T12:03:29.171" v="2104" actId="20577"/>
          <ac:spMkLst>
            <pc:docMk/>
            <pc:sldMk cId="3867827750" sldId="314"/>
            <ac:spMk id="2" creationId="{98E3C8DE-64F1-737D-6D20-A1A9FF1B7941}"/>
          </ac:spMkLst>
        </pc:spChg>
        <pc:spChg chg="mod">
          <ac:chgData name="Luis Elsen-Messmer" userId="69aacf96-e865-454d-9ab1-c0467d7d2298" providerId="ADAL" clId="{FAFD5490-217C-4FD3-B1D5-5B46EABB05CE}" dt="2025-09-08T12:51:37.432" v="2394" actId="20577"/>
          <ac:spMkLst>
            <pc:docMk/>
            <pc:sldMk cId="3867827750" sldId="314"/>
            <ac:spMk id="3" creationId="{57406E20-C8E4-B193-33C2-7AE3A529496F}"/>
          </ac:spMkLst>
        </pc:spChg>
      </pc:sldChg>
      <pc:sldChg chg="modSp mod">
        <pc:chgData name="Luis Elsen-Messmer" userId="69aacf96-e865-454d-9ab1-c0467d7d2298" providerId="ADAL" clId="{FAFD5490-217C-4FD3-B1D5-5B46EABB05CE}" dt="2025-09-09T12:58:52.801" v="2471" actId="20577"/>
        <pc:sldMkLst>
          <pc:docMk/>
          <pc:sldMk cId="1656614190" sldId="325"/>
        </pc:sldMkLst>
        <pc:spChg chg="mod">
          <ac:chgData name="Luis Elsen-Messmer" userId="69aacf96-e865-454d-9ab1-c0467d7d2298" providerId="ADAL" clId="{FAFD5490-217C-4FD3-B1D5-5B46EABB05CE}" dt="2025-09-09T12:58:52.801" v="2471" actId="20577"/>
          <ac:spMkLst>
            <pc:docMk/>
            <pc:sldMk cId="1656614190" sldId="325"/>
            <ac:spMk id="3" creationId="{8CBC1637-87AD-621D-799E-AA59C541988E}"/>
          </ac:spMkLst>
        </pc:spChg>
      </pc:sldChg>
      <pc:sldChg chg="modSp new mod">
        <pc:chgData name="Luis Elsen-Messmer" userId="69aacf96-e865-454d-9ab1-c0467d7d2298" providerId="ADAL" clId="{FAFD5490-217C-4FD3-B1D5-5B46EABB05CE}" dt="2025-09-09T15:32:40.276" v="4109" actId="20577"/>
        <pc:sldMkLst>
          <pc:docMk/>
          <pc:sldMk cId="2371134674" sldId="326"/>
        </pc:sldMkLst>
        <pc:spChg chg="mod">
          <ac:chgData name="Luis Elsen-Messmer" userId="69aacf96-e865-454d-9ab1-c0467d7d2298" providerId="ADAL" clId="{FAFD5490-217C-4FD3-B1D5-5B46EABB05CE}" dt="2025-09-09T15:26:16.984" v="3824" actId="20577"/>
          <ac:spMkLst>
            <pc:docMk/>
            <pc:sldMk cId="2371134674" sldId="326"/>
            <ac:spMk id="2" creationId="{FDC1F93B-167E-9FD9-62A1-4716C5FD8A27}"/>
          </ac:spMkLst>
        </pc:spChg>
        <pc:spChg chg="mod">
          <ac:chgData name="Luis Elsen-Messmer" userId="69aacf96-e865-454d-9ab1-c0467d7d2298" providerId="ADAL" clId="{FAFD5490-217C-4FD3-B1D5-5B46EABB05CE}" dt="2025-09-09T15:32:40.276" v="4109" actId="20577"/>
          <ac:spMkLst>
            <pc:docMk/>
            <pc:sldMk cId="2371134674" sldId="326"/>
            <ac:spMk id="3" creationId="{0BACE186-2915-F964-31CB-4DA83174DFC0}"/>
          </ac:spMkLst>
        </pc:spChg>
      </pc:sldChg>
      <pc:sldChg chg="addSp delSp modSp new mod">
        <pc:chgData name="Luis Elsen-Messmer" userId="69aacf96-e865-454d-9ab1-c0467d7d2298" providerId="ADAL" clId="{FAFD5490-217C-4FD3-B1D5-5B46EABB05CE}" dt="2025-09-09T14:59:39.142" v="3094" actId="20577"/>
        <pc:sldMkLst>
          <pc:docMk/>
          <pc:sldMk cId="152538700" sldId="327"/>
        </pc:sldMkLst>
        <pc:spChg chg="mod">
          <ac:chgData name="Luis Elsen-Messmer" userId="69aacf96-e865-454d-9ab1-c0467d7d2298" providerId="ADAL" clId="{FAFD5490-217C-4FD3-B1D5-5B46EABB05CE}" dt="2025-09-09T14:50:05.318" v="2861" actId="20577"/>
          <ac:spMkLst>
            <pc:docMk/>
            <pc:sldMk cId="152538700" sldId="327"/>
            <ac:spMk id="2" creationId="{93AC47B6-098C-677D-21EA-0873D343BAB5}"/>
          </ac:spMkLst>
        </pc:spChg>
        <pc:spChg chg="add del mod">
          <ac:chgData name="Luis Elsen-Messmer" userId="69aacf96-e865-454d-9ab1-c0467d7d2298" providerId="ADAL" clId="{FAFD5490-217C-4FD3-B1D5-5B46EABB05CE}" dt="2025-09-09T14:59:39.142" v="3094" actId="20577"/>
          <ac:spMkLst>
            <pc:docMk/>
            <pc:sldMk cId="152538700" sldId="327"/>
            <ac:spMk id="3" creationId="{A05A97C3-39F2-5961-CF50-0C86514138B1}"/>
          </ac:spMkLst>
        </pc:spChg>
        <pc:spChg chg="add mod">
          <ac:chgData name="Luis Elsen-Messmer" userId="69aacf96-e865-454d-9ab1-c0467d7d2298" providerId="ADAL" clId="{FAFD5490-217C-4FD3-B1D5-5B46EABB05CE}" dt="2025-09-09T14:50:09.009" v="2863"/>
          <ac:spMkLst>
            <pc:docMk/>
            <pc:sldMk cId="152538700" sldId="327"/>
            <ac:spMk id="8" creationId="{B350CDAA-5C41-F86E-5E6B-6B672F27DA1A}"/>
          </ac:spMkLst>
        </pc:spChg>
        <pc:spChg chg="add mod">
          <ac:chgData name="Luis Elsen-Messmer" userId="69aacf96-e865-454d-9ab1-c0467d7d2298" providerId="ADAL" clId="{FAFD5490-217C-4FD3-B1D5-5B46EABB05CE}" dt="2025-09-09T14:50:19.507" v="2867"/>
          <ac:spMkLst>
            <pc:docMk/>
            <pc:sldMk cId="152538700" sldId="327"/>
            <ac:spMk id="9" creationId="{5B7F486C-4534-7415-30BF-577F437D0CA3}"/>
          </ac:spMkLst>
        </pc:spChg>
      </pc:sldChg>
      <pc:sldChg chg="modSp add mod">
        <pc:chgData name="Luis Elsen-Messmer" userId="69aacf96-e865-454d-9ab1-c0467d7d2298" providerId="ADAL" clId="{FAFD5490-217C-4FD3-B1D5-5B46EABB05CE}" dt="2025-09-09T14:59:45.494" v="3095" actId="20577"/>
        <pc:sldMkLst>
          <pc:docMk/>
          <pc:sldMk cId="1993542309" sldId="328"/>
        </pc:sldMkLst>
        <pc:spChg chg="mod">
          <ac:chgData name="Luis Elsen-Messmer" userId="69aacf96-e865-454d-9ab1-c0467d7d2298" providerId="ADAL" clId="{FAFD5490-217C-4FD3-B1D5-5B46EABB05CE}" dt="2025-09-09T14:59:45.494" v="3095" actId="20577"/>
          <ac:spMkLst>
            <pc:docMk/>
            <pc:sldMk cId="1993542309" sldId="328"/>
            <ac:spMk id="3" creationId="{7AD051D9-57BC-F734-313E-DCC3E978C2F7}"/>
          </ac:spMkLst>
        </pc:spChg>
      </pc:sldChg>
      <pc:sldChg chg="add">
        <pc:chgData name="Luis Elsen-Messmer" userId="69aacf96-e865-454d-9ab1-c0467d7d2298" providerId="ADAL" clId="{FAFD5490-217C-4FD3-B1D5-5B46EABB05CE}" dt="2025-09-09T14:59:31.083" v="3092" actId="2890"/>
        <pc:sldMkLst>
          <pc:docMk/>
          <pc:sldMk cId="1040782830" sldId="329"/>
        </pc:sldMkLst>
      </pc:sldChg>
      <pc:sldChg chg="modSp add mod">
        <pc:chgData name="Luis Elsen-Messmer" userId="69aacf96-e865-454d-9ab1-c0467d7d2298" providerId="ADAL" clId="{FAFD5490-217C-4FD3-B1D5-5B46EABB05CE}" dt="2025-09-09T15:05:11.092" v="3206" actId="20577"/>
        <pc:sldMkLst>
          <pc:docMk/>
          <pc:sldMk cId="1842367722" sldId="330"/>
        </pc:sldMkLst>
        <pc:spChg chg="mod">
          <ac:chgData name="Luis Elsen-Messmer" userId="69aacf96-e865-454d-9ab1-c0467d7d2298" providerId="ADAL" clId="{FAFD5490-217C-4FD3-B1D5-5B46EABB05CE}" dt="2025-09-09T15:05:11.092" v="3206" actId="20577"/>
          <ac:spMkLst>
            <pc:docMk/>
            <pc:sldMk cId="1842367722" sldId="330"/>
            <ac:spMk id="3" creationId="{DCEA79FB-BE95-E3AC-584D-E943DB368670}"/>
          </ac:spMkLst>
        </pc:spChg>
      </pc:sldChg>
      <pc:sldChg chg="modSp add mod">
        <pc:chgData name="Luis Elsen-Messmer" userId="69aacf96-e865-454d-9ab1-c0467d7d2298" providerId="ADAL" clId="{FAFD5490-217C-4FD3-B1D5-5B46EABB05CE}" dt="2025-09-09T15:07:14.015" v="3309" actId="20577"/>
        <pc:sldMkLst>
          <pc:docMk/>
          <pc:sldMk cId="2701285951" sldId="331"/>
        </pc:sldMkLst>
        <pc:spChg chg="mod">
          <ac:chgData name="Luis Elsen-Messmer" userId="69aacf96-e865-454d-9ab1-c0467d7d2298" providerId="ADAL" clId="{FAFD5490-217C-4FD3-B1D5-5B46EABB05CE}" dt="2025-09-09T15:07:14.015" v="3309" actId="20577"/>
          <ac:spMkLst>
            <pc:docMk/>
            <pc:sldMk cId="2701285951" sldId="331"/>
            <ac:spMk id="3" creationId="{AD45EB9D-26D0-7910-762D-E578DB5C3207}"/>
          </ac:spMkLst>
        </pc:spChg>
      </pc:sldChg>
      <pc:sldChg chg="modSp add mod">
        <pc:chgData name="Luis Elsen-Messmer" userId="69aacf96-e865-454d-9ab1-c0467d7d2298" providerId="ADAL" clId="{FAFD5490-217C-4FD3-B1D5-5B46EABB05CE}" dt="2025-09-09T15:08:00.159" v="3385" actId="20577"/>
        <pc:sldMkLst>
          <pc:docMk/>
          <pc:sldMk cId="2900388372" sldId="332"/>
        </pc:sldMkLst>
        <pc:spChg chg="mod">
          <ac:chgData name="Luis Elsen-Messmer" userId="69aacf96-e865-454d-9ab1-c0467d7d2298" providerId="ADAL" clId="{FAFD5490-217C-4FD3-B1D5-5B46EABB05CE}" dt="2025-09-09T15:08:00.159" v="3385" actId="20577"/>
          <ac:spMkLst>
            <pc:docMk/>
            <pc:sldMk cId="2900388372" sldId="332"/>
            <ac:spMk id="3" creationId="{A3FED54F-6D36-4D5D-B408-7B29E5ABDDDE}"/>
          </ac:spMkLst>
        </pc:spChg>
      </pc:sldChg>
      <pc:sldChg chg="modSp add mod">
        <pc:chgData name="Luis Elsen-Messmer" userId="69aacf96-e865-454d-9ab1-c0467d7d2298" providerId="ADAL" clId="{FAFD5490-217C-4FD3-B1D5-5B46EABB05CE}" dt="2025-09-09T15:10:26.425" v="3472" actId="20577"/>
        <pc:sldMkLst>
          <pc:docMk/>
          <pc:sldMk cId="487056715" sldId="333"/>
        </pc:sldMkLst>
        <pc:spChg chg="mod">
          <ac:chgData name="Luis Elsen-Messmer" userId="69aacf96-e865-454d-9ab1-c0467d7d2298" providerId="ADAL" clId="{FAFD5490-217C-4FD3-B1D5-5B46EABB05CE}" dt="2025-09-09T15:10:26.425" v="3472" actId="20577"/>
          <ac:spMkLst>
            <pc:docMk/>
            <pc:sldMk cId="487056715" sldId="333"/>
            <ac:spMk id="3" creationId="{691AE224-9932-B3D4-46F7-2ACE2DDA8276}"/>
          </ac:spMkLst>
        </pc:spChg>
      </pc:sldChg>
      <pc:sldChg chg="addSp delSp modSp new mod">
        <pc:chgData name="Luis Elsen-Messmer" userId="69aacf96-e865-454d-9ab1-c0467d7d2298" providerId="ADAL" clId="{FAFD5490-217C-4FD3-B1D5-5B46EABB05CE}" dt="2025-09-09T15:18:01.820" v="3688" actId="20577"/>
        <pc:sldMkLst>
          <pc:docMk/>
          <pc:sldMk cId="178615057" sldId="334"/>
        </pc:sldMkLst>
        <pc:spChg chg="mod">
          <ac:chgData name="Luis Elsen-Messmer" userId="69aacf96-e865-454d-9ab1-c0467d7d2298" providerId="ADAL" clId="{FAFD5490-217C-4FD3-B1D5-5B46EABB05CE}" dt="2025-09-09T15:12:22.950" v="3482" actId="20577"/>
          <ac:spMkLst>
            <pc:docMk/>
            <pc:sldMk cId="178615057" sldId="334"/>
            <ac:spMk id="2" creationId="{DC5BB1EF-7A7A-5DBC-166B-528C319C686B}"/>
          </ac:spMkLst>
        </pc:spChg>
        <pc:spChg chg="mod">
          <ac:chgData name="Luis Elsen-Messmer" userId="69aacf96-e865-454d-9ab1-c0467d7d2298" providerId="ADAL" clId="{FAFD5490-217C-4FD3-B1D5-5B46EABB05CE}" dt="2025-09-09T15:18:01.820" v="3688" actId="20577"/>
          <ac:spMkLst>
            <pc:docMk/>
            <pc:sldMk cId="178615057" sldId="334"/>
            <ac:spMk id="3" creationId="{E2A0AB85-D7AB-6D72-7115-26088E0D8CDB}"/>
          </ac:spMkLst>
        </pc:spChg>
        <pc:picChg chg="add mod">
          <ac:chgData name="Luis Elsen-Messmer" userId="69aacf96-e865-454d-9ab1-c0467d7d2298" providerId="ADAL" clId="{FAFD5490-217C-4FD3-B1D5-5B46EABB05CE}" dt="2025-09-09T15:13:04.320" v="3545" actId="1076"/>
          <ac:picMkLst>
            <pc:docMk/>
            <pc:sldMk cId="178615057" sldId="334"/>
            <ac:picMk id="9" creationId="{A6ECB6A2-A91F-5907-1CB9-13DCD7C87B43}"/>
          </ac:picMkLst>
        </pc:picChg>
        <pc:picChg chg="add del mod modCrop">
          <ac:chgData name="Luis Elsen-Messmer" userId="69aacf96-e865-454d-9ab1-c0467d7d2298" providerId="ADAL" clId="{FAFD5490-217C-4FD3-B1D5-5B46EABB05CE}" dt="2025-09-09T15:17:48.572" v="3686" actId="478"/>
          <ac:picMkLst>
            <pc:docMk/>
            <pc:sldMk cId="178615057" sldId="334"/>
            <ac:picMk id="11" creationId="{F9680BFB-0306-8657-6914-3A6671C91447}"/>
          </ac:picMkLst>
        </pc:picChg>
      </pc:sldChg>
      <pc:sldChg chg="add">
        <pc:chgData name="Luis Elsen-Messmer" userId="69aacf96-e865-454d-9ab1-c0467d7d2298" providerId="ADAL" clId="{FAFD5490-217C-4FD3-B1D5-5B46EABB05CE}" dt="2025-09-09T15:17:45.881" v="3685" actId="2890"/>
        <pc:sldMkLst>
          <pc:docMk/>
          <pc:sldMk cId="4001175098" sldId="335"/>
        </pc:sldMkLst>
      </pc:sldChg>
      <pc:sldChg chg="add">
        <pc:chgData name="Luis Elsen-Messmer" userId="69aacf96-e865-454d-9ab1-c0467d7d2298" providerId="ADAL" clId="{FAFD5490-217C-4FD3-B1D5-5B46EABB05CE}" dt="2025-09-09T15:17:58.219" v="3687" actId="2890"/>
        <pc:sldMkLst>
          <pc:docMk/>
          <pc:sldMk cId="509196404" sldId="336"/>
        </pc:sldMkLst>
      </pc:sldChg>
      <pc:sldChg chg="modSp new mod">
        <pc:chgData name="Luis Elsen-Messmer" userId="69aacf96-e865-454d-9ab1-c0467d7d2298" providerId="ADAL" clId="{FAFD5490-217C-4FD3-B1D5-5B46EABB05CE}" dt="2025-09-09T16:19:37.611" v="4237" actId="20577"/>
        <pc:sldMkLst>
          <pc:docMk/>
          <pc:sldMk cId="1044655925" sldId="337"/>
        </pc:sldMkLst>
        <pc:spChg chg="mod">
          <ac:chgData name="Luis Elsen-Messmer" userId="69aacf96-e865-454d-9ab1-c0467d7d2298" providerId="ADAL" clId="{FAFD5490-217C-4FD3-B1D5-5B46EABB05CE}" dt="2025-09-09T16:16:51.792" v="4118" actId="20577"/>
          <ac:spMkLst>
            <pc:docMk/>
            <pc:sldMk cId="1044655925" sldId="337"/>
            <ac:spMk id="2" creationId="{0559C172-92A5-0DCD-2F64-128DAE77124C}"/>
          </ac:spMkLst>
        </pc:spChg>
        <pc:spChg chg="mod">
          <ac:chgData name="Luis Elsen-Messmer" userId="69aacf96-e865-454d-9ab1-c0467d7d2298" providerId="ADAL" clId="{FAFD5490-217C-4FD3-B1D5-5B46EABB05CE}" dt="2025-09-09T16:19:37.611" v="4237" actId="20577"/>
          <ac:spMkLst>
            <pc:docMk/>
            <pc:sldMk cId="1044655925" sldId="337"/>
            <ac:spMk id="3" creationId="{914AAC34-1AE3-090E-ED9B-17C41BE0BA89}"/>
          </ac:spMkLst>
        </pc:spChg>
      </pc:sldChg>
      <pc:sldMasterChg chg="modSp mod modSldLayout">
        <pc:chgData name="Luis Elsen-Messmer" userId="69aacf96-e865-454d-9ab1-c0467d7d2298" providerId="ADAL" clId="{FAFD5490-217C-4FD3-B1D5-5B46EABB05CE}" dt="2025-09-09T16:20:25.475" v="4252" actId="20577"/>
        <pc:sldMasterMkLst>
          <pc:docMk/>
          <pc:sldMasterMk cId="2242401632" sldId="2147483648"/>
        </pc:sldMasterMkLst>
        <pc:spChg chg="mod modVis">
          <ac:chgData name="Luis Elsen-Messmer" userId="69aacf96-e865-454d-9ab1-c0467d7d2298" providerId="ADAL" clId="{FAFD5490-217C-4FD3-B1D5-5B46EABB05CE}" dt="2025-09-09T16:20:25.300" v="4239"/>
          <ac:spMkLst>
            <pc:docMk/>
            <pc:sldMasterMk cId="2242401632" sldId="2147483648"/>
            <ac:spMk id="8" creationId="{96E06C7F-9F82-898A-6F4F-CAF6B7DED755}"/>
          </ac:spMkLst>
        </pc:spChg>
        <pc:spChg chg="mod modVis">
          <ac:chgData name="Luis Elsen-Messmer" userId="69aacf96-e865-454d-9ab1-c0467d7d2298" providerId="ADAL" clId="{FAFD5490-217C-4FD3-B1D5-5B46EABB05CE}" dt="2025-09-09T16:20:25.340" v="4241"/>
          <ac:spMkLst>
            <pc:docMk/>
            <pc:sldMasterMk cId="2242401632" sldId="2147483648"/>
            <ac:spMk id="9" creationId="{7C702C89-CFA4-6C8F-96AF-900A18CAC7E2}"/>
          </ac:spMkLst>
        </pc:spChg>
        <pc:spChg chg="mod modVis">
          <ac:chgData name="Luis Elsen-Messmer" userId="69aacf96-e865-454d-9ab1-c0467d7d2298" providerId="ADAL" clId="{FAFD5490-217C-4FD3-B1D5-5B46EABB05CE}" dt="2025-09-09T16:20:25.444" v="4246" actId="20577"/>
          <ac:spMkLst>
            <pc:docMk/>
            <pc:sldMasterMk cId="2242401632" sldId="2147483648"/>
            <ac:spMk id="14" creationId="{D1FCD200-65D5-439C-AECC-B22E31B69313}"/>
          </ac:spMkLst>
        </pc:spChg>
        <pc:picChg chg="mod modVis">
          <ac:chgData name="Luis Elsen-Messmer" userId="69aacf96-e865-454d-9ab1-c0467d7d2298" providerId="ADAL" clId="{FAFD5490-217C-4FD3-B1D5-5B46EABB05CE}" dt="2025-09-09T16:20:25.439" v="4245"/>
          <ac:picMkLst>
            <pc:docMk/>
            <pc:sldMasterMk cId="2242401632" sldId="2147483648"/>
            <ac:picMk id="11" creationId="{BB08CBEA-8100-48CC-9FC4-8A66553571A5}"/>
          </ac:picMkLst>
        </pc:picChg>
        <pc:sldLayoutChg chg="modSp mod">
          <pc:chgData name="Luis Elsen-Messmer" userId="69aacf96-e865-454d-9ab1-c0467d7d2298" providerId="ADAL" clId="{FAFD5490-217C-4FD3-B1D5-5B46EABB05CE}" dt="2025-09-09T16:20:25.448" v="4247" actId="20577"/>
          <pc:sldLayoutMkLst>
            <pc:docMk/>
            <pc:sldMasterMk cId="2242401632" sldId="2147483648"/>
            <pc:sldLayoutMk cId="3338552180" sldId="2147483649"/>
          </pc:sldLayoutMkLst>
          <pc:spChg chg="mod">
            <ac:chgData name="Luis Elsen-Messmer" userId="69aacf96-e865-454d-9ab1-c0467d7d2298" providerId="ADAL" clId="{FAFD5490-217C-4FD3-B1D5-5B46EABB05CE}" dt="2025-09-09T16:20:25.448" v="4247" actId="20577"/>
            <ac:spMkLst>
              <pc:docMk/>
              <pc:sldMasterMk cId="2242401632" sldId="2147483648"/>
              <pc:sldLayoutMk cId="3338552180" sldId="2147483649"/>
              <ac:spMk id="18" creationId="{72AFD311-4076-40D0-970F-D430967AA3D8}"/>
            </ac:spMkLst>
          </pc:spChg>
        </pc:sldLayoutChg>
        <pc:sldLayoutChg chg="modSp mod">
          <pc:chgData name="Luis Elsen-Messmer" userId="69aacf96-e865-454d-9ab1-c0467d7d2298" providerId="ADAL" clId="{FAFD5490-217C-4FD3-B1D5-5B46EABB05CE}" dt="2025-09-09T16:20:25.457" v="4249" actId="20577"/>
          <pc:sldLayoutMkLst>
            <pc:docMk/>
            <pc:sldMasterMk cId="2242401632" sldId="2147483648"/>
            <pc:sldLayoutMk cId="2362327277" sldId="2147483696"/>
          </pc:sldLayoutMkLst>
          <pc:spChg chg="mod">
            <ac:chgData name="Luis Elsen-Messmer" userId="69aacf96-e865-454d-9ab1-c0467d7d2298" providerId="ADAL" clId="{FAFD5490-217C-4FD3-B1D5-5B46EABB05CE}" dt="2025-09-09T16:20:25.457" v="4249" actId="20577"/>
            <ac:spMkLst>
              <pc:docMk/>
              <pc:sldMasterMk cId="2242401632" sldId="2147483648"/>
              <pc:sldLayoutMk cId="2362327277" sldId="2147483696"/>
              <ac:spMk id="21" creationId="{867EF0E0-86BF-44FA-AC2D-C951CA90505C}"/>
            </ac:spMkLst>
          </pc:spChg>
        </pc:sldLayoutChg>
        <pc:sldLayoutChg chg="modSp mod">
          <pc:chgData name="Luis Elsen-Messmer" userId="69aacf96-e865-454d-9ab1-c0467d7d2298" providerId="ADAL" clId="{FAFD5490-217C-4FD3-B1D5-5B46EABB05CE}" dt="2025-09-09T16:20:25.469" v="4251" actId="20577"/>
          <pc:sldLayoutMkLst>
            <pc:docMk/>
            <pc:sldMasterMk cId="2242401632" sldId="2147483648"/>
            <pc:sldLayoutMk cId="2824996737" sldId="2147483697"/>
          </pc:sldLayoutMkLst>
          <pc:spChg chg="mod">
            <ac:chgData name="Luis Elsen-Messmer" userId="69aacf96-e865-454d-9ab1-c0467d7d2298" providerId="ADAL" clId="{FAFD5490-217C-4FD3-B1D5-5B46EABB05CE}" dt="2025-09-09T16:20:25.469" v="4251" actId="20577"/>
            <ac:spMkLst>
              <pc:docMk/>
              <pc:sldMasterMk cId="2242401632" sldId="2147483648"/>
              <pc:sldLayoutMk cId="2824996737" sldId="2147483697"/>
              <ac:spMk id="23" creationId="{47C61707-0D77-48A5-9714-CB909585A68D}"/>
            </ac:spMkLst>
          </pc:spChg>
        </pc:sldLayoutChg>
        <pc:sldLayoutChg chg="modSp mod">
          <pc:chgData name="Luis Elsen-Messmer" userId="69aacf96-e865-454d-9ab1-c0467d7d2298" providerId="ADAL" clId="{FAFD5490-217C-4FD3-B1D5-5B46EABB05CE}" dt="2025-09-09T16:20:25.452" v="4248" actId="20577"/>
          <pc:sldLayoutMkLst>
            <pc:docMk/>
            <pc:sldMasterMk cId="2242401632" sldId="2147483648"/>
            <pc:sldLayoutMk cId="1630792345" sldId="2147483700"/>
          </pc:sldLayoutMkLst>
          <pc:spChg chg="mod">
            <ac:chgData name="Luis Elsen-Messmer" userId="69aacf96-e865-454d-9ab1-c0467d7d2298" providerId="ADAL" clId="{FAFD5490-217C-4FD3-B1D5-5B46EABB05CE}" dt="2025-09-09T16:20:25.452" v="4248" actId="20577"/>
            <ac:spMkLst>
              <pc:docMk/>
              <pc:sldMasterMk cId="2242401632" sldId="2147483648"/>
              <pc:sldLayoutMk cId="1630792345" sldId="2147483700"/>
              <ac:spMk id="19" creationId="{B0D0F57F-14FF-4552-BF2B-6E2C9856C84B}"/>
            </ac:spMkLst>
          </pc:spChg>
        </pc:sldLayoutChg>
        <pc:sldLayoutChg chg="modSp mod">
          <pc:chgData name="Luis Elsen-Messmer" userId="69aacf96-e865-454d-9ab1-c0467d7d2298" providerId="ADAL" clId="{FAFD5490-217C-4FD3-B1D5-5B46EABB05CE}" dt="2025-09-09T16:20:25.463" v="4250" actId="20577"/>
          <pc:sldLayoutMkLst>
            <pc:docMk/>
            <pc:sldMasterMk cId="2242401632" sldId="2147483648"/>
            <pc:sldLayoutMk cId="301784237" sldId="2147483703"/>
          </pc:sldLayoutMkLst>
          <pc:spChg chg="mod">
            <ac:chgData name="Luis Elsen-Messmer" userId="69aacf96-e865-454d-9ab1-c0467d7d2298" providerId="ADAL" clId="{FAFD5490-217C-4FD3-B1D5-5B46EABB05CE}" dt="2025-09-09T16:20:25.463" v="4250" actId="20577"/>
            <ac:spMkLst>
              <pc:docMk/>
              <pc:sldMasterMk cId="2242401632" sldId="2147483648"/>
              <pc:sldLayoutMk cId="301784237" sldId="2147483703"/>
              <ac:spMk id="19" creationId="{44496121-D0E1-4C2C-869C-41036E3F6F78}"/>
            </ac:spMkLst>
          </pc:spChg>
        </pc:sldLayoutChg>
        <pc:sldLayoutChg chg="modSp mod">
          <pc:chgData name="Luis Elsen-Messmer" userId="69aacf96-e865-454d-9ab1-c0467d7d2298" providerId="ADAL" clId="{FAFD5490-217C-4FD3-B1D5-5B46EABB05CE}" dt="2025-09-09T16:20:25.475" v="4252" actId="20577"/>
          <pc:sldLayoutMkLst>
            <pc:docMk/>
            <pc:sldMasterMk cId="2242401632" sldId="2147483648"/>
            <pc:sldLayoutMk cId="737767433" sldId="2147483704"/>
          </pc:sldLayoutMkLst>
          <pc:spChg chg="mod">
            <ac:chgData name="Luis Elsen-Messmer" userId="69aacf96-e865-454d-9ab1-c0467d7d2298" providerId="ADAL" clId="{FAFD5490-217C-4FD3-B1D5-5B46EABB05CE}" dt="2025-09-09T16:20:25.475" v="4252" actId="20577"/>
            <ac:spMkLst>
              <pc:docMk/>
              <pc:sldMasterMk cId="2242401632" sldId="2147483648"/>
              <pc:sldLayoutMk cId="737767433" sldId="2147483704"/>
              <ac:spMk id="21" creationId="{72C259B8-2007-488D-8494-693ADFA23A83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490A3-8906-4C15-BA06-29841194A30F}" type="datetimeFigureOut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9/9/2025</a:t>
            </a:fld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BD733-F72C-4484-8056-9C6167F848BC}" type="slidenum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‹Nr.›</a:t>
            </a:fld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11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7B9B1A6A-6BBE-4409-8C9E-DA0703379151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83822" y="685800"/>
            <a:ext cx="6096000" cy="3429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83822" y="4343400"/>
            <a:ext cx="609035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3A94E69C-C28A-4BE6-BE89-71D8FB2035F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8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1pPr>
    <a:lvl2pPr marL="180000" indent="-180000" algn="l" defTabSz="914400" rtl="0" eaLnBrk="1" latinLnBrk="0" hangingPunct="1">
      <a:buFont typeface="ABBvoice" panose="020D0603020503020204" pitchFamily="34" charset="0"/>
      <a:buChar char="–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5pPr>
    <a:lvl6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emf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B25342-E713-0247-2E3D-6C43E595B6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61104"/>
            <a:ext cx="12192000" cy="2596896"/>
          </a:xfrm>
          <a:prstGeom prst="rect">
            <a:avLst/>
          </a:prstGeom>
        </p:spPr>
      </p:pic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D8540927-FEEA-4930-9813-BB60C05739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6F4C580F-76F7-40E8-ADEA-2D8C9B25F850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6" name="Footer Placeholder 5" hidden="1">
            <a:extLst>
              <a:ext uri="{FF2B5EF4-FFF2-40B4-BE49-F238E27FC236}">
                <a16:creationId xmlns:a16="http://schemas.microsoft.com/office/drawing/2014/main" id="{CEA8885D-4C24-47AF-B750-4596970023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2EAECFDD-505B-4910-A185-543B03579F2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Textbox for metadata">
            <a:extLst>
              <a:ext uri="{FF2B5EF4-FFF2-40B4-BE49-F238E27FC236}">
                <a16:creationId xmlns:a16="http://schemas.microsoft.com/office/drawing/2014/main" id="{932E1283-5E1D-4454-90E0-0EB77DB007AD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72AFD311-4076-40D0-970F-D430967AA3D8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kumimoji="0" lang="en-US" sz="800" b="0" i="0" u="none" strike="noStrike" kern="1200" cap="none" spc="-1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B586EEA8-ACB1-F614-9787-9EA929C4B8DD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bg1"/>
              </a:solidFill>
            </a:endParaRPr>
          </a:p>
        </p:txBody>
      </p:sp>
      <p:sp>
        <p:nvSpPr>
          <p:cNvPr id="8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1BF7EFE7-336D-7B45-9CEE-623BE4221500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 dirty="0">
              <a:solidFill>
                <a:schemeClr val="bg1"/>
              </a:solidFill>
            </a:endParaRPr>
          </a:p>
        </p:txBody>
      </p:sp>
      <p:pic>
        <p:nvPicPr>
          <p:cNvPr id="1947208360" name="Classification" descr="{&quot;templafy&quot;:{&quot;id&quot;:&quot;37a5bbaa-a140-4123-8c17-996a6cedb2f9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  <p:pic>
        <p:nvPicPr>
          <p:cNvPr id="17" name="Logo">
            <a:extLst>
              <a:ext uri="{FF2B5EF4-FFF2-40B4-BE49-F238E27FC236}">
                <a16:creationId xmlns:a16="http://schemas.microsoft.com/office/drawing/2014/main" id="{5212E275-7406-B8D1-A3C9-6100BA58165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6737" y="395547"/>
            <a:ext cx="1766532" cy="677856"/>
          </a:xfrm>
          <a:prstGeom prst="rect">
            <a:avLst/>
          </a:prstGeom>
        </p:spPr>
      </p:pic>
      <p:pic>
        <p:nvPicPr>
          <p:cNvPr id="19" name="Tag line">
            <a:extLst>
              <a:ext uri="{FF2B5EF4-FFF2-40B4-BE49-F238E27FC236}">
                <a16:creationId xmlns:a16="http://schemas.microsoft.com/office/drawing/2014/main" id="{957191C3-087F-C04A-0DEB-B043188A2D1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6737" y="5866683"/>
            <a:ext cx="1766532" cy="40081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D4B8532-33AB-815E-60F0-4048F395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2457525"/>
            <a:ext cx="8613648" cy="1349734"/>
          </a:xfrm>
        </p:spPr>
        <p:txBody>
          <a:bodyPr anchor="t"/>
          <a:lstStyle>
            <a:lvl1pPr>
              <a:defRPr sz="4400" b="0" cap="all" baseline="0"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A9EAF23-A18E-5305-C224-E60978BAAC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1" y="4576501"/>
            <a:ext cx="8613648" cy="486000"/>
          </a:xfrm>
        </p:spPr>
        <p:txBody>
          <a:bodyPr l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F1B3666-7D82-4C1B-225F-70F5B52B18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01" y="2295525"/>
            <a:ext cx="8613648" cy="162000"/>
          </a:xfrm>
        </p:spPr>
        <p:txBody>
          <a:bodyPr lIns="0" anchor="t"/>
          <a:lstStyle>
            <a:lvl1pPr>
              <a:spcBef>
                <a:spcPts val="0"/>
              </a:spcBef>
              <a:defRPr sz="1000" cap="all" spc="200" baseline="0"/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5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FE8A97-11DB-C7EF-2E09-C6F5E1633F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31F8-764B-C17E-CC65-C19E1890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F6C1-C8EB-4219-8E37-B9B0DE88DCE0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C29D0-EB40-587B-58A6-53D76307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D97F4-D5E2-FCE0-A203-89814C3C181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noProof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1C8B5C-2BF4-6B72-623D-D14711843D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375" y="3827463"/>
            <a:ext cx="6851650" cy="1475150"/>
          </a:xfrm>
        </p:spPr>
        <p:txBody>
          <a:bodyPr lIns="0" tIns="0" rIns="0" bIns="0" anchor="b"/>
          <a:lstStyle>
            <a:lvl1pPr>
              <a:defRPr sz="4800" b="0" cap="all" baseline="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Chapter slide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5F78710-5E2C-BCFC-D2F1-6DF70214B6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5375" y="5349654"/>
            <a:ext cx="6851650" cy="507000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65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F29550-C51D-B4F5-4F50-2FB8F3D11D46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31F8-764B-C17E-CC65-C19E1890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F6C1-C8EB-4219-8E37-B9B0DE88DCE0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C29D0-EB40-587B-58A6-53D76307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D97F4-D5E2-FCE0-A203-89814C3C181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9B62AB-E854-71C6-C5A9-A27533FD8D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375" y="3827463"/>
            <a:ext cx="6851650" cy="1475150"/>
          </a:xfrm>
        </p:spPr>
        <p:txBody>
          <a:bodyPr lIns="0" tIns="0" rIns="0" bIns="0" anchor="b"/>
          <a:lstStyle>
            <a:lvl1pPr>
              <a:defRPr sz="4800" b="0" cap="all" baseline="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Chapter slide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F06A84B-7C22-8EF6-F38C-3C8D01CE323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5375" y="5349654"/>
            <a:ext cx="6851650" cy="507000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8532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F29550-C51D-B4F5-4F50-2FB8F3D11D46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31F8-764B-C17E-CC65-C19E1890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F6C1-C8EB-4219-8E37-B9B0DE88DCE0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C29D0-EB40-587B-58A6-53D76307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D97F4-D5E2-FCE0-A203-89814C3C181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3A0906-D146-BDC5-89B6-88508FC8D3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375" y="3827463"/>
            <a:ext cx="6851650" cy="1475150"/>
          </a:xfrm>
        </p:spPr>
        <p:txBody>
          <a:bodyPr lIns="0" tIns="0" rIns="0" bIns="0" anchor="b"/>
          <a:lstStyle>
            <a:lvl1pPr>
              <a:defRPr sz="4800" b="0" cap="all" baseline="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Chapter slide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E86F98-FCAD-1DE9-7F95-EC4306D0593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5375" y="5349654"/>
            <a:ext cx="6851650" cy="507000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813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25B3-798C-47FD-B05F-B2F3AB03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199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FEBAA7B-0B2E-41DA-8401-829266F20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1057498"/>
            <a:ext cx="115306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289BAEE-D351-4460-976F-80EE4A24A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29600"/>
            <a:ext cx="11530600" cy="4244400"/>
          </a:xfrm>
        </p:spPr>
        <p:txBody>
          <a:bodyPr lIns="0" tIns="0" rIns="0" bIns="0"/>
          <a:lstStyle>
            <a:lvl1pPr marL="2844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5688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E1B39-5C80-4225-BFC0-8B0FA7ABAB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32F8-4FA8-4FDC-A795-6371BBB4E79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1DFE85B4-5EFD-4406-9D3D-357E557D4E6C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7AAD1-CD9E-4BAD-B4F6-882B69FA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4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A0A1F6-D28F-445F-86A8-4985AF8BE52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31199" y="1929600"/>
            <a:ext cx="11530011" cy="424815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1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D13B44-2ED7-4317-A623-6B66EEF724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199" y="1929600"/>
            <a:ext cx="11530011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191ABF5-A638-4274-A939-005952C0BF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A5F2AF2E-30CA-4272-8C3D-5F02EA9E768E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992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D13B44-2ED7-4317-A623-6B66EEF724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199" y="2317637"/>
            <a:ext cx="11530011" cy="3193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EB647C7-C6C0-458F-916D-92A3818855C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99" y="1929600"/>
            <a:ext cx="1153001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53D6A4D-9936-42D0-AC4D-FBDE81F97C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23EA9FC6-4DF3-47E8-8260-6FE5AE4F2855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11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4A4D-1354-8C4B-6BBC-1A0D0A60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7836996" cy="363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7DDAB-FDB1-0870-8E88-BD41926CE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7836407" cy="15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93670-14A9-0A35-D2EB-D8230A73A1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93D9-3FD1-276A-24E9-827A9882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B506773-0860-DE49-4BCC-8C4BB06472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7836408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AA1B98B-00B9-1C2F-0ACD-646A350F868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199" y="2317637"/>
            <a:ext cx="7836408" cy="3193962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5E5A046C-2F74-6EED-D763-FB4F9E3C1E6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99" y="1929600"/>
            <a:ext cx="7836408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029E88C-D487-6109-BE97-8E404D9E47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7836408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543002A-12FE-3269-8E83-DD69A9972C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4925" y="0"/>
            <a:ext cx="3267075" cy="6858000"/>
          </a:xfrm>
          <a:solidFill>
            <a:schemeClr val="accent1"/>
          </a:solidFill>
        </p:spPr>
        <p:txBody>
          <a:bodyPr lIns="274320" tIns="640080" rIns="274320" bIns="640080" anchor="ctr"/>
          <a:lstStyle>
            <a:lvl1pPr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bg1"/>
                </a:solidFill>
              </a:defRPr>
            </a:lvl2pPr>
            <a:lvl3pPr>
              <a:defRPr sz="1800" b="1">
                <a:solidFill>
                  <a:schemeClr val="bg1"/>
                </a:solidFill>
              </a:defRPr>
            </a:lvl3pPr>
            <a:lvl4pPr>
              <a:defRPr sz="1800" b="1">
                <a:solidFill>
                  <a:schemeClr val="bg1"/>
                </a:solidFill>
              </a:defRPr>
            </a:lvl4pPr>
            <a:lvl5pPr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space can be used for additional information, to highlight or separate some content, charts can be placed here as well.</a:t>
            </a:r>
          </a:p>
        </p:txBody>
      </p:sp>
    </p:spTree>
    <p:extLst>
      <p:ext uri="{BB962C8B-B14F-4D97-AF65-F5344CB8AC3E}">
        <p14:creationId xmlns:p14="http://schemas.microsoft.com/office/powerpoint/2010/main" val="16568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5336C-3364-49A8-B303-FFEDF4FEBD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2A16399-43BB-47C9-B960-482AB4AC59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3361" y="1929600"/>
            <a:ext cx="5658438" cy="3582000"/>
          </a:xfr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D248592-FF76-4D0C-820C-440D43E136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81ED819F-97D5-448E-930E-1025F3EC08CB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223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5336C-3364-49A8-B303-FFEDF4FEBD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7"/>
            <a:ext cx="5658438" cy="3193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2A16399-43BB-47C9-B960-482AB4AC59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3361" y="2317637"/>
            <a:ext cx="5658438" cy="3193962"/>
          </a:xfr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16E8EA06-F8FC-49A9-A139-19792C8D08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99" y="1929600"/>
            <a:ext cx="5658439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8D40EE9E-5785-4471-8A7D-6EDB4494F68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3361" y="1929600"/>
            <a:ext cx="5658439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807EBA1-9E93-40B5-AB47-FE6B3497E9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7F801677-5381-4CB3-9705-EB46AA325244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3126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3D5360-8363-8ED8-05E8-12473FE7A3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Logo">
            <a:extLst>
              <a:ext uri="{FF2B5EF4-FFF2-40B4-BE49-F238E27FC236}">
                <a16:creationId xmlns:a16="http://schemas.microsoft.com/office/drawing/2014/main" id="{0027E721-31E7-996C-F978-886B4B709D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6737" y="395547"/>
            <a:ext cx="1766532" cy="677856"/>
          </a:xfrm>
          <a:prstGeom prst="rect">
            <a:avLst/>
          </a:prstGeom>
        </p:spPr>
      </p:pic>
      <p:pic>
        <p:nvPicPr>
          <p:cNvPr id="8" name="Tag line">
            <a:extLst>
              <a:ext uri="{FF2B5EF4-FFF2-40B4-BE49-F238E27FC236}">
                <a16:creationId xmlns:a16="http://schemas.microsoft.com/office/drawing/2014/main" id="{21F201A0-96B6-099C-6016-FCAFD5EED39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6737" y="5866683"/>
            <a:ext cx="1766532" cy="400810"/>
          </a:xfrm>
          <a:prstGeom prst="rect">
            <a:avLst/>
          </a:prstGeom>
        </p:spPr>
      </p:pic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7C62B3A4-847D-448E-B792-DE62FEB4E5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C8D568F6-A414-4865-8B55-29384C831DDE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14" name="Footer Placeholder 5" hidden="1">
            <a:extLst>
              <a:ext uri="{FF2B5EF4-FFF2-40B4-BE49-F238E27FC236}">
                <a16:creationId xmlns:a16="http://schemas.microsoft.com/office/drawing/2014/main" id="{B6935CD3-ECA4-4229-A00C-3BDDEB2BD5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6" hidden="1">
            <a:extLst>
              <a:ext uri="{FF2B5EF4-FFF2-40B4-BE49-F238E27FC236}">
                <a16:creationId xmlns:a16="http://schemas.microsoft.com/office/drawing/2014/main" id="{9AA86E30-296D-41CC-A9C9-C72660CB77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9" name="Textbox for metadata">
            <a:extLst>
              <a:ext uri="{FF2B5EF4-FFF2-40B4-BE49-F238E27FC236}">
                <a16:creationId xmlns:a16="http://schemas.microsoft.com/office/drawing/2014/main" id="{D7DCD54B-3107-4990-98EF-B47683C6F3FD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B0D0F57F-14FF-4552-BF2B-6E2C9856C84B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kumimoji="0" lang="en-US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53A252EE-186A-84DA-8EA2-955674DE994F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4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FEA024D1-ACAB-258A-67C0-CC52CA86E68F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 dirty="0">
              <a:solidFill>
                <a:schemeClr val="tx1"/>
              </a:solidFill>
            </a:endParaRPr>
          </a:p>
        </p:txBody>
      </p:sp>
      <p:pic>
        <p:nvPicPr>
          <p:cNvPr id="585000343" name="Classification" descr="{&quot;templafy&quot;:{&quot;id&quot;:&quot;26a6b919-ad85-4c29-9dc6-8a39abc52528&quot;}}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E9196FA-4AF2-902A-F9E6-9A8F8415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2457525"/>
            <a:ext cx="8613648" cy="1350000"/>
          </a:xfrm>
        </p:spPr>
        <p:txBody>
          <a:bodyPr anchor="t"/>
          <a:lstStyle>
            <a:lvl1pPr>
              <a:defRPr sz="4400" b="0" cap="all" baseline="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F231D8D-58FA-38D6-FE7A-AC0DB206A8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1" y="4576501"/>
            <a:ext cx="8613648" cy="486000"/>
          </a:xfrm>
        </p:spPr>
        <p:txBody>
          <a:bodyPr lIns="0"/>
          <a:lstStyle>
            <a:lvl1pPr>
              <a:defRPr sz="2400">
                <a:solidFill>
                  <a:schemeClr val="bg1"/>
                </a:solidFill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C46D0ED-54C5-7C53-5626-D26488E61F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01" y="2295525"/>
            <a:ext cx="8613648" cy="162000"/>
          </a:xfrm>
        </p:spPr>
        <p:txBody>
          <a:bodyPr lIns="0" anchor="t"/>
          <a:lstStyle>
            <a:lvl1pPr>
              <a:spcBef>
                <a:spcPts val="0"/>
              </a:spcBef>
              <a:defRPr sz="10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4120-D971-3AE6-6184-628DB4A4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7617540" cy="363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BA6DF-295B-14B9-E598-D783D2FDD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7617600" cy="15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5EAF-AC8A-3E99-A635-DD95C6E7503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CAB48-A3C0-27C0-2979-71DFA66E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AAEA1C8-F527-5F56-6EA0-FE61BD8161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7616952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0750D05-724E-4685-1127-ED2D71D3660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3703320" cy="3581999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6777FA2A-A376-8418-9C6E-5B73CDF0468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4832" y="1929600"/>
            <a:ext cx="3703320" cy="3581999"/>
          </a:xfr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90514E6-1C08-3FA0-001E-15C4C5E61C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7616952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62750D-C328-22C2-EE8C-68F88FCF83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4925" y="0"/>
            <a:ext cx="3267075" cy="6858000"/>
          </a:xfrm>
          <a:solidFill>
            <a:schemeClr val="accent1"/>
          </a:solidFill>
        </p:spPr>
        <p:txBody>
          <a:bodyPr lIns="274320" tIns="640080" rIns="274320" bIns="640080" anchor="ctr"/>
          <a:lstStyle>
            <a:lvl1pPr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bg1"/>
                </a:solidFill>
              </a:defRPr>
            </a:lvl2pPr>
            <a:lvl3pPr>
              <a:defRPr sz="1800" b="1">
                <a:solidFill>
                  <a:schemeClr val="bg1"/>
                </a:solidFill>
              </a:defRPr>
            </a:lvl3pPr>
            <a:lvl4pPr>
              <a:defRPr sz="1800" b="1">
                <a:solidFill>
                  <a:schemeClr val="bg1"/>
                </a:solidFill>
              </a:defRPr>
            </a:lvl4pPr>
            <a:lvl5pPr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space can be used for additional information, to highlight or separate some content, charts can be placed here as well.</a:t>
            </a:r>
          </a:p>
        </p:txBody>
      </p:sp>
    </p:spTree>
    <p:extLst>
      <p:ext uri="{BB962C8B-B14F-4D97-AF65-F5344CB8AC3E}">
        <p14:creationId xmlns:p14="http://schemas.microsoft.com/office/powerpoint/2010/main" val="200755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5E783B-432D-48FF-919E-E9841F6E7CD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E0F0C72-0A6F-47EB-B787-31465205AA0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FDDA8A-CD8B-4264-BB35-5DED5E32A8B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4F12F13-0517-4E0E-8E16-1636B7C145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3C98B010-9E51-4508-988C-7150B2C9E60D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61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5E783B-432D-48FF-919E-E9841F6E7CD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E0F0C72-0A6F-47EB-B787-31465205AA0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FDDA8A-CD8B-4264-BB35-5DED5E32A8B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06B61B5-5ECE-42A3-B17B-C8474A1712E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31199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2773C736-6DC9-4D25-9135-9FEE1C01F06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45975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78A027D-384E-4893-8ACE-7EB49A9DD38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60749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49C90DB-E14A-489D-A9C1-BC279A96B9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4A9EFD76-11B9-42D3-8F67-053DFC685B12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89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E737-3D4F-5001-BE47-2E5EE189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8595948" cy="363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BBFBE-6C8C-3F82-2098-7B9EB184A6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8596800" cy="15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E9F0A-BE3C-4FC1-7380-C833A79368E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58BC2-8858-4D7B-4055-E3D5179F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49C02E9-0CB5-9793-D210-245428FE3C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859536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BA71D45E-2E45-D97E-27A8-AB1B39830D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B70E94D-1F79-0E6A-FB1A-B1CEBC50C94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EDC01B-D6CD-CDE1-0DFF-5223EED9578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A36F85-2F69-5B91-5518-1F0F988538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859536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6BE9534-FB13-A9AE-FE58-9C4A964A65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9239" y="0"/>
            <a:ext cx="3052761" cy="6858000"/>
          </a:xfrm>
          <a:solidFill>
            <a:schemeClr val="accent1"/>
          </a:solidFill>
        </p:spPr>
        <p:txBody>
          <a:bodyPr lIns="274320" tIns="640080" rIns="274320" bIns="640080" anchor="ctr"/>
          <a:lstStyle>
            <a:lvl1pPr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bg1"/>
                </a:solidFill>
              </a:defRPr>
            </a:lvl2pPr>
            <a:lvl3pPr>
              <a:defRPr sz="1800" b="1">
                <a:solidFill>
                  <a:schemeClr val="bg1"/>
                </a:solidFill>
              </a:defRPr>
            </a:lvl3pPr>
            <a:lvl4pPr>
              <a:defRPr sz="1800" b="1">
                <a:solidFill>
                  <a:schemeClr val="bg1"/>
                </a:solidFill>
              </a:defRPr>
            </a:lvl4pPr>
            <a:lvl5pPr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space can be used for additional information, to highlight or separate some content, charts can be placed here as well.</a:t>
            </a:r>
          </a:p>
        </p:txBody>
      </p:sp>
    </p:spTree>
    <p:extLst>
      <p:ext uri="{BB962C8B-B14F-4D97-AF65-F5344CB8AC3E}">
        <p14:creationId xmlns:p14="http://schemas.microsoft.com/office/powerpoint/2010/main" val="31880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0AB117-4C73-4A20-9957-79D439C51B4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308727B-EED5-46EC-841D-047A6193C6F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649CA4A0-E652-4ED8-94BE-90A9E06898C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8153C1-25B9-4517-970E-E26DC9F1778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60817C6-275D-460F-9252-B93D047D69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4B70CD1-C41C-414B-A51B-8D51D9EDBDBC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34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0AB117-4C73-4A20-9957-79D439C51B4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308727B-EED5-46EC-841D-047A6193C6F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649CA4A0-E652-4ED8-94BE-90A9E06898C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8153C1-25B9-4517-970E-E26DC9F1778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268A3033-04CA-4439-8559-F7AE384EA3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0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4D699DA1-1B8F-4C83-8F6C-063B993E67C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67545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91F962DF-57F1-4D07-A843-D3883581732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03890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4DC621D3-00B6-4873-80E9-80B2E963CB2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40236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20E266E3-5FFB-41B2-9494-480B63C0ED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70EB4319-3BA4-418A-A5E9-F60173BA8E4D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633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1B9042-212B-46A5-9683-B0E80DA387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C8272B2-E586-4FA2-8B90-41D4FAB96F2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3827714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B4EE1E65-7497-40C2-9994-C31475F1F07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4151" y="1929600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0A57BBC-5882-4E81-BCA2-FF31B00865E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4151" y="3827714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0A4B2B-8988-4AFD-A14B-AAA7F09DD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2D5142AE-B3D0-4774-B832-9DD3EC701A42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494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928EB5-CEDF-4A8E-81B5-DCF53570E95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3B0B81C-97D4-4F96-B86E-78446A115C9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3827714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01D9841E-35A4-4050-896A-91A2DAC646E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4151" y="1929600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5AE70BE-1AE8-4A0C-AE03-7895C4186A5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4151" y="3827714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E790894-8E0F-44FE-8E80-5B61F5EE8C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9C796D-1B49-4E34-B30C-BB7A6D17ED22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7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98B-D021-7FA7-9C63-8A20EEFB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9181165" cy="363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D6622-0569-1373-8513-A84EE6BD9A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9180000" cy="15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890ED-22EA-F340-5D69-C4482F8F5A7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9646E-C2FB-1D0B-85AB-E420ACDD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A2FAFDC-E066-B77E-12C1-F5C9CB3860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9180576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DD8565C4-8F2E-0139-9897-109BEE2741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705BDDFA-0DC1-F1AB-FDCC-0D5F3506297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80508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491B36-CB8B-04C1-6BE0-F0784E027C8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816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EC902F4-236E-9EB9-D886-80FFA518400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379124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533D15F-82ED-36DB-9A8B-4919A07A7B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9180576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B6C5DBD-3D8A-1946-1744-DC8042EC86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28432" y="0"/>
            <a:ext cx="2463568" cy="6858000"/>
          </a:xfrm>
          <a:solidFill>
            <a:schemeClr val="accent1"/>
          </a:solidFill>
        </p:spPr>
        <p:txBody>
          <a:bodyPr lIns="274320" tIns="640080" rIns="274320" bIns="640080" anchor="ctr"/>
          <a:lstStyle>
            <a:lvl1pPr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bg1"/>
                </a:solidFill>
              </a:defRPr>
            </a:lvl2pPr>
            <a:lvl3pPr>
              <a:defRPr sz="1800" b="1">
                <a:solidFill>
                  <a:schemeClr val="bg1"/>
                </a:solidFill>
              </a:defRPr>
            </a:lvl3pPr>
            <a:lvl4pPr>
              <a:defRPr sz="1800" b="1">
                <a:solidFill>
                  <a:schemeClr val="bg1"/>
                </a:solidFill>
              </a:defRPr>
            </a:lvl4pPr>
            <a:lvl5pPr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space can be used for additional information, to highlight or separate some content, charts can be placed here as well.</a:t>
            </a:r>
          </a:p>
        </p:txBody>
      </p:sp>
    </p:spTree>
    <p:extLst>
      <p:ext uri="{BB962C8B-B14F-4D97-AF65-F5344CB8AC3E}">
        <p14:creationId xmlns:p14="http://schemas.microsoft.com/office/powerpoint/2010/main" val="18368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CD7502-5938-4389-B579-94E4A626E74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A0C8084-3849-47AB-874C-D79A49627A9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80508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705789A-64BC-481F-BB51-3113BE639E7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816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E37C0D0A-A50A-45C1-8190-526E16A1EF9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379124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369E9214-F99C-45F1-92F0-86CA4C2DF62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728430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CA02EF2-4CA1-4BAA-BEF7-557FE01D70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D136C97-55C9-4256-8BCC-A29BA1359F85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829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 (light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Date Placeholder 2" hidden="1">
            <a:extLst>
              <a:ext uri="{FF2B5EF4-FFF2-40B4-BE49-F238E27FC236}">
                <a16:creationId xmlns:a16="http://schemas.microsoft.com/office/drawing/2014/main" id="{E2DA0BE3-FFDA-4368-915E-D6B90666C1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17FB7B14-392A-40B8-926C-0B6BDE0E19FB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25" name="Footer Placeholder 5" hidden="1">
            <a:extLst>
              <a:ext uri="{FF2B5EF4-FFF2-40B4-BE49-F238E27FC236}">
                <a16:creationId xmlns:a16="http://schemas.microsoft.com/office/drawing/2014/main" id="{6444F00E-4A33-4AB0-ADF2-E09C76137D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6" name="Slide Number Placeholder 6" hidden="1">
            <a:extLst>
              <a:ext uri="{FF2B5EF4-FFF2-40B4-BE49-F238E27FC236}">
                <a16:creationId xmlns:a16="http://schemas.microsoft.com/office/drawing/2014/main" id="{5B12548E-CFBD-4687-86F5-26FBF185500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5" name="Textbox for metadata">
            <a:extLst>
              <a:ext uri="{FF2B5EF4-FFF2-40B4-BE49-F238E27FC236}">
                <a16:creationId xmlns:a16="http://schemas.microsoft.com/office/drawing/2014/main" id="{21AACC99-245C-4AB3-B925-3040F2FE3845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867EF0E0-86BF-44FA-AC2D-C951CA90505C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kumimoji="0" lang="en-US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863A5345-9942-7CA3-3C89-5E8D0F5E3614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52CC6C05-E06C-D058-732C-FCE1D5DE3D67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 dirty="0">
              <a:solidFill>
                <a:schemeClr val="tx1"/>
              </a:solidFill>
            </a:endParaRPr>
          </a:p>
        </p:txBody>
      </p:sp>
      <p:pic>
        <p:nvPicPr>
          <p:cNvPr id="296344554" name="Classification" descr="{&quot;templafy&quot;:{&quot;id&quot;:&quot;66d54d15-a718-4227-9c5a-a9aa97af696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700EA22-4967-EB8B-8572-337707EA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1" y="4415978"/>
            <a:ext cx="8613648" cy="1167237"/>
          </a:xfrm>
        </p:spPr>
        <p:txBody>
          <a:bodyPr anchor="t"/>
          <a:lstStyle>
            <a:lvl1pPr>
              <a:defRPr sz="4000" b="0" cap="all" baseline="0"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5BE7224-9D04-78A1-1ECC-F8903196BA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1" y="5808186"/>
            <a:ext cx="8613648" cy="486000"/>
          </a:xfrm>
        </p:spPr>
        <p:txBody>
          <a:bodyPr lIns="0"/>
          <a:lstStyle>
            <a:lvl1pPr>
              <a:defRPr sz="20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E6EDD7-71DD-0432-9AA7-5420CF75EE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1" y="4253978"/>
            <a:ext cx="8613648" cy="162000"/>
          </a:xfrm>
        </p:spPr>
        <p:txBody>
          <a:bodyPr lIns="0" anchor="t"/>
          <a:lstStyle>
            <a:lvl1pPr>
              <a:spcBef>
                <a:spcPts val="0"/>
              </a:spcBef>
              <a:defRPr sz="800" cap="all" spc="200" baseline="0"/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  <a:endParaRPr lang="en-US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05EB70D6-8B07-4B1A-E89C-ACBEBFB337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7222" y="0"/>
            <a:ext cx="2554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svg="http://schemas.microsoft.com/office/drawing/2016/SVG/main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069AE-4595-4F69-A33D-1926210210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9819553D-0FB3-43C0-986B-7FC595AE43C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288745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BFE61DB2-D5AC-443E-944E-263599532F8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24629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8E24C1F-EA44-4316-85CB-A3FD5270437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3835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0FB7471F-CC87-42BF-8FF7-FCFD02E0975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6138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9FEC9E4E-C67E-4E57-9B58-24B9E177B04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118926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A2881809-A7B5-4526-BBA2-7A02D8A695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364FE6-7931-48FF-884B-9C70800E0038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021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4CEC49-D3F2-4087-B090-CC60044687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E0F39AC-3C30-4653-B2FB-5DEED052202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CDF745A-5CCE-4066-B327-433778B0EAD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CDA5DF35-04D6-4B3E-8C90-1E98EBB7C18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31200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2076C0C-4A2D-44FD-B598-286736F29B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45975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E41F7DA0-0F6C-441C-B565-0C058C2E150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60749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1ECC15F-7C10-4935-8982-A8422A134E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1D97BD6A-00E0-42B5-8DA6-5D1132394BF6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5340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2E957E-1838-4CD0-B6A0-51FEFF23F3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D15157C6-6D4A-4DDE-9987-9DB9A432B24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54051EE1-49F6-492B-B13B-31EA841D39F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543771-ECCC-4B61-B10B-B29AC251EB7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0E6F15F-BCD7-43EA-B6A7-A9D7E7E08A3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0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75A95EF1-3692-4526-8F7E-86DF4458BD9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67545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25D091E8-36DA-49BB-805A-67B1175FE09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03890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30B3BAED-A68C-44C5-936A-FECF662C445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40236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D9B8FFAD-A63F-423B-8B3A-78FF6FBA9C0F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C0C9163-1A50-4D9E-8C77-630EB66F52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6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AF416F-3BC8-4A49-A9DA-4F4E14BD9EE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2289175" y="19296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CD77F5C-7E22-4988-898D-D00F5D9CD09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289175" y="31788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3810668-C703-445D-9664-9098F49777F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289175" y="44280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B1884A1-CF89-46FD-90B2-856A4770133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1" y="19296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BFD86A11-87FF-4DCC-B9D2-B666660C6E7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31201" y="31788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6F97BA98-5A30-4E5F-B616-3DD2FB54351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31201" y="44280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65DD4D7C-2CE8-4ABF-BFD5-63515BA5DBBC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F332D07F-212A-4F1F-A913-9C992990BD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9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6E3F5E-86F1-4189-95E6-3E3FCAA7E57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289175" y="19296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9473803-25B0-48E7-A720-3DC0D09F9EA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2289175" y="28584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70FEA12C-85FF-468F-97EE-32C99D8CFE06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289175" y="37872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238CB58-E5B8-4AB2-95E4-2BACE430AD4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2289175" y="47160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D4BF1D29-3435-4164-B890-745B9AB2B2B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31201" y="19296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F29A2FA-2B0C-4A45-92DB-06D5B9DEBF7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31201" y="28584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97709378-E74F-4797-905F-17F4A059970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331201" y="37872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F1E9E9DA-7BA5-4FCB-9176-B988B0CD8A7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1201" y="47160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1B99B3E-00B2-4B94-8810-1F4D372410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6DA05FF4-61BB-449E-9F97-8071C0A59403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227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1929600"/>
            <a:ext cx="5657850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71CB31-8784-427F-9939-4AB0493804E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CC8F4DB0-74AF-4ED8-B106-40697AB95BA6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321879CC-FD5F-4989-BE5B-B088F2C720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0"/>
            <a:ext cx="5986462" cy="6858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4896438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4895849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AF48D9-D62A-43F2-B1B1-80F00328C2E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4896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C8E9236-4674-48BE-8000-E1CDB179538F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083B2B64-DEC0-437B-8CF1-FF08067728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svg="http://schemas.microsoft.com/office/drawing/2016/SVG/main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46563" y="1929600"/>
            <a:ext cx="7616825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5BD5A4-C0CB-4E6D-82DC-F95E085D10A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E3A2734F-6DC1-4BFA-88C9-7E34A3EF29E8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D224E81-3B71-4BD4-8650-96F92DAA0D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3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5658438" cy="3582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1C5F00-64AD-4E5C-9A89-0FB66FF345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4151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92D94533-C025-401D-A3B6-4EEF76D00298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C53B099-959A-4FA4-8B87-C7BCAA0E2A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C96F-37A2-B699-9EC9-71E24C07826B}"/>
              </a:ext>
            </a:extLst>
          </p:cNvPr>
          <p:cNvSpPr/>
          <p:nvPr userDrawn="1"/>
        </p:nvSpPr>
        <p:spPr bwMode="gray">
          <a:xfrm>
            <a:off x="228600" y="355600"/>
            <a:ext cx="571500" cy="335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205538" cy="6858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362" y="691200"/>
            <a:ext cx="4896438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65951" y="1057498"/>
            <a:ext cx="4895849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AF48D9-D62A-43F2-B1B1-80F00328C2E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65362" y="1929600"/>
            <a:ext cx="4896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C8E9236-4674-48BE-8000-E1CDB179538F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083B2B64-DEC0-437B-8CF1-FF08067728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C03A032-FF9C-6325-F2AC-151AFE7FBA42}"/>
              </a:ext>
            </a:extLst>
          </p:cNvPr>
          <p:cNvSpPr txBox="1">
            <a:spLocks/>
          </p:cNvSpPr>
          <p:nvPr userDrawn="1"/>
        </p:nvSpPr>
        <p:spPr>
          <a:xfrm>
            <a:off x="6965362" y="514800"/>
            <a:ext cx="308080" cy="32400"/>
          </a:xfrm>
          <a:prstGeom prst="rect">
            <a:avLst/>
          </a:prstGeom>
        </p:spPr>
        <p:txBody>
          <a:bodyPr lIns="0" tIns="0" rIns="0" bIns="4032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svg="http://schemas.microsoft.com/office/drawing/2016/SVG/main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D (dark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Date Placeholder 2" hidden="1">
            <a:extLst>
              <a:ext uri="{FF2B5EF4-FFF2-40B4-BE49-F238E27FC236}">
                <a16:creationId xmlns:a16="http://schemas.microsoft.com/office/drawing/2014/main" id="{DEC93181-DC67-496C-BF38-9B85050BC8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2FE1CDC-7110-44AA-8C0E-6728506872AD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23" name="Footer Placeholder 5" hidden="1">
            <a:extLst>
              <a:ext uri="{FF2B5EF4-FFF2-40B4-BE49-F238E27FC236}">
                <a16:creationId xmlns:a16="http://schemas.microsoft.com/office/drawing/2014/main" id="{F875FF11-4129-4354-85FE-EB3DCEEC1D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4" name="Slide Number Placeholder 6" hidden="1">
            <a:extLst>
              <a:ext uri="{FF2B5EF4-FFF2-40B4-BE49-F238E27FC236}">
                <a16:creationId xmlns:a16="http://schemas.microsoft.com/office/drawing/2014/main" id="{B3D53CF0-1704-4F73-A324-D97E6ADADF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3" name="Textbox for metadata">
            <a:extLst>
              <a:ext uri="{FF2B5EF4-FFF2-40B4-BE49-F238E27FC236}">
                <a16:creationId xmlns:a16="http://schemas.microsoft.com/office/drawing/2014/main" id="{1E386679-4E1E-4E5A-A6F1-BA141E6691DE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44496121-D0E1-4C2C-869C-41036E3F6F78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kumimoji="0" lang="en-US" sz="800" b="0" i="0" u="none" strike="noStrike" kern="1200" cap="none" spc="-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C4C54101-727D-1B3B-6116-7B2F8F010DEE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rgbClr val="FFFFFF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3D53989B-4D56-6014-24FC-8B1B0E551F66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 dirty="0">
              <a:solidFill>
                <a:srgbClr val="FFFFFF"/>
              </a:solidFill>
            </a:endParaRPr>
          </a:p>
        </p:txBody>
      </p:sp>
      <p:pic>
        <p:nvPicPr>
          <p:cNvPr id="649780883" name="Classification" descr="{&quot;templafy&quot;:{&quot;id&quot;:&quot;e33684ef-9666-4f66-9564-53b43d16e8aa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2BFD6D9-7CC9-04DE-B96D-15D2BDD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1" y="4415978"/>
            <a:ext cx="8613648" cy="1167237"/>
          </a:xfrm>
        </p:spPr>
        <p:txBody>
          <a:bodyPr anchor="t"/>
          <a:lstStyle>
            <a:lvl1pPr>
              <a:defRPr sz="4000" b="0" cap="all" baseline="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0146E08-A8C9-A8CF-28EC-AA03887F0F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1" y="5808186"/>
            <a:ext cx="8613648" cy="486000"/>
          </a:xfrm>
        </p:spPr>
        <p:txBody>
          <a:bodyPr lIns="0"/>
          <a:lstStyle>
            <a:lvl1pPr>
              <a:defRPr sz="2000">
                <a:solidFill>
                  <a:schemeClr val="bg1"/>
                </a:solidFill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5B166A2-5329-1315-4496-5FE31CD1E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1" y="4253978"/>
            <a:ext cx="8613648" cy="162000"/>
          </a:xfrm>
        </p:spPr>
        <p:txBody>
          <a:bodyPr lIns="0" anchor="t"/>
          <a:lstStyle>
            <a:lvl1pPr>
              <a:spcBef>
                <a:spcPts val="0"/>
              </a:spcBef>
              <a:defRPr sz="8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  <a:endParaRPr lang="en-US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EBD510BD-93B4-BDDF-0E84-0627027FE1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6989" y="0"/>
            <a:ext cx="2685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svg="http://schemas.microsoft.com/office/drawing/2016/SVG/main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C96F-37A2-B699-9EC9-71E24C07826B}"/>
              </a:ext>
            </a:extLst>
          </p:cNvPr>
          <p:cNvSpPr/>
          <p:nvPr userDrawn="1"/>
        </p:nvSpPr>
        <p:spPr bwMode="gray">
          <a:xfrm>
            <a:off x="228600" y="355600"/>
            <a:ext cx="571500" cy="335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246563" cy="6858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150" y="691200"/>
            <a:ext cx="685165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 dirty="0"/>
              <a:t>Click to edit Master title style</a:t>
            </a:r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975" y="1057498"/>
            <a:ext cx="6850826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AF48D9-D62A-43F2-B1B1-80F00328C2E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10150" y="1929600"/>
            <a:ext cx="6851650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C8E9236-4674-48BE-8000-E1CDB179538F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083B2B64-DEC0-437B-8CF1-FF08067728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C03A032-FF9C-6325-F2AC-151AFE7FBA42}"/>
              </a:ext>
            </a:extLst>
          </p:cNvPr>
          <p:cNvSpPr txBox="1">
            <a:spLocks/>
          </p:cNvSpPr>
          <p:nvPr userDrawn="1"/>
        </p:nvSpPr>
        <p:spPr>
          <a:xfrm>
            <a:off x="5010150" y="514800"/>
            <a:ext cx="308080" cy="32400"/>
          </a:xfrm>
          <a:prstGeom prst="rect">
            <a:avLst/>
          </a:prstGeom>
        </p:spPr>
        <p:txBody>
          <a:bodyPr lIns="0" tIns="0" rIns="0" bIns="4032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9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svg="http://schemas.microsoft.com/office/drawing/2016/SVG/main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 dirty="0"/>
              <a:t>Click to edit Master title style</a:t>
            </a:r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67075" y="1929600"/>
            <a:ext cx="5657850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772B2F-A922-4FD0-B70C-DF06D70EDEF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20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D2821E5-D990-439A-A494-886D9CF0829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1026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775EAE7-683E-45F5-9A95-E6DD1094D885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F139C90-52BB-4794-B21A-FE69E4C0F9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&amp;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1743663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57CBEA0-D649-41AB-96A9-0A1BAA2BBC6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5538" y="1929600"/>
            <a:ext cx="1741487" cy="168389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4FC3BCC6-F11F-4786-B6A2-A61B71BFCA5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1199" y="3827463"/>
            <a:ext cx="1743663" cy="1684137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76B3C7E3-593C-48D3-9C43-78D8CBB54B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05538" y="3827463"/>
            <a:ext cx="1741487" cy="1684137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B60418-CD27-4B6A-B47B-4BDFA7CA690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289175" y="1929600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0C9024FC-07E0-4B27-8F60-C634F0536A8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289175" y="3827702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DD5ECF00-2F66-45D3-A4DD-E29E84C05CE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62126" y="1929600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C7C9823B-43AB-4F63-9D6D-5A962847C33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162126" y="3827702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FF9683E2-8A1B-4901-92D6-41888719CCBB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6F6A932-1446-4FE1-8B9F-00388D8CFC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9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6193F035-179C-488A-981A-C45C4ED70E79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A070848A-0A2B-4E42-BA39-7225BE9CE2B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46369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AE3C9E3-E2A8-46ED-ABF1-7303E76CEF2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61539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9832A96F-2BC5-43BC-99A2-C5EA0E0B92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1200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C12755E-FD35-421D-92FC-301A3E6C795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6370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36658FB1-3615-4333-B392-A31BA2C7E1D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61539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F3D969B-F1B8-417E-A3D4-EA1488C5BC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3262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F430468A-A583-475C-91B3-9EEC22E344FB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E005323-AD61-4D2C-AED7-77715F76515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69171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E265B3D8-2A9B-4D13-BF6C-564CE2C2C16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5080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42FC6897-A625-48C9-B09E-E8160A89BB9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40989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D948E42-FDE5-4236-912E-FAD45E412C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33262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05F2CC5F-8E4F-4642-B2B0-2BE00A82076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269171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1D8BDEDA-0F19-4637-BBCF-46A127B54FF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5080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432A8BA0-84B2-4316-8A93-63EFB05A0FF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40989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B1ADEE7-69F7-4612-BA69-1E14BB9BCC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4719600"/>
            <a:ext cx="5658437" cy="788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5658438" cy="26676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05538" y="4719600"/>
            <a:ext cx="5657850" cy="788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D66B2ABB-D636-4A64-BA44-A7267F23329F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5538" y="1929600"/>
            <a:ext cx="5657850" cy="26676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00D889A-2322-4DDB-A5EF-532FA124D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2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&amp; text box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AC61-1279-7B60-CECC-86A719FA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ECBC9-7903-0325-4714-B64BC595A9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8B956-DC0E-0B78-5410-11E0E2F2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18CCB-2103-080F-B675-E4C47268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7F52BB6-D70A-2B2C-B861-43846E038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22007A1-F280-15BD-766A-2A8B68C6C1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1929600"/>
            <a:ext cx="370332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CB15DC7C-95AF-DF77-404F-4AAA9568B80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3429000"/>
            <a:ext cx="4160520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4679F60-C64F-3014-8490-313B90245B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6563" y="1929600"/>
            <a:ext cx="370332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00E1C5C4-2E56-4FDF-430C-4D4CD25E1AC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161982" y="3429000"/>
            <a:ext cx="3867912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&amp; text boxes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3467-31B0-B26B-0A69-CEE1BBF9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8DB0D-B0C8-A70B-9EA0-CF87F7D006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54DE3-2E20-4DE8-B5E1-349CFC50CC7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146C5-EFC9-3F84-BAA9-A0D23F6E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92CDA1E-EA55-E4C2-CB79-AD61C1E360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927224"/>
            <a:ext cx="2422044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F169E811-1A99-80DE-40CA-0E49ABE034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57728" y="5200200"/>
            <a:ext cx="370332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216F5BAA-6C08-E976-9914-2635E3C044B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157728" y="1927224"/>
            <a:ext cx="4517136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AA22A5E-5748-150B-DB95-169F64379E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74864" y="5200200"/>
            <a:ext cx="370332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35323466-C553-6238-DD1B-476EDA1F5D7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74864" y="1927224"/>
            <a:ext cx="4517136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C835-87D6-25C6-1C0C-B16378EA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FB9F6-057D-DEAE-3326-D871FC4C73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3111F-1867-8F94-C54C-C14750D902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2FC2B-518F-F076-7481-C19EFDFB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77C1678-5BCA-4DC1-8A51-3AEFECC5B0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7A71E51-260F-C225-0141-1C78748CA3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2414" y="1929600"/>
            <a:ext cx="2719586" cy="4027498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5B4FFFA6-62DB-C634-46E8-2BBE78F1FE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929600"/>
            <a:ext cx="4462272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9B2024F1-6D5D-1D1C-1DDB-77BCBA748A2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462653" y="1929600"/>
            <a:ext cx="4462272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2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4420800"/>
            <a:ext cx="3701050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3699460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6563" y="4420800"/>
            <a:ext cx="3700462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46561" y="1929600"/>
            <a:ext cx="3700463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2925" y="4420800"/>
            <a:ext cx="3700463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E60DA76D-A31E-4D1F-AF67-0C4DBC02A76D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2925" y="1929600"/>
            <a:ext cx="3700463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F6BC82E-5E7C-45F5-91CD-D280E38D1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B29AAA6-A1F6-490A-1EFC-6B447EB176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-1"/>
            <a:ext cx="8924925" cy="3922341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2CCBB1-04BD-FE31-F06D-102B92D5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1" y="4415978"/>
            <a:ext cx="8613648" cy="1167237"/>
          </a:xfrm>
        </p:spPr>
        <p:txBody>
          <a:bodyPr anchor="t"/>
          <a:lstStyle>
            <a:lvl1pPr>
              <a:defRPr sz="4000" b="0" cap="all" baseline="0"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86D38F8-004F-7DCE-C310-B4E7FCA060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1" y="5808186"/>
            <a:ext cx="8613648" cy="486000"/>
          </a:xfrm>
        </p:spPr>
        <p:txBody>
          <a:bodyPr lIns="0"/>
          <a:lstStyle>
            <a:lvl1pPr>
              <a:defRPr sz="20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AE2F316-0016-9697-4E87-5EDF2C8F03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1" y="4253978"/>
            <a:ext cx="8613648" cy="162000"/>
          </a:xfrm>
        </p:spPr>
        <p:txBody>
          <a:bodyPr lIns="0" anchor="t"/>
          <a:lstStyle>
            <a:lvl1pPr>
              <a:spcBef>
                <a:spcPts val="0"/>
              </a:spcBef>
              <a:defRPr sz="800" cap="all" spc="200" baseline="0"/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  <a:endParaRPr lang="en-US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4BA63496-C2A8-94B3-DF70-7124A3FF5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6737" y="395547"/>
            <a:ext cx="1766532" cy="677856"/>
          </a:xfrm>
          <a:prstGeom prst="rect">
            <a:avLst/>
          </a:prstGeom>
        </p:spPr>
      </p:pic>
      <p:pic>
        <p:nvPicPr>
          <p:cNvPr id="12" name="Tag line">
            <a:extLst>
              <a:ext uri="{FF2B5EF4-FFF2-40B4-BE49-F238E27FC236}">
                <a16:creationId xmlns:a16="http://schemas.microsoft.com/office/drawing/2014/main" id="{F7F21CC0-8031-7C43-8705-86240000D0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6737" y="5866683"/>
            <a:ext cx="1766532" cy="400810"/>
          </a:xfrm>
          <a:prstGeom prst="rect">
            <a:avLst/>
          </a:prstGeom>
        </p:spPr>
      </p:pic>
      <p:sp>
        <p:nvSpPr>
          <p:cNvPr id="14" name="Date Placeholder 2" hidden="1">
            <a:extLst>
              <a:ext uri="{FF2B5EF4-FFF2-40B4-BE49-F238E27FC236}">
                <a16:creationId xmlns:a16="http://schemas.microsoft.com/office/drawing/2014/main" id="{0A33B1B3-23BD-4E69-9630-079CFBD253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C6A9BD41-B408-4DC1-BC41-874D8AA7AEFB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18" name="Footer Placeholder 5" hidden="1">
            <a:extLst>
              <a:ext uri="{FF2B5EF4-FFF2-40B4-BE49-F238E27FC236}">
                <a16:creationId xmlns:a16="http://schemas.microsoft.com/office/drawing/2014/main" id="{FF96FD6D-EB5B-42F4-A782-864EE89849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6" hidden="1">
            <a:extLst>
              <a:ext uri="{FF2B5EF4-FFF2-40B4-BE49-F238E27FC236}">
                <a16:creationId xmlns:a16="http://schemas.microsoft.com/office/drawing/2014/main" id="{A5917654-E2E7-4F3B-9A54-AAD2556830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3" name="Textbox for metadata">
            <a:extLst>
              <a:ext uri="{FF2B5EF4-FFF2-40B4-BE49-F238E27FC236}">
                <a16:creationId xmlns:a16="http://schemas.microsoft.com/office/drawing/2014/main" id="{99A66A49-8F92-4F89-AFD0-110E26BF2680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47C61707-0D77-48A5-9714-CB909585A68D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kumimoji="0" lang="en-US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6595B980-413F-5C6F-BB48-10EAFC8D7E57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84E264FF-7C16-2557-3035-564CD53922DE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 dirty="0">
              <a:solidFill>
                <a:schemeClr val="tx1"/>
              </a:solidFill>
            </a:endParaRPr>
          </a:p>
        </p:txBody>
      </p:sp>
      <p:pic>
        <p:nvPicPr>
          <p:cNvPr id="1266144981" name="Classification" descr="{&quot;templafy&quot;:{&quot;id&quot;:&quot;6423a713-0afa-4251-9abc-aa3d7966b65c&quot;}}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svg="http://schemas.microsoft.com/office/drawing/2016/SVG/main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&amp; text box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9901-3878-567C-6F7B-62F568F5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65E89-325E-25CE-C35D-AD7B0E2BA7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C8C55-BF0B-AB3A-01C9-D37FA0AC0D8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8C4A6-E706-08CD-E591-31C7768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C3656E4-F3AA-6EE7-E3C0-CE78B0D5C6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9E0BF222-DE36-6B8E-3ADD-DE5450E802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1929600"/>
            <a:ext cx="370332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6090B701-78C3-C044-E7EC-1B49E3C301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3429000"/>
            <a:ext cx="4160520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69BCFFDA-C3AF-2E7B-90ED-9900D4167C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6563" y="1929600"/>
            <a:ext cx="370332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53B80110-9520-18FD-D36C-C9B976C745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161982" y="3429000"/>
            <a:ext cx="3867912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840A287-AA7C-1164-424E-57005EFA7C0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1927" y="1929600"/>
            <a:ext cx="370332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35AC138-46EC-3DA3-0F28-7B8889071F0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31480" y="3429000"/>
            <a:ext cx="4160520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8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&amp; text boxes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E946-8B12-F6C2-90DD-0AEB0586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F8FD4-F79F-BBCE-CDA8-C0C6B8FBE1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6FA28-409D-CEEB-7D91-FE5023B00E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D96B3-34E7-65FF-456D-F32ACD9B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851678F-D8EB-2069-FF1C-22C7776FEE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927224"/>
            <a:ext cx="2422044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18DF5F0-616C-E1B2-F94F-A389259780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57728" y="5200200"/>
            <a:ext cx="2798064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3E7CDFFF-4EB0-0A69-7997-7829DEA74B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157728" y="1927224"/>
            <a:ext cx="2953512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D38B606-5A94-1DF8-F564-D4E7BF675A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11240" y="5200200"/>
            <a:ext cx="2798064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CFE117-420C-7B9E-ED0C-7CB8F24829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11240" y="1927224"/>
            <a:ext cx="2953512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C2C40EB7-4527-3CFA-2B47-3BD797257D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65324" y="5200200"/>
            <a:ext cx="2798064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1BA7AFC-A49F-988B-82B3-3E768ED02F6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65324" y="1927224"/>
            <a:ext cx="3127248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7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91C9-4F13-1C53-0D29-8B4F95ED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F5A4D-86A4-3B8B-569A-BCFEABBBD5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DC91-C253-039A-84E0-3DF9179026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ECE1D-AD44-4D18-1B8E-9B3643EE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1CBEA37-4E6C-886E-5284-5170A3A140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1BE5845-D81D-D5A2-A0EC-9224C116F9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2414" y="1929600"/>
            <a:ext cx="2719586" cy="4027498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3C6E0DDC-217A-6FF3-673A-BC0CBA8574F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929600"/>
            <a:ext cx="2971800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0E6E7E98-2D75-359B-6735-0541241142A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974974" y="1929600"/>
            <a:ext cx="2971800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685FBAA7-7315-D4AF-B4A4-84A3EA1B568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46773" y="1929600"/>
            <a:ext cx="2974975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8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4068000"/>
            <a:ext cx="2721563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2721563" cy="2016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67450" y="4068000"/>
            <a:ext cx="2722563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67783" y="1929600"/>
            <a:ext cx="2721563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4701" y="4068000"/>
            <a:ext cx="2721600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04367" y="1929600"/>
            <a:ext cx="2721600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40989" y="4068000"/>
            <a:ext cx="2721600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3859AA10-B672-4B0C-BC45-3E91ECF3EE17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40989" y="1929600"/>
            <a:ext cx="2721600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AC575A-6618-4D58-8557-3418AC6A26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&amp; text box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CA75-11C8-11F4-38F3-2C08D8F3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DB1A9-1F11-3834-3CC5-115B9C807F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D58C4-DCD9-0E66-56A1-CE6ED3EA64C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99120-C446-1A6A-CBBD-494AB010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108448B-C67F-F2DF-30B4-B614122A48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1C9BBEE-C553-7B7B-8BCE-CE52618EAF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1929600"/>
            <a:ext cx="269748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A2C65CF7-B7D3-2FC8-2500-FC061D5127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75639" y="1929600"/>
            <a:ext cx="269748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32003C22-01A2-AB04-5FD8-C5EC97EE35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20079" y="1929600"/>
            <a:ext cx="269748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A5359350-17C7-BFC0-8597-500F5190AE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64520" y="1929600"/>
            <a:ext cx="269748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5994943-1F91-799B-85DE-A327AF72E39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3429000"/>
            <a:ext cx="3044952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8FD9CCE-E850-F96A-DF0A-E3B3E6489BC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4952" y="3429000"/>
            <a:ext cx="3049016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C433D109-B376-AD18-00A5-771EE1A4FE2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89904" y="3429000"/>
            <a:ext cx="3053080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DFAE2697-9921-CE23-3B66-375A974D4E6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38920" y="3429000"/>
            <a:ext cx="3053080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3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&amp; text boxes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B2EA-4B3F-F123-A5EA-87BE556C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94FE1-D6F0-664C-1D81-7E6AE61562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52C3-F04E-0FA2-F081-B85C7B5FD6A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7B60B-6009-E3A0-F457-0952015A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795F8BFE-B93A-7D96-5C59-323833500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927224"/>
            <a:ext cx="2422044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AC289A9-61FF-919C-A713-D96BEEF20F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57728" y="5200200"/>
            <a:ext cx="2075688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8703759B-37D5-9836-B8D4-7FAF1C4718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16296" y="5200200"/>
            <a:ext cx="2075688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19DF3DA-499C-CD92-64F9-D0F143511B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74864" y="5200200"/>
            <a:ext cx="2075688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DA574A4-7D8E-8CD5-863A-D1DD360E2A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933432" y="5200200"/>
            <a:ext cx="2075688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6D82625-D560-1802-3C1E-8DAFEA0ACC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157728" y="1927224"/>
            <a:ext cx="2258568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64D5035-9BCE-CFCE-AD2E-00B8AA8ACAA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16296" y="1927224"/>
            <a:ext cx="2258568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21761756-C013-C4EE-F768-37ECCBD621F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674864" y="1927224"/>
            <a:ext cx="2258568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5BFCC3D5-8804-66D5-4DB5-132AD07EBE7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933432" y="1927224"/>
            <a:ext cx="2258568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0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58D2-BF02-6D8B-2657-4F55E807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EC0D6-C6CD-BB72-C1C4-E1ADE6242C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CBE13-14D5-CB74-CC1E-C80A25B02F9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4D404-DD89-52F0-D4F0-7F32CBF1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8615787-F3A0-0D1E-1BE7-5F204902FB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E5107EE-359F-C30C-11D7-75EB465A99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2414" y="1929600"/>
            <a:ext cx="2719586" cy="4027498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F7498406-CA9D-4715-8256-91CC499394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929600"/>
            <a:ext cx="2231136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457DC084-6F55-89FB-825F-1C007616A4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4802" y="1929600"/>
            <a:ext cx="2231136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655AB4A-A301-3405-82C2-A760925DD14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49604" y="1929600"/>
            <a:ext cx="2231136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0C040CA-2BE0-9525-9398-7E45552B40D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74406" y="1929600"/>
            <a:ext cx="2231136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2134799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0347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80346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29494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29494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78641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78642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F557D37-8C58-45BB-BCD2-B899758EEC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727789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8CD4778-A113-4B3E-BE85-4C38827792B4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28028A-6874-45E0-BC8D-8A1F2FBBA25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727789" y="1929600"/>
            <a:ext cx="2134800" cy="155880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731086D8-E45A-41ED-AC3B-AE44C82490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88998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8998" y="1929600"/>
            <a:ext cx="1742400" cy="122400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46796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6796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04594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4594" y="1929600"/>
            <a:ext cx="1742400" cy="122400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F557D37-8C58-45BB-BCD2-B899758EEC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62392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28028A-6874-45E0-BC8D-8A1F2FBBA25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62392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20D32C3-A646-46A3-A89B-D8B54CCB200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120189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4E2AFF6-F61C-424F-AD48-E5E504B17376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AF50D2F7-148B-415F-9691-B8FFA28455D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120189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D760D6FD-6CAE-4F90-B86F-38E9400A0A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nin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4896438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4895849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9548B43-B5A0-4273-B56B-10B599F0056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171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35CD4B9C-945C-40FF-BD47-450E004E75F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0287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37EE18F-5138-46F6-8F64-45A9C1B34E2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05538" y="2052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31F1B58F-EB8F-46BE-AEA0-7CD46F5312C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17138" y="2052205"/>
            <a:ext cx="1834650" cy="16863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A0E14069-0987-4022-836B-AAB206CC5C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028738" y="2052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742A9089-F92B-49A4-BABA-71AA8366E46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55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C0EF4526-4C12-4244-8872-7B4E2C535F2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171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2437BD9E-8D26-498F-82EA-45C3AF5A77A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0287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84A20A-6C50-422B-A13D-BA125DC2739D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31200" y="1929600"/>
            <a:ext cx="4896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A19BC4A7-5571-459D-9C43-D8AB65C6A600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C4A9BBF-197B-4C9D-B440-391CB9BAA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2" hidden="1">
            <a:extLst>
              <a:ext uri="{FF2B5EF4-FFF2-40B4-BE49-F238E27FC236}">
                <a16:creationId xmlns:a16="http://schemas.microsoft.com/office/drawing/2014/main" id="{86899F48-C911-4CD2-8537-1874E4E7FF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1D6F7FAA-DD9E-4605-ADA9-64A74D15ED2D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16" name="Footer Placeholder 5" hidden="1">
            <a:extLst>
              <a:ext uri="{FF2B5EF4-FFF2-40B4-BE49-F238E27FC236}">
                <a16:creationId xmlns:a16="http://schemas.microsoft.com/office/drawing/2014/main" id="{7DCDF680-C48C-4D0A-9069-B2F60D63B7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6" hidden="1">
            <a:extLst>
              <a:ext uri="{FF2B5EF4-FFF2-40B4-BE49-F238E27FC236}">
                <a16:creationId xmlns:a16="http://schemas.microsoft.com/office/drawing/2014/main" id="{0266C1C2-4C9C-4B41-96AD-AEADB16E34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1" name="Textbox for metadata">
            <a:extLst>
              <a:ext uri="{FF2B5EF4-FFF2-40B4-BE49-F238E27FC236}">
                <a16:creationId xmlns:a16="http://schemas.microsoft.com/office/drawing/2014/main" id="{E3F50A39-4A37-4A8F-8A6D-C4F1265DDE55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72C259B8-2007-488D-8494-693ADFA23A83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kumimoji="0" lang="en-US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E14ED6E7-A503-94E7-7189-8682343C0CC9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199FB105-4978-F0FF-EAB3-A9357DD6E547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 dirty="0">
              <a:solidFill>
                <a:schemeClr val="tx1"/>
              </a:solidFill>
            </a:endParaRPr>
          </a:p>
        </p:txBody>
      </p:sp>
      <p:pic>
        <p:nvPicPr>
          <p:cNvPr id="1532389453" name="Classification" descr="{&quot;templafy&quot;:{&quot;id&quot;:&quot;d7d7ee78-7152-43c9-b6ef-854a0729f69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830A1BB-93D2-83E6-5E0F-A2EB11913C1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3922776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10514A-B508-6FBD-95BC-27F50F5F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1" y="4415978"/>
            <a:ext cx="8613648" cy="1167237"/>
          </a:xfrm>
        </p:spPr>
        <p:txBody>
          <a:bodyPr anchor="t"/>
          <a:lstStyle>
            <a:lvl1pPr>
              <a:defRPr sz="4000" b="0" cap="all" baseline="0"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8287956-228E-9217-B1A8-22A42BB962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1" y="5808186"/>
            <a:ext cx="8613648" cy="486000"/>
          </a:xfrm>
        </p:spPr>
        <p:txBody>
          <a:bodyPr lIns="0"/>
          <a:lstStyle>
            <a:lvl1pPr>
              <a:defRPr sz="20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D1C327-FC2E-1D32-7B54-A5257759E0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1" y="4253978"/>
            <a:ext cx="8613648" cy="162000"/>
          </a:xfrm>
        </p:spPr>
        <p:txBody>
          <a:bodyPr lIns="0" anchor="t"/>
          <a:lstStyle>
            <a:lvl1pPr>
              <a:spcBef>
                <a:spcPts val="0"/>
              </a:spcBef>
              <a:defRPr sz="800" cap="all" spc="200" baseline="0"/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  <a:endParaRPr lang="en-US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BBEB06A3-B60B-5E8B-65ED-9B854D9774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6737" y="395547"/>
            <a:ext cx="1766532" cy="677856"/>
          </a:xfrm>
          <a:prstGeom prst="rect">
            <a:avLst/>
          </a:prstGeom>
        </p:spPr>
      </p:pic>
      <p:pic>
        <p:nvPicPr>
          <p:cNvPr id="15" name="Tag line">
            <a:extLst>
              <a:ext uri="{FF2B5EF4-FFF2-40B4-BE49-F238E27FC236}">
                <a16:creationId xmlns:a16="http://schemas.microsoft.com/office/drawing/2014/main" id="{AA4179DF-8B56-C9BC-1094-3EFFC44DA82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6737" y="5866683"/>
            <a:ext cx="1766532" cy="40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svg="http://schemas.microsoft.com/office/drawing/2016/SVG/main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4E2AFF6-F61C-424F-AD48-E5E504B17376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004C4D90-813B-7EA2-63F0-A808049E0C0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FCFEBF6-8F43-D15A-C8AE-9705235623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31200" y="513212"/>
            <a:ext cx="304800" cy="37186"/>
          </a:xfrm>
          <a:custGeom>
            <a:avLst/>
            <a:gdLst>
              <a:gd name="connsiteX0" fmla="*/ 0 w 304800"/>
              <a:gd name="connsiteY0" fmla="*/ 0 h 37186"/>
              <a:gd name="connsiteX1" fmla="*/ 304800 w 304800"/>
              <a:gd name="connsiteY1" fmla="*/ 0 h 37186"/>
              <a:gd name="connsiteX2" fmla="*/ 304800 w 304800"/>
              <a:gd name="connsiteY2" fmla="*/ 37186 h 37186"/>
              <a:gd name="connsiteX3" fmla="*/ 0 w 304800"/>
              <a:gd name="connsiteY3" fmla="*/ 37186 h 3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37186">
                <a:moveTo>
                  <a:pt x="0" y="0"/>
                </a:moveTo>
                <a:lnTo>
                  <a:pt x="304800" y="0"/>
                </a:lnTo>
                <a:lnTo>
                  <a:pt x="304800" y="37186"/>
                </a:lnTo>
                <a:lnTo>
                  <a:pt x="0" y="37186"/>
                </a:lnTo>
                <a:close/>
              </a:path>
            </a:pathLst>
          </a:custGeom>
          <a:solidFill>
            <a:schemeClr val="bg2"/>
          </a:solidFill>
          <a:ln w="6350">
            <a:noFill/>
            <a:miter lim="800000"/>
          </a:ln>
        </p:spPr>
        <p:txBody>
          <a:bodyPr wrap="square"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full screen (big ca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EAA09D2E-D7D5-FBB9-4B87-CC6CD2E49D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0E2C2D2-B7EB-2053-0B06-8BC75B8E41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5293466"/>
            <a:ext cx="8594771" cy="486000"/>
          </a:xfrm>
        </p:spPr>
        <p:txBody>
          <a:bodyPr lIns="0" tIns="0" rIns="0" bIns="0"/>
          <a:lstStyle>
            <a:lvl1pPr>
              <a:defRPr sz="20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F8B3F-EE2C-9020-E1E7-B0365650AB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200" y="2946400"/>
            <a:ext cx="8594771" cy="2246999"/>
          </a:xfrm>
        </p:spPr>
        <p:txBody>
          <a:bodyPr anchor="b"/>
          <a:lstStyle>
            <a:lvl1pPr>
              <a:defRPr sz="6000" b="0" cap="all" baseline="0">
                <a:latin typeface="ABBvoice Display SemiBold" panose="020D0704020603060204" pitchFamily="34" charset="0"/>
                <a:cs typeface="ABBvoice Display Beta SemiBold" panose="020D0704020603060204" pitchFamily="34" charset="0"/>
              </a:defRPr>
            </a:lvl1pPr>
          </a:lstStyle>
          <a:p>
            <a:r>
              <a:rPr lang="en-US" dirty="0"/>
              <a:t>Big caption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73CE9-8AEE-AD06-CBD8-70F010A7D6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C6633-994B-77A9-AC8E-3EB4747035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888C2-6D99-9F06-53FC-4B7B33F4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ed pictur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44EC52-177B-4EE6-B503-BC62C90040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31789" y="2304000"/>
            <a:ext cx="2935286" cy="2935286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32250" y="2304000"/>
            <a:ext cx="7818950" cy="2343600"/>
          </a:xfrm>
        </p:spPr>
        <p:txBody>
          <a:bodyPr lIns="0" tIns="0" rIns="0" bIns="0" anchor="b"/>
          <a:lstStyle>
            <a:lvl1pPr>
              <a:defRPr sz="3600" b="0" cap="all" baseline="0">
                <a:latin typeface="ABBvoice Display SemiBold" panose="020D0704020603060204" pitchFamily="34" charset="0"/>
                <a:ea typeface="ABBvoice Light" panose="020D0403020503020204" pitchFamily="34" charset="0"/>
                <a:cs typeface="ABBvoice Display Beta SemiBold" panose="020D0704020603060204" pitchFamily="34" charset="0"/>
              </a:defRPr>
            </a:lvl1pPr>
            <a:lvl2pPr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45EE9DB0-5B20-4895-89CC-4D1979114B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2250" y="4737600"/>
            <a:ext cx="7818950" cy="684000"/>
          </a:xfrm>
        </p:spPr>
        <p:txBody>
          <a:bodyPr lIns="0" tIns="0" rIns="0" bIns="0"/>
          <a:lstStyle>
            <a:lvl1pPr>
              <a:defRPr sz="1800" b="1">
                <a:solidFill>
                  <a:schemeClr val="tx2"/>
                </a:solidFill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F576353-D5DB-4F2A-A22E-FA267E06FBC8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ed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44EC52-177B-4EE6-B503-BC62C90040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38400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8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767594A-9B1B-4FC9-A3EF-98EEA86AC62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3272596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5E9B6A50-8E7E-44DE-87B0-BBA84E8C9C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7795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403055A0-7433-437E-92E6-21BA8C2F2E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206792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4B5EE1A-3316-46F5-BB7B-CCCA30464A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4392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00FD68CA-5637-4712-BABD-05E96DCD3B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 bwMode="gray">
          <a:xfrm>
            <a:off x="9140989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B81787D8-AACD-4182-9B1C-706B7FA5B2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40989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902337EE-EDB6-43FF-843D-172081B7296F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5981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1200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7796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7796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4392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4392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40989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40989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F3A501F0-1B55-4808-B191-E00ECFEF3979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9A43077-8463-4968-88C4-11AE5FC21D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7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1200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774847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74847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218494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18494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2141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62141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105789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105789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B12C3D-BC2E-4B7A-B360-CE0523781F6B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E3342590-42A3-4E78-9950-B9D9986172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9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4800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2400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763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94363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458725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56325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34800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2400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396763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94363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D5F0F628-8A10-418E-9B30-5C02EB627E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458725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77AB433-7578-4A04-94CE-256E9DF814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56325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FE7C1509-102B-44DC-8AA2-A8A1DB0A6DCC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664C5B26-A749-427A-8626-9ECBE088C9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2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n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4800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2400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294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93894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457788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55388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34800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2400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396294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93894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D5F0F628-8A10-418E-9B30-5C02EB627E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457788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77AB433-7578-4A04-94CE-256E9DF814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55388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4C864FEE-0A1C-4897-8B82-F45359452B1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34800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FBC895BB-D162-4E65-9A05-7277A36BC0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400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1F21B681-AA7C-40DE-8FD3-7B067F1B9F8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396294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D6CD389E-53C9-4827-B43F-AE5D96E283D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93894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1E8F4191-056B-4619-9288-972A95E4D9D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457788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C6A43FA3-4FF5-4557-967D-6FB6ECC335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55388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CA8D5F6D-18D1-4E80-97E0-F8A3F4836D54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EAB8C8AA-5479-4E03-B260-4B35C2BB4F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9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17F53BD8-37C5-48ED-B4A6-D7482E31399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1199" y="1929600"/>
            <a:ext cx="3701051" cy="360000"/>
          </a:xfrm>
          <a:prstGeom prst="homePlate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41D5ECEA-2E5E-4D71-841F-95A2A0D9779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245975" y="1929600"/>
            <a:ext cx="3701051" cy="360000"/>
          </a:xfrm>
          <a:prstGeom prst="chevron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041C7270-2AD5-4174-9BB6-40887670ECE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160749" y="1929600"/>
            <a:ext cx="3701051" cy="360000"/>
          </a:xfrm>
          <a:prstGeom prst="chevron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E6F51FA5-7813-4436-9E2D-0AA10EED3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E6214208-AE04-4F1F-B879-DC21F5861A5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C5BC1243-5335-403B-A737-9CF168164EF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119626B5-1F46-41F6-BEF7-1D8C4DEA0344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01AE2CA-8A5F-4992-AB7D-3C309899A5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five text boxe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907891A7-3AF7-4352-8C25-93B984B9D5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338400" y="5227200"/>
            <a:ext cx="11520000" cy="0"/>
          </a:xfrm>
          <a:custGeom>
            <a:avLst/>
            <a:gdLst>
              <a:gd name="connsiteX0" fmla="*/ 0 w 2066400"/>
              <a:gd name="connsiteY0" fmla="*/ 0 h 118800"/>
              <a:gd name="connsiteX1" fmla="*/ 2066400 w 2066400"/>
              <a:gd name="connsiteY1" fmla="*/ 0 h 118800"/>
              <a:gd name="connsiteX2" fmla="*/ 2066400 w 2066400"/>
              <a:gd name="connsiteY2" fmla="*/ 118800 h 118800"/>
              <a:gd name="connsiteX3" fmla="*/ 0 w 2066400"/>
              <a:gd name="connsiteY3" fmla="*/ 118800 h 118800"/>
              <a:gd name="connsiteX4" fmla="*/ 0 w 2066400"/>
              <a:gd name="connsiteY4" fmla="*/ 0 h 118800"/>
              <a:gd name="connsiteX0" fmla="*/ 2066400 w 2157840"/>
              <a:gd name="connsiteY0" fmla="*/ 118800 h 210240"/>
              <a:gd name="connsiteX1" fmla="*/ 0 w 2157840"/>
              <a:gd name="connsiteY1" fmla="*/ 118800 h 210240"/>
              <a:gd name="connsiteX2" fmla="*/ 0 w 2157840"/>
              <a:gd name="connsiteY2" fmla="*/ 0 h 210240"/>
              <a:gd name="connsiteX3" fmla="*/ 2066400 w 2157840"/>
              <a:gd name="connsiteY3" fmla="*/ 0 h 210240"/>
              <a:gd name="connsiteX4" fmla="*/ 2157840 w 2157840"/>
              <a:gd name="connsiteY4" fmla="*/ 210240 h 210240"/>
              <a:gd name="connsiteX0" fmla="*/ 2066400 w 2066400"/>
              <a:gd name="connsiteY0" fmla="*/ 118800 h 118800"/>
              <a:gd name="connsiteX1" fmla="*/ 0 w 2066400"/>
              <a:gd name="connsiteY1" fmla="*/ 118800 h 118800"/>
              <a:gd name="connsiteX2" fmla="*/ 0 w 2066400"/>
              <a:gd name="connsiteY2" fmla="*/ 0 h 118800"/>
              <a:gd name="connsiteX3" fmla="*/ 2066400 w 2066400"/>
              <a:gd name="connsiteY3" fmla="*/ 0 h 118800"/>
              <a:gd name="connsiteX0" fmla="*/ 0 w 2066400"/>
              <a:gd name="connsiteY0" fmla="*/ 118800 h 118800"/>
              <a:gd name="connsiteX1" fmla="*/ 0 w 2066400"/>
              <a:gd name="connsiteY1" fmla="*/ 0 h 118800"/>
              <a:gd name="connsiteX2" fmla="*/ 2066400 w 2066400"/>
              <a:gd name="connsiteY2" fmla="*/ 0 h 118800"/>
              <a:gd name="connsiteX0" fmla="*/ 0 w 2066400"/>
              <a:gd name="connsiteY0" fmla="*/ 0 h 0"/>
              <a:gd name="connsiteX1" fmla="*/ 2066400 w 2066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66400">
                <a:moveTo>
                  <a:pt x="0" y="0"/>
                </a:moveTo>
                <a:lnTo>
                  <a:pt x="20664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116A6796-F195-444B-8CAF-9408872890E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12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6A84518F-EB08-4F36-8400-95AB01D3810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724447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503EA10-D1F3-4AA4-8CED-AEE30E121F6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17694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F438A3D-D3E1-4D5D-BA34-887EAEB994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10941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3EDD5930-9373-4D21-B203-C97F69292A1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04189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29600"/>
            <a:ext cx="1957975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AE7A1D2-DAC3-46BE-AA9A-E1EB082520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24129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F0CC0E-6E4F-4BBB-AC3B-74E8C12627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17483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46DB502-496B-4374-80BE-F2A5D51992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10837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B72E113-B74F-4C8D-B9C6-1799A1DAE1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904189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AE4540D-5837-4887-82D2-ADB1E470A0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1200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1512B5-B055-451B-A63A-61AC3D27A7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24447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272552C-9A92-45B5-9658-E0A7758AE5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17694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93E5512-D171-4A0F-A84D-1429CB1B24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510941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19BB1C7-BB18-4D53-B7FD-0B43DE543E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904189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34B7327F-B9B9-4FCD-9D42-CEC50A1073FB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7531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AEB427-FB8B-FC30-58E4-396214CEB7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31F8-764B-C17E-CC65-C19E1890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338F-25DA-4D0B-AE09-634C86CB35CB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C29D0-EB40-587B-58A6-53D76307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D97F4-D5E2-FCE0-A203-89814C3C181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8DE0D1-FC76-CA62-6E66-A111968AA3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375" y="3827463"/>
            <a:ext cx="6851650" cy="1475150"/>
          </a:xfrm>
        </p:spPr>
        <p:txBody>
          <a:bodyPr lIns="0" tIns="0" rIns="0" bIns="0" anchor="b"/>
          <a:lstStyle>
            <a:lvl1pPr>
              <a:defRPr sz="4800" b="0" cap="all" baseline="0">
                <a:solidFill>
                  <a:schemeClr val="tx1"/>
                </a:solidFill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Chapter slide</a:t>
            </a:r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32AA2-03A2-E191-75A1-F8C19050D4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5375" y="5349654"/>
            <a:ext cx="6851650" cy="507000"/>
          </a:xfrm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3E5CE7EF-73C3-CAE2-B471-EE2DA64E7F4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43851" y="683261"/>
            <a:ext cx="3226080" cy="1942982"/>
          </a:xfrm>
        </p:spPr>
        <p:txBody>
          <a:bodyPr/>
          <a:lstStyle>
            <a:lvl1pPr algn="r">
              <a:defRPr sz="13800">
                <a:solidFill>
                  <a:schemeClr val="tx1"/>
                </a:solidFill>
                <a:latin typeface="ABBvoice Display SemiBold" panose="020D07040206030602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5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seven text boxe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AE4540D-5837-4887-82D2-ADB1E470A0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12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1512B5-B055-451B-A63A-61AC3D27A7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9806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272552C-9A92-45B5-9658-E0A7758AE5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300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93E5512-D171-4A0F-A84D-1429CB1B24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94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19BB1C7-BB18-4D53-B7FD-0B43DE543E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288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189B57F-C66A-4C80-8E4E-09199BDEEA4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5782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6FC8D2EC-39D1-4154-8306-67F231081AD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2276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A4C85EBA-3628-4B96-A145-783BC7DB501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38400" y="5227200"/>
            <a:ext cx="11520000" cy="0"/>
          </a:xfrm>
          <a:custGeom>
            <a:avLst/>
            <a:gdLst>
              <a:gd name="connsiteX0" fmla="*/ 0 w 11520000"/>
              <a:gd name="connsiteY0" fmla="*/ 0 h 392400"/>
              <a:gd name="connsiteX1" fmla="*/ 11520000 w 11520000"/>
              <a:gd name="connsiteY1" fmla="*/ 0 h 392400"/>
              <a:gd name="connsiteX2" fmla="*/ 11520000 w 11520000"/>
              <a:gd name="connsiteY2" fmla="*/ 392400 h 392400"/>
              <a:gd name="connsiteX3" fmla="*/ 0 w 11520000"/>
              <a:gd name="connsiteY3" fmla="*/ 392400 h 392400"/>
              <a:gd name="connsiteX4" fmla="*/ 0 w 11520000"/>
              <a:gd name="connsiteY4" fmla="*/ 0 h 392400"/>
              <a:gd name="connsiteX0" fmla="*/ 11520000 w 11611440"/>
              <a:gd name="connsiteY0" fmla="*/ 392400 h 483840"/>
              <a:gd name="connsiteX1" fmla="*/ 0 w 11611440"/>
              <a:gd name="connsiteY1" fmla="*/ 392400 h 483840"/>
              <a:gd name="connsiteX2" fmla="*/ 0 w 11611440"/>
              <a:gd name="connsiteY2" fmla="*/ 0 h 483840"/>
              <a:gd name="connsiteX3" fmla="*/ 11520000 w 11611440"/>
              <a:gd name="connsiteY3" fmla="*/ 0 h 483840"/>
              <a:gd name="connsiteX4" fmla="*/ 11611440 w 11611440"/>
              <a:gd name="connsiteY4" fmla="*/ 483840 h 483840"/>
              <a:gd name="connsiteX0" fmla="*/ 11520000 w 11520000"/>
              <a:gd name="connsiteY0" fmla="*/ 392400 h 392400"/>
              <a:gd name="connsiteX1" fmla="*/ 0 w 11520000"/>
              <a:gd name="connsiteY1" fmla="*/ 392400 h 392400"/>
              <a:gd name="connsiteX2" fmla="*/ 0 w 11520000"/>
              <a:gd name="connsiteY2" fmla="*/ 0 h 392400"/>
              <a:gd name="connsiteX3" fmla="*/ 11520000 w 11520000"/>
              <a:gd name="connsiteY3" fmla="*/ 0 h 392400"/>
              <a:gd name="connsiteX0" fmla="*/ 0 w 11520000"/>
              <a:gd name="connsiteY0" fmla="*/ 392400 h 392400"/>
              <a:gd name="connsiteX1" fmla="*/ 0 w 11520000"/>
              <a:gd name="connsiteY1" fmla="*/ 0 h 392400"/>
              <a:gd name="connsiteX2" fmla="*/ 11520000 w 11520000"/>
              <a:gd name="connsiteY2" fmla="*/ 0 h 392400"/>
              <a:gd name="connsiteX0" fmla="*/ 0 w 11520000"/>
              <a:gd name="connsiteY0" fmla="*/ 0 h 0"/>
              <a:gd name="connsiteX1" fmla="*/ 11520000 w 1152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0000">
                <a:moveTo>
                  <a:pt x="0" y="0"/>
                </a:moveTo>
                <a:lnTo>
                  <a:pt x="115200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24B2DA46-341A-4D4F-9970-F7FCB405515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48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EED18986-BEAB-4E6C-81DE-64316E13BD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836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DAF1745E-D93E-4B2F-BF38-5CD3330E04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324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429D6633-25A8-4FC0-B518-3616DF6C65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12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ACF9310C-4C08-4791-82FA-D88032731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300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190FAD99-82FB-4521-87C2-193E1163DE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788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70230B34-0C99-4086-AE59-3593C6921A2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2276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16102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AE7A1D2-DAC3-46BE-AA9A-E1EB082520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80600" y="1916102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F0CC0E-6E4F-4BBB-AC3B-74E8C12627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00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46DB502-496B-4374-80BE-F2A5D51992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794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B72E113-B74F-4C8D-B9C6-1799A1DAE1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288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FE86579E-E5FB-4B48-A02E-380334B3B7D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5782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4FB5AF6E-663D-4AEE-B328-405A089F5CC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2276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CB798486-D620-4807-AC6D-3BD811E629F8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571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fiv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70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04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38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72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CE67186-CCF3-4DDD-89EF-CB4B536BBBF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594000" y="3258000"/>
            <a:ext cx="11264400" cy="0"/>
          </a:xfrm>
          <a:custGeom>
            <a:avLst/>
            <a:gdLst>
              <a:gd name="connsiteX0" fmla="*/ 0 w 7652632"/>
              <a:gd name="connsiteY0" fmla="*/ 0 h 174512"/>
              <a:gd name="connsiteX1" fmla="*/ 7652632 w 7652632"/>
              <a:gd name="connsiteY1" fmla="*/ 0 h 174512"/>
              <a:gd name="connsiteX2" fmla="*/ 7652632 w 7652632"/>
              <a:gd name="connsiteY2" fmla="*/ 174512 h 174512"/>
              <a:gd name="connsiteX3" fmla="*/ 0 w 7652632"/>
              <a:gd name="connsiteY3" fmla="*/ 174512 h 174512"/>
              <a:gd name="connsiteX4" fmla="*/ 0 w 7652632"/>
              <a:gd name="connsiteY4" fmla="*/ 0 h 174512"/>
              <a:gd name="connsiteX0" fmla="*/ 0 w 7652632"/>
              <a:gd name="connsiteY0" fmla="*/ 174512 h 265952"/>
              <a:gd name="connsiteX1" fmla="*/ 0 w 7652632"/>
              <a:gd name="connsiteY1" fmla="*/ 0 h 265952"/>
              <a:gd name="connsiteX2" fmla="*/ 7652632 w 7652632"/>
              <a:gd name="connsiteY2" fmla="*/ 0 h 265952"/>
              <a:gd name="connsiteX3" fmla="*/ 7652632 w 7652632"/>
              <a:gd name="connsiteY3" fmla="*/ 174512 h 265952"/>
              <a:gd name="connsiteX4" fmla="*/ 91440 w 7652632"/>
              <a:gd name="connsiteY4" fmla="*/ 265952 h 265952"/>
              <a:gd name="connsiteX0" fmla="*/ 0 w 7652632"/>
              <a:gd name="connsiteY0" fmla="*/ 174512 h 174512"/>
              <a:gd name="connsiteX1" fmla="*/ 0 w 7652632"/>
              <a:gd name="connsiteY1" fmla="*/ 0 h 174512"/>
              <a:gd name="connsiteX2" fmla="*/ 7652632 w 7652632"/>
              <a:gd name="connsiteY2" fmla="*/ 0 h 174512"/>
              <a:gd name="connsiteX3" fmla="*/ 7652632 w 7652632"/>
              <a:gd name="connsiteY3" fmla="*/ 174512 h 174512"/>
              <a:gd name="connsiteX0" fmla="*/ 0 w 7652632"/>
              <a:gd name="connsiteY0" fmla="*/ 0 h 174512"/>
              <a:gd name="connsiteX1" fmla="*/ 7652632 w 7652632"/>
              <a:gd name="connsiteY1" fmla="*/ 0 h 174512"/>
              <a:gd name="connsiteX2" fmla="*/ 7652632 w 7652632"/>
              <a:gd name="connsiteY2" fmla="*/ 174512 h 174512"/>
              <a:gd name="connsiteX0" fmla="*/ 0 w 7652632"/>
              <a:gd name="connsiteY0" fmla="*/ 0 h 0"/>
              <a:gd name="connsiteX1" fmla="*/ 7652632 w 76526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2632">
                <a:moveTo>
                  <a:pt x="0" y="0"/>
                </a:moveTo>
                <a:lnTo>
                  <a:pt x="7652632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6CC6DF-7551-4B6C-A618-D58E9805CE9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55E7D41C-3046-4F7E-8B69-F4C83361509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88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DAC75856-6BC0-4D21-AF0C-407CC2A030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2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ECF624F4-7D6E-415F-B67F-32ED309EB60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6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B82237B-1203-4191-BF1A-5B4068747C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90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8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2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6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90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58D6B7A-9754-4804-8F5A-2118F4CADF5E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0892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eight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F115F95-ABE8-402C-A02F-266D5B211E4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558000" y="3258000"/>
            <a:ext cx="11296800" cy="0"/>
          </a:xfrm>
          <a:custGeom>
            <a:avLst/>
            <a:gdLst>
              <a:gd name="connsiteX0" fmla="*/ 0 w 1152000"/>
              <a:gd name="connsiteY0" fmla="*/ 0 h 93031"/>
              <a:gd name="connsiteX1" fmla="*/ 1152000 w 1152000"/>
              <a:gd name="connsiteY1" fmla="*/ 0 h 93031"/>
              <a:gd name="connsiteX2" fmla="*/ 1152000 w 1152000"/>
              <a:gd name="connsiteY2" fmla="*/ 93031 h 93031"/>
              <a:gd name="connsiteX3" fmla="*/ 0 w 1152000"/>
              <a:gd name="connsiteY3" fmla="*/ 93031 h 93031"/>
              <a:gd name="connsiteX4" fmla="*/ 0 w 1152000"/>
              <a:gd name="connsiteY4" fmla="*/ 0 h 93031"/>
              <a:gd name="connsiteX0" fmla="*/ 1152000 w 1243440"/>
              <a:gd name="connsiteY0" fmla="*/ 93031 h 184471"/>
              <a:gd name="connsiteX1" fmla="*/ 0 w 1243440"/>
              <a:gd name="connsiteY1" fmla="*/ 93031 h 184471"/>
              <a:gd name="connsiteX2" fmla="*/ 0 w 1243440"/>
              <a:gd name="connsiteY2" fmla="*/ 0 h 184471"/>
              <a:gd name="connsiteX3" fmla="*/ 1152000 w 1243440"/>
              <a:gd name="connsiteY3" fmla="*/ 0 h 184471"/>
              <a:gd name="connsiteX4" fmla="*/ 1243440 w 1243440"/>
              <a:gd name="connsiteY4" fmla="*/ 184471 h 184471"/>
              <a:gd name="connsiteX0" fmla="*/ 1152000 w 1152000"/>
              <a:gd name="connsiteY0" fmla="*/ 93031 h 93031"/>
              <a:gd name="connsiteX1" fmla="*/ 0 w 1152000"/>
              <a:gd name="connsiteY1" fmla="*/ 93031 h 93031"/>
              <a:gd name="connsiteX2" fmla="*/ 0 w 1152000"/>
              <a:gd name="connsiteY2" fmla="*/ 0 h 93031"/>
              <a:gd name="connsiteX3" fmla="*/ 1152000 w 1152000"/>
              <a:gd name="connsiteY3" fmla="*/ 0 h 93031"/>
              <a:gd name="connsiteX0" fmla="*/ 0 w 1152000"/>
              <a:gd name="connsiteY0" fmla="*/ 93031 h 93031"/>
              <a:gd name="connsiteX1" fmla="*/ 0 w 1152000"/>
              <a:gd name="connsiteY1" fmla="*/ 0 h 93031"/>
              <a:gd name="connsiteX2" fmla="*/ 1152000 w 1152000"/>
              <a:gd name="connsiteY2" fmla="*/ 0 h 93031"/>
              <a:gd name="connsiteX0" fmla="*/ 0 w 1152000"/>
              <a:gd name="connsiteY0" fmla="*/ 0 h 0"/>
              <a:gd name="connsiteX1" fmla="*/ 1152000 w 11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000">
                <a:moveTo>
                  <a:pt x="0" y="0"/>
                </a:moveTo>
                <a:lnTo>
                  <a:pt x="11520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789714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212228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634742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57256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BE766B07-3708-4890-9255-CC2A2A5CECB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7977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65E2D852-BE36-42A3-A2B8-94EA0CA4EE6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02284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7866753-9238-4EF3-9507-1A1A08058E9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3248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C6B1807F-9211-4322-A9DE-43E7460326F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4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713703C9-52F7-41B2-8F89-4F2E87FC5B7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6114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CD7859A9-DEAC-44BA-90B2-C59341DD7AA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88628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F2B89E32-E735-4545-BDE1-3CA3BEDF7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11142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79DB9110-B5F8-423A-A697-8591E76C9EE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33656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4A113945-5C37-4C98-9F22-2E8E222896F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5617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6CFB8023-5E64-4185-A3F2-D0F8FCB194A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78684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E41837A5-5A9E-4304-9788-7F565C60244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5012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360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4D6AB49F-5CDC-4EA4-8AD2-A427B0E0BBA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966114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2" name="Text Placeholder 11">
            <a:extLst>
              <a:ext uri="{FF2B5EF4-FFF2-40B4-BE49-F238E27FC236}">
                <a16:creationId xmlns:a16="http://schemas.microsoft.com/office/drawing/2014/main" id="{F463238E-B23C-4F7A-B1CE-7F163AD95E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388628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3" name="Text Placeholder 11">
            <a:extLst>
              <a:ext uri="{FF2B5EF4-FFF2-40B4-BE49-F238E27FC236}">
                <a16:creationId xmlns:a16="http://schemas.microsoft.com/office/drawing/2014/main" id="{5DB448C2-2659-44FA-83F9-45594F8D949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811142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4" name="Text Placeholder 11">
            <a:extLst>
              <a:ext uri="{FF2B5EF4-FFF2-40B4-BE49-F238E27FC236}">
                <a16:creationId xmlns:a16="http://schemas.microsoft.com/office/drawing/2014/main" id="{0790F9F6-D5F4-45A2-A221-F081E5C91D0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33656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5" name="Text Placeholder 11">
            <a:extLst>
              <a:ext uri="{FF2B5EF4-FFF2-40B4-BE49-F238E27FC236}">
                <a16:creationId xmlns:a16="http://schemas.microsoft.com/office/drawing/2014/main" id="{D2ADD6FC-36B5-4CFB-851C-0D31F197AB4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65617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6" name="Text Placeholder 11">
            <a:extLst>
              <a:ext uri="{FF2B5EF4-FFF2-40B4-BE49-F238E27FC236}">
                <a16:creationId xmlns:a16="http://schemas.microsoft.com/office/drawing/2014/main" id="{021BC5A5-67A6-48CA-A81C-99793628929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078684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7" name="Text Placeholder 11">
            <a:extLst>
              <a:ext uri="{FF2B5EF4-FFF2-40B4-BE49-F238E27FC236}">
                <a16:creationId xmlns:a16="http://schemas.microsoft.com/office/drawing/2014/main" id="{FB6B97BC-758E-4B5D-BE93-360237912A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50120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70A194E1-1044-493D-918F-B69AC62FD765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24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94A38730-8F41-4295-B8CF-123547F4AF8F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7696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2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g line">
            <a:extLst>
              <a:ext uri="{FF2B5EF4-FFF2-40B4-BE49-F238E27FC236}">
                <a16:creationId xmlns:a16="http://schemas.microsoft.com/office/drawing/2014/main" id="{6B3816BE-27EB-D6FA-366D-A467FA34B9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8313" y="2826823"/>
            <a:ext cx="5135380" cy="11651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4CEB8C-9FB2-7FEF-DEA7-50BB992EC21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A9ADE4CC-155D-8DBE-55E3-24F0D81916F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6694" y="2826823"/>
            <a:ext cx="3138612" cy="12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1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svg="http://schemas.microsoft.com/office/drawing/2016/SVG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56188" y="1336538"/>
            <a:ext cx="277200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PICTURES</a:t>
            </a:r>
            <a:br>
              <a:rPr lang="en-GB" sz="900" dirty="0">
                <a:latin typeface="+mn-lt"/>
                <a:cs typeface="Arial" panose="020B0604020202020204" pitchFamily="34" charset="0"/>
              </a:rPr>
            </a:b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 to view T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emplafy pane on right side of the screen, if it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is not already there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 picture placeholder by clicking on the frame (at the edge)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3.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US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the Templafy pane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picture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 icon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browse for picture</a:t>
            </a:r>
            <a:endParaRPr lang="en-US"/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focus of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picture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 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GUIDES</a:t>
            </a:r>
            <a:endParaRPr lang="en-US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Mac: 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Arial"/>
              </a:rPr>
              <a:t>⌘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+ option + ctrl + G</a:t>
            </a:r>
            <a:endParaRPr lang="en-US"/>
          </a:p>
        </p:txBody>
      </p:sp>
      <p:pic>
        <p:nvPicPr>
          <p:cNvPr id="27" name="Billede 26">
            <a:extLst>
              <a:ext uri="{FF2B5EF4-FFF2-40B4-BE49-F238E27FC236}">
                <a16:creationId xmlns:a16="http://schemas.microsoft.com/office/drawing/2014/main" id="{3A5D5234-21E3-4579-AE5E-A650C0CF9F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5739" y="1784704"/>
            <a:ext cx="305786" cy="365851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5739" y="3869641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72496" y="1336538"/>
            <a:ext cx="2772000" cy="519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HEADER &amp; FOOTER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all slides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&amp; Footer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(write the desired text, click date or Slide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number from or to)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CONTENT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When copying old content to your new presentation,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 options are available: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US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US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US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US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US" altLang="da-DK" sz="9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SLIDES &amp; SLIDE ELEMENTS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predefined slides and elements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using the Templafy pane. Choose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from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buttons in the Templafy pane on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 side of the screen</a:t>
            </a: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331788" y="291401"/>
            <a:ext cx="11317285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  <a:endParaRPr lang="en-US"/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4496" y="1959171"/>
            <a:ext cx="378293" cy="543366"/>
          </a:xfrm>
          <a:prstGeom prst="rect">
            <a:avLst/>
          </a:prstGeom>
        </p:spPr>
      </p:pic>
      <p:sp>
        <p:nvSpPr>
          <p:cNvPr id="20" name="Date Placeholder 6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818B4985-F782-412B-98D5-683B123484E3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10" hidden="1">
            <a:extLst>
              <a:ext uri="{FF2B5EF4-FFF2-40B4-BE49-F238E27FC236}">
                <a16:creationId xmlns:a16="http://schemas.microsoft.com/office/drawing/2014/main" id="{B01A309B-80AB-481C-AE3F-3C56C2C92E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3901" t="45142" r="62601" b="9046"/>
          <a:stretch/>
        </p:blipFill>
        <p:spPr>
          <a:xfrm>
            <a:off x="7065739" y="3152530"/>
            <a:ext cx="341204" cy="321707"/>
          </a:xfrm>
          <a:prstGeom prst="rect">
            <a:avLst/>
          </a:prstGeom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8B1B4749-2B7E-4474-A2D3-2B2892ADCA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788" y="1336538"/>
            <a:ext cx="2772000" cy="464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US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levels. Click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and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US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 </a:t>
            </a: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b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sz="9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bullet button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1600" dirty="0">
                <a:latin typeface="+mn-lt"/>
                <a:cs typeface="Arial" panose="020B0604020202020204" pitchFamily="34" charset="0"/>
              </a:rPr>
              <a:t>SLIDES &amp; LAYOUTS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US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Click on the arrow next to </a:t>
            </a:r>
            <a:r>
              <a:rPr lang="en-US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Layout</a:t>
            </a:r>
            <a:b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US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to view a dropdown menu of possible slide layouts</a:t>
            </a:r>
            <a:b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endParaRPr lang="en-US" sz="900" dirty="0">
              <a:solidFill>
                <a:srgbClr val="000000"/>
              </a:solidFill>
              <a:latin typeface="+mn-lt"/>
              <a:ea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</a:t>
            </a:r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menu to reset position, size and formatting of the slide placeholders to </a:t>
            </a:r>
            <a:b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their default settings</a:t>
            </a:r>
            <a:endParaRPr lang="en-US" sz="900" dirty="0">
              <a:latin typeface="+mn-lt"/>
              <a:ea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2B8CEB7-8718-40FB-BCC9-2AC96094B83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55654" y="4701914"/>
            <a:ext cx="475428" cy="176762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1543AAD2-58D2-4DCE-A080-AFA6A459F60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55654" y="3847595"/>
            <a:ext cx="328881" cy="505501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F410AF64-93DE-4C35-8AC4-D2AFA638F57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058352" y="5601211"/>
            <a:ext cx="538465" cy="1728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AFDC93-9DCC-4CE4-B8D7-6137FEEF048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055654" y="2342337"/>
            <a:ext cx="457143" cy="257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A5FDF-69DC-4DD2-BFF8-3478E75DB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l="50000" t="50000" b="4554"/>
          <a:stretch/>
        </p:blipFill>
        <p:spPr>
          <a:xfrm>
            <a:off x="7065739" y="2537285"/>
            <a:ext cx="437508" cy="3658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28E528-3C21-43A5-9A1F-5FC8A3BB1E92}"/>
              </a:ext>
            </a:extLst>
          </p:cNvPr>
          <p:cNvGrpSpPr/>
          <p:nvPr userDrawn="1"/>
        </p:nvGrpSpPr>
        <p:grpSpPr>
          <a:xfrm>
            <a:off x="10285258" y="5867321"/>
            <a:ext cx="991746" cy="384654"/>
            <a:chOff x="10992821" y="4404000"/>
            <a:chExt cx="1588357" cy="6160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4E7E5B-C2F8-47A1-8626-A6E32640159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l="1" t="29690" r="1315"/>
            <a:stretch/>
          </p:blipFill>
          <p:spPr>
            <a:xfrm>
              <a:off x="10992821" y="4404000"/>
              <a:ext cx="1588357" cy="61605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065702C-2099-41C8-904A-A3616CD11C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l="21641" t="72894" r="72046" b="1834"/>
            <a:stretch/>
          </p:blipFill>
          <p:spPr>
            <a:xfrm>
              <a:off x="12479578" y="4785230"/>
              <a:ext cx="101600" cy="221441"/>
            </a:xfrm>
            <a:prstGeom prst="rect">
              <a:avLst/>
            </a:prstGeom>
          </p:spPr>
        </p:pic>
      </p:grpSp>
      <p:pic>
        <p:nvPicPr>
          <p:cNvPr id="34" name="Picture 2">
            <a:extLst>
              <a:ext uri="{FF2B5EF4-FFF2-40B4-BE49-F238E27FC236}">
                <a16:creationId xmlns:a16="http://schemas.microsoft.com/office/drawing/2014/main" id="{23C2B142-78D9-4D1A-A62B-85445D78273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055654" y="3052205"/>
            <a:ext cx="257143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1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4400" b="0" noProof="0" dirty="0">
                <a:solidFill>
                  <a:schemeClr val="bg1"/>
                </a:solidFill>
              </a:rPr>
              <a:t>If you see any </a:t>
            </a:r>
            <a:r>
              <a:rPr lang="en-US" sz="4400" b="1" i="0" noProof="0" dirty="0">
                <a:solidFill>
                  <a:schemeClr val="bg1"/>
                </a:solidFill>
              </a:rPr>
              <a:t>layouts after this </a:t>
            </a:r>
            <a:r>
              <a:rPr lang="en-US" sz="4400" b="0" i="0" noProof="0" dirty="0">
                <a:solidFill>
                  <a:schemeClr val="bg1"/>
                </a:solidFill>
              </a:rPr>
              <a:t>one</a:t>
            </a:r>
            <a:r>
              <a:rPr lang="en-US" sz="4400" b="1" i="1" noProof="0" dirty="0">
                <a:solidFill>
                  <a:schemeClr val="bg1"/>
                </a:solidFill>
              </a:rPr>
              <a:t>,</a:t>
            </a:r>
            <a:br>
              <a:rPr lang="en-GB" sz="4400" b="0" i="0" noProof="0" dirty="0">
                <a:solidFill>
                  <a:schemeClr val="bg1"/>
                </a:solidFill>
              </a:rPr>
            </a:br>
            <a:r>
              <a:rPr lang="en-US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US" sz="4400" b="1" i="0" u="none" noProof="0" dirty="0">
                <a:solidFill>
                  <a:schemeClr val="bg1"/>
                </a:solidFill>
              </a:rPr>
              <a:t>are not </a:t>
            </a:r>
            <a:r>
              <a:rPr lang="en-US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 dirty="0">
                <a:solidFill>
                  <a:schemeClr val="bg1"/>
                </a:solidFill>
              </a:rPr>
            </a:br>
            <a:br>
              <a:rPr lang="en-GB" sz="2800" b="0" noProof="0" dirty="0">
                <a:solidFill>
                  <a:schemeClr val="bg1"/>
                </a:solidFill>
              </a:rPr>
            </a:br>
            <a:endParaRPr lang="en-US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0" y="2578102"/>
            <a:ext cx="1121860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0" b="1" i="0" noProof="0" dirty="0">
                <a:solidFill>
                  <a:schemeClr val="bg1"/>
                </a:solidFill>
              </a:rPr>
              <a:t>Do not use </a:t>
            </a:r>
            <a:endParaRPr lang="en-US" sz="15000" b="1" i="0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  <a:endParaRPr lang="en-US"/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 dirty="0">
                <a:solidFill>
                  <a:schemeClr val="bg1"/>
                </a:solidFill>
              </a:rPr>
            </a:br>
            <a:endParaRPr lang="en-US" sz="18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DE3FB73-D64F-4CD2-B936-34C12883B35A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6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15748-13E4-20FD-3345-5405C2E22ED3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DAAE6-C7C8-41CD-B37C-3EE1E8987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375" y="3827463"/>
            <a:ext cx="6851650" cy="1475150"/>
          </a:xfrm>
        </p:spPr>
        <p:txBody>
          <a:bodyPr lIns="0" tIns="0" rIns="0" bIns="0" anchor="b"/>
          <a:lstStyle>
            <a:lvl1pPr>
              <a:defRPr sz="4800" b="0" cap="all" baseline="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Chapter slide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31F8-764B-C17E-CC65-C19E1890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F6C1-C8EB-4219-8E37-B9B0DE88DCE0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C29D0-EB40-587B-58A6-53D76307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D97F4-D5E2-FCE0-A203-89814C3C181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noProof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CFFDC79-EB9C-37F8-07B1-E20F8A2E8E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5375" y="5349654"/>
            <a:ext cx="6851650" cy="507000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9C416C70-6006-1056-F3D9-948F7438B7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43851" y="683261"/>
            <a:ext cx="3226080" cy="1942982"/>
          </a:xfrm>
        </p:spPr>
        <p:txBody>
          <a:bodyPr/>
          <a:lstStyle>
            <a:lvl1pPr algn="r">
              <a:defRPr sz="1380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15748-13E4-20FD-3345-5405C2E22ED3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DAAE6-C7C8-41CD-B37C-3EE1E8987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375" y="3827463"/>
            <a:ext cx="6851650" cy="1475150"/>
          </a:xfrm>
        </p:spPr>
        <p:txBody>
          <a:bodyPr lIns="0" tIns="0" rIns="0" bIns="0" anchor="b"/>
          <a:lstStyle>
            <a:lvl1pPr>
              <a:defRPr sz="4800" b="0" cap="all" baseline="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Chapter slide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31F8-764B-C17E-CC65-C19E1890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F6C1-C8EB-4219-8E37-B9B0DE88DCE0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C29D0-EB40-587B-58A6-53D76307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D97F4-D5E2-FCE0-A203-89814C3C181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noProof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CFFDC79-EB9C-37F8-07B1-E20F8A2E8E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5375" y="5349654"/>
            <a:ext cx="6851650" cy="507000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9C416C70-6006-1056-F3D9-948F7438B7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43851" y="683261"/>
            <a:ext cx="3226080" cy="1942982"/>
          </a:xfrm>
        </p:spPr>
        <p:txBody>
          <a:bodyPr/>
          <a:lstStyle>
            <a:lvl1pPr algn="r">
              <a:defRPr sz="1380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31200" y="691200"/>
            <a:ext cx="11530600" cy="363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Title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1200" y="6343200"/>
            <a:ext cx="9789113" cy="158400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rtl="0">
              <a:defRPr sz="800">
                <a:solidFill>
                  <a:schemeClr val="tx1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0" y="6858000"/>
            <a:ext cx="0" cy="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defRPr sz="100" b="0" i="0" u="none" strike="noStrike">
                <a:solidFill>
                  <a:srgbClr val="000000">
                    <a:alpha val="0"/>
                  </a:srgbClr>
                </a:solidFill>
                <a:latin typeface="ABBvoice" panose="020B0604020202020204"/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1200" y="1929600"/>
            <a:ext cx="115306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0" y="6858000"/>
            <a:ext cx="0" cy="0"/>
          </a:xfrm>
          <a:prstGeom prst="rect">
            <a:avLst/>
          </a:prstGeom>
          <a:effectLst/>
        </p:spPr>
        <p:txBody>
          <a:bodyPr vert="horz" wrap="square" lIns="0" tIns="0" rIns="0" bIns="0" rtlCol="0" anchor="ctr">
            <a:noAutofit/>
          </a:bodyPr>
          <a:lstStyle>
            <a:lvl1pPr algn="l">
              <a:defRPr sz="100" b="0" i="0" u="none" strike="noStrike">
                <a:noFill/>
                <a:latin typeface="ABBvoice" panose="020B0604020202020204"/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363F49-3D71-4D36-B18A-FB2AEFD673FB}"/>
              </a:ext>
            </a:extLst>
          </p:cNvPr>
          <p:cNvSpPr txBox="1">
            <a:spLocks/>
          </p:cNvSpPr>
          <p:nvPr userDrawn="1"/>
        </p:nvSpPr>
        <p:spPr>
          <a:xfrm>
            <a:off x="331200" y="514800"/>
            <a:ext cx="308080" cy="32400"/>
          </a:xfrm>
          <a:prstGeom prst="rect">
            <a:avLst/>
          </a:prstGeom>
        </p:spPr>
        <p:txBody>
          <a:bodyPr lIns="0" tIns="0" rIns="0" bIns="4032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—</a:t>
            </a:r>
            <a:endParaRPr lang="en-US"/>
          </a:p>
        </p:txBody>
      </p:sp>
      <p:pic>
        <p:nvPicPr>
          <p:cNvPr id="11" name="LogoFooter">
            <a:extLst>
              <a:ext uri="{FF2B5EF4-FFF2-40B4-BE49-F238E27FC236}">
                <a16:creationId xmlns:a16="http://schemas.microsoft.com/office/drawing/2014/main" id="{BB08CBEA-8100-48CC-9FC4-8A66553571A5}"/>
              </a:ext>
            </a:extLst>
          </p:cNvPr>
          <p:cNvPicPr>
            <a:picLocks noChangeAspect="1"/>
          </p:cNvPicPr>
          <p:nvPr userDrawn="1"/>
        </p:nvPicPr>
        <p:blipFill>
          <a:blip r:embed="rId79">
            <a:extLs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  <p:sp>
        <p:nvSpPr>
          <p:cNvPr id="14" name="CopyrightTex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D1FCD200-65D5-439C-AECC-B22E31B69313}"/>
              </a:ext>
            </a:extLst>
          </p:cNvPr>
          <p:cNvSpPr txBox="1"/>
          <p:nvPr userDrawn="1"/>
        </p:nvSpPr>
        <p:spPr bwMode="gray">
          <a:xfrm>
            <a:off x="331200" y="6522896"/>
            <a:ext cx="15336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kumimoji="0" lang="en-US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dynamic" descr="{&quot;templafy&quot;:{&quot;id&quot;:&quot;db5cd5fe-ca5a-49e7-b0e9-fa19bdb8bd52&quot;}}">
            <a:extLst>
              <a:ext uri="{FF2B5EF4-FFF2-40B4-BE49-F238E27FC236}">
                <a16:creationId xmlns:a16="http://schemas.microsoft.com/office/drawing/2014/main" id="{96E06C7F-9F82-898A-6F4F-CAF6B7DED755}"/>
              </a:ext>
            </a:extLst>
          </p:cNvPr>
          <p:cNvSpPr/>
          <p:nvPr userDrawn="1"/>
        </p:nvSpPr>
        <p:spPr bwMode="gray">
          <a:xfrm>
            <a:off x="2934000" y="6548400"/>
            <a:ext cx="1296000" cy="118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spcBef>
                <a:spcPts val="600"/>
              </a:spcBef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C702C89-CFA4-6C8F-96AF-900A18CAC7E2}"/>
              </a:ext>
            </a:extLst>
          </p:cNvPr>
          <p:cNvSpPr/>
          <p:nvPr userDrawn="1"/>
        </p:nvSpPr>
        <p:spPr bwMode="gray">
          <a:xfrm>
            <a:off x="2181600" y="6548400"/>
            <a:ext cx="644513" cy="118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spcBef>
                <a:spcPts val="600"/>
              </a:spcBef>
            </a:pPr>
            <a:r>
              <a:rPr lang="en-US" sz="800" dirty="0">
                <a:solidFill>
                  <a:schemeClr val="tx1"/>
                </a:solidFill>
              </a:rPr>
              <a:t>Slide </a:t>
            </a:r>
            <a:fld id="{6ACD6C49-4324-4266-B7DB-7E26C75ACED4}" type="slidenum">
              <a:rPr lang="en-US" sz="800" smtClean="0">
                <a:solidFill>
                  <a:schemeClr val="tx1"/>
                </a:solidFill>
              </a:rPr>
              <a:t>‹Nr.›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40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0" r:id="rId2"/>
    <p:sldLayoutId id="2147483696" r:id="rId3"/>
    <p:sldLayoutId id="2147483703" r:id="rId4"/>
    <p:sldLayoutId id="2147483697" r:id="rId5"/>
    <p:sldLayoutId id="2147483704" r:id="rId6"/>
    <p:sldLayoutId id="2147483651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654" r:id="rId13"/>
    <p:sldLayoutId id="2147483698" r:id="rId14"/>
    <p:sldLayoutId id="2147483655" r:id="rId15"/>
    <p:sldLayoutId id="2147483705" r:id="rId16"/>
    <p:sldLayoutId id="2147483716" r:id="rId17"/>
    <p:sldLayoutId id="2147483656" r:id="rId18"/>
    <p:sldLayoutId id="2147483706" r:id="rId19"/>
    <p:sldLayoutId id="2147483717" r:id="rId20"/>
    <p:sldLayoutId id="2147483657" r:id="rId21"/>
    <p:sldLayoutId id="2147483707" r:id="rId22"/>
    <p:sldLayoutId id="2147483718" r:id="rId23"/>
    <p:sldLayoutId id="2147483658" r:id="rId24"/>
    <p:sldLayoutId id="2147483708" r:id="rId25"/>
    <p:sldLayoutId id="2147483661" r:id="rId26"/>
    <p:sldLayoutId id="2147483662" r:id="rId27"/>
    <p:sldLayoutId id="2147483719" r:id="rId28"/>
    <p:sldLayoutId id="2147483659" r:id="rId29"/>
    <p:sldLayoutId id="2147483660" r:id="rId30"/>
    <p:sldLayoutId id="2147483663" r:id="rId31"/>
    <p:sldLayoutId id="2147483664" r:id="rId32"/>
    <p:sldLayoutId id="2147483665" r:id="rId33"/>
    <p:sldLayoutId id="2147483666" r:id="rId34"/>
    <p:sldLayoutId id="2147483668" r:id="rId35"/>
    <p:sldLayoutId id="2147483670" r:id="rId36"/>
    <p:sldLayoutId id="2147483671" r:id="rId37"/>
    <p:sldLayoutId id="2147483669" r:id="rId38"/>
    <p:sldLayoutId id="2147483731" r:id="rId39"/>
    <p:sldLayoutId id="2147483732" r:id="rId40"/>
    <p:sldLayoutId id="2147483672" r:id="rId41"/>
    <p:sldLayoutId id="2147483673" r:id="rId42"/>
    <p:sldLayoutId id="2147483694" r:id="rId43"/>
    <p:sldLayoutId id="2147483674" r:id="rId44"/>
    <p:sldLayoutId id="2147483675" r:id="rId45"/>
    <p:sldLayoutId id="2147483720" r:id="rId46"/>
    <p:sldLayoutId id="2147483721" r:id="rId47"/>
    <p:sldLayoutId id="2147483722" r:id="rId48"/>
    <p:sldLayoutId id="2147483676" r:id="rId49"/>
    <p:sldLayoutId id="2147483723" r:id="rId50"/>
    <p:sldLayoutId id="2147483724" r:id="rId51"/>
    <p:sldLayoutId id="2147483725" r:id="rId52"/>
    <p:sldLayoutId id="2147483677" r:id="rId53"/>
    <p:sldLayoutId id="2147483726" r:id="rId54"/>
    <p:sldLayoutId id="2147483727" r:id="rId55"/>
    <p:sldLayoutId id="2147483728" r:id="rId56"/>
    <p:sldLayoutId id="2147483678" r:id="rId57"/>
    <p:sldLayoutId id="2147483679" r:id="rId58"/>
    <p:sldLayoutId id="2147483680" r:id="rId59"/>
    <p:sldLayoutId id="2147483730" r:id="rId60"/>
    <p:sldLayoutId id="2147483729" r:id="rId61"/>
    <p:sldLayoutId id="2147483682" r:id="rId62"/>
    <p:sldLayoutId id="2147483683" r:id="rId63"/>
    <p:sldLayoutId id="2147483684" r:id="rId64"/>
    <p:sldLayoutId id="2147483685" r:id="rId65"/>
    <p:sldLayoutId id="2147483686" r:id="rId66"/>
    <p:sldLayoutId id="2147483687" r:id="rId67"/>
    <p:sldLayoutId id="2147483667" r:id="rId68"/>
    <p:sldLayoutId id="2147483688" r:id="rId69"/>
    <p:sldLayoutId id="2147483689" r:id="rId70"/>
    <p:sldLayoutId id="2147483690" r:id="rId71"/>
    <p:sldLayoutId id="2147483691" r:id="rId72"/>
    <p:sldLayoutId id="2147483692" r:id="rId73"/>
    <p:sldLayoutId id="2147483699" r:id="rId74"/>
    <p:sldLayoutId id="2147483693" r:id="rId75"/>
    <p:sldLayoutId id="2147483709" r:id="rId76"/>
    <p:sldLayoutId id="2147483710" r:id="rId7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svg="http://schemas.microsoft.com/office/drawing/2016/SVG/main" xmlns:p15="http://schemas.microsoft.com/office/powerpoint/2012/main">
      <p:transition spd="med">
        <p:fade/>
      </p:transition>
    </mc:Fallback>
  </mc:AlternateContent>
  <p:hf hdr="0"/>
  <p:txStyles>
    <p:titleStyle>
      <a:lvl1pPr algn="l" defTabSz="91449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91" rtl="0" eaLnBrk="1" latinLnBrk="0" hangingPunct="1">
        <a:spcBef>
          <a:spcPts val="600"/>
        </a:spcBef>
        <a:buFont typeface="ABBvoice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44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4" userDrawn="1">
          <p15:clr>
            <a:srgbClr val="F26B43"/>
          </p15:clr>
        </p15:guide>
        <p15:guide id="2" pos="7473" userDrawn="1">
          <p15:clr>
            <a:srgbClr val="F26B43"/>
          </p15:clr>
        </p15:guide>
        <p15:guide id="3" pos="209" userDrawn="1">
          <p15:clr>
            <a:srgbClr val="F26B43"/>
          </p15:clr>
        </p15:guide>
        <p15:guide id="4" orient="horz" pos="3891" userDrawn="1">
          <p15:clr>
            <a:srgbClr val="F26B43"/>
          </p15:clr>
        </p15:guide>
        <p15:guide id="5" pos="690" userDrawn="1">
          <p15:clr>
            <a:srgbClr val="F26B43"/>
          </p15:clr>
        </p15:guide>
        <p15:guide id="7" pos="825" userDrawn="1">
          <p15:clr>
            <a:srgbClr val="F26B43"/>
          </p15:clr>
        </p15:guide>
        <p15:guide id="8" pos="1307" userDrawn="1">
          <p15:clr>
            <a:srgbClr val="F26B43"/>
          </p15:clr>
        </p15:guide>
        <p15:guide id="9" pos="1442" userDrawn="1">
          <p15:clr>
            <a:srgbClr val="F26B43"/>
          </p15:clr>
        </p15:guide>
        <p15:guide id="10" pos="1923" userDrawn="1">
          <p15:clr>
            <a:srgbClr val="F26B43"/>
          </p15:clr>
        </p15:guide>
        <p15:guide id="11" pos="2058" userDrawn="1">
          <p15:clr>
            <a:srgbClr val="F26B43"/>
          </p15:clr>
        </p15:guide>
        <p15:guide id="12" pos="2540" userDrawn="1">
          <p15:clr>
            <a:srgbClr val="F26B43"/>
          </p15:clr>
        </p15:guide>
        <p15:guide id="13" pos="2675" userDrawn="1">
          <p15:clr>
            <a:srgbClr val="F26B43"/>
          </p15:clr>
        </p15:guide>
        <p15:guide id="14" pos="3156" userDrawn="1">
          <p15:clr>
            <a:srgbClr val="F26B43"/>
          </p15:clr>
        </p15:guide>
        <p15:guide id="15" pos="3293" userDrawn="1">
          <p15:clr>
            <a:srgbClr val="F26B43"/>
          </p15:clr>
        </p15:guide>
        <p15:guide id="16" pos="3773" userDrawn="1">
          <p15:clr>
            <a:srgbClr val="F26B43"/>
          </p15:clr>
        </p15:guide>
        <p15:guide id="17" pos="3909" userDrawn="1">
          <p15:clr>
            <a:srgbClr val="F26B43"/>
          </p15:clr>
        </p15:guide>
        <p15:guide id="18" pos="4389" userDrawn="1">
          <p15:clr>
            <a:srgbClr val="F26B43"/>
          </p15:clr>
        </p15:guide>
        <p15:guide id="19" pos="4526" userDrawn="1">
          <p15:clr>
            <a:srgbClr val="F26B43"/>
          </p15:clr>
        </p15:guide>
        <p15:guide id="20" pos="5006" userDrawn="1">
          <p15:clr>
            <a:srgbClr val="F26B43"/>
          </p15:clr>
        </p15:guide>
        <p15:guide id="21" pos="5142" userDrawn="1">
          <p15:clr>
            <a:srgbClr val="F26B43"/>
          </p15:clr>
        </p15:guide>
        <p15:guide id="22" pos="5622" userDrawn="1">
          <p15:clr>
            <a:srgbClr val="F26B43"/>
          </p15:clr>
        </p15:guide>
        <p15:guide id="23" pos="5759" userDrawn="1">
          <p15:clr>
            <a:srgbClr val="F26B43"/>
          </p15:clr>
        </p15:guide>
        <p15:guide id="24" pos="6239" userDrawn="1">
          <p15:clr>
            <a:srgbClr val="F26B43"/>
          </p15:clr>
        </p15:guide>
        <p15:guide id="25" pos="6375" userDrawn="1">
          <p15:clr>
            <a:srgbClr val="F26B43"/>
          </p15:clr>
        </p15:guide>
        <p15:guide id="26" pos="6857" userDrawn="1">
          <p15:clr>
            <a:srgbClr val="F26B43"/>
          </p15:clr>
        </p15:guide>
        <p15:guide id="27" pos="6992" userDrawn="1">
          <p15:clr>
            <a:srgbClr val="F26B43"/>
          </p15:clr>
        </p15:guide>
        <p15:guide id="28" orient="horz" pos="3473" userDrawn="1">
          <p15:clr>
            <a:srgbClr val="5ACBF0"/>
          </p15:clr>
        </p15:guide>
        <p15:guide id="29" orient="horz" pos="2411" userDrawn="1">
          <p15:clr>
            <a:srgbClr val="5ACBF0"/>
          </p15:clr>
        </p15:guide>
        <p15:guide id="30" orient="horz" pos="2277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5A999ABD-4182-4EAA-9866-43919EEDFE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/>
        <p:txBody>
          <a:bodyPr/>
          <a:lstStyle/>
          <a:p>
            <a:fld id="{22CA9B3B-16D5-4344-BB51-16723E796544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069C5505-4342-4832-B0E2-4EFF848EB0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8D7E77EC-3704-4BAF-B996-4583B85744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49149-61F6-9C37-42FA-274C5D2E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Zahlen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7B66A-F008-613D-6332-F7721ED44E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7286A-A92A-922C-B2C4-18D4EBF83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1868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81403-04AB-E449-66CF-58C6678B2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F1B21D1-57DA-9EF4-D312-B78424EA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/>
          <a:p>
            <a:r>
              <a:rPr lang="en-US" dirty="0"/>
              <a:t>Fehler verstehen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F85459C-657B-14FB-F202-91FE90E1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99" y="2515803"/>
            <a:ext cx="11530011" cy="3075743"/>
          </a:xfrm>
          <a:prstGeom prst="rect">
            <a:avLst/>
          </a:prstGeo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4C603C3-30F1-1A60-1B9B-8812E88FA6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788" y="1057498"/>
            <a:ext cx="11530011" cy="4860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2A02431-43FD-F193-23B4-2E9B5C3966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9789113" cy="158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BA6ED3E-57E5-DF3F-7C71-14DEB3E90C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2EE78E3-0FB5-4EDC-9795-648A78EAEBD6}" type="datetime4">
              <a:rPr lang="en-US" smtClean="0"/>
              <a:pPr>
                <a:spcAft>
                  <a:spcPts val="600"/>
                </a:spcAft>
              </a:pPr>
              <a:t>September 9, 2025</a:t>
            </a:fld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962F49-7D1F-88E9-DCAE-1207184C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Slide </a:t>
            </a:r>
            <a:fld id="{619F89D8-7AE3-494A-97F3-03D68086963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5EFB086F-A808-522B-9B42-EA709DA55094}"/>
              </a:ext>
            </a:extLst>
          </p:cNvPr>
          <p:cNvCxnSpPr>
            <a:cxnSpLocks/>
          </p:cNvCxnSpPr>
          <p:nvPr/>
        </p:nvCxnSpPr>
        <p:spPr bwMode="gray">
          <a:xfrm rot="16200000" flipV="1">
            <a:off x="10489550" y="3751866"/>
            <a:ext cx="695791" cy="198520"/>
          </a:xfrm>
          <a:prstGeom prst="bentConnector3">
            <a:avLst>
              <a:gd name="adj1" fmla="val 99282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86612CF7-E9D2-B809-7502-BBB1F50B0812}"/>
              </a:ext>
            </a:extLst>
          </p:cNvPr>
          <p:cNvSpPr txBox="1"/>
          <p:nvPr/>
        </p:nvSpPr>
        <p:spPr bwMode="gray">
          <a:xfrm>
            <a:off x="9613232" y="419902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>
                <a:solidFill>
                  <a:schemeClr val="bg1"/>
                </a:solidFill>
              </a:rPr>
              <a:t>Einzige interessante Zeile</a:t>
            </a:r>
          </a:p>
        </p:txBody>
      </p:sp>
    </p:spTree>
    <p:extLst>
      <p:ext uri="{BB962C8B-B14F-4D97-AF65-F5344CB8AC3E}">
        <p14:creationId xmlns:p14="http://schemas.microsoft.com/office/powerpoint/2010/main" val="37809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500AE-B919-1F7B-86B3-68627E66A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D6D4A8FC-15E9-1FD9-A2CE-55455AAD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/>
          <a:p>
            <a:r>
              <a:rPr lang="en-US" dirty="0"/>
              <a:t>Fehler verstehen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3C084B0-B953-6015-3220-5AF53B25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99" y="2515803"/>
            <a:ext cx="11530011" cy="3075743"/>
          </a:xfrm>
          <a:prstGeom prst="rect">
            <a:avLst/>
          </a:prstGeo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54224CA-A18E-B115-3861-D32F3A3D2F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788" y="1057498"/>
            <a:ext cx="11530011" cy="4860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05817DB-003A-9559-E111-BFAE65FB95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9789113" cy="158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B86C473-C6F2-3534-E141-AD156843D0F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2EE78E3-0FB5-4EDC-9795-648A78EAEBD6}" type="datetime4">
              <a:rPr lang="en-US" smtClean="0"/>
              <a:pPr>
                <a:spcAft>
                  <a:spcPts val="600"/>
                </a:spcAft>
              </a:pPr>
              <a:t>September 9, 2025</a:t>
            </a:fld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515C86-7E5A-EF3D-9A28-B6AD5AA6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Slide </a:t>
            </a:r>
            <a:fld id="{619F89D8-7AE3-494A-97F3-03D68086963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EB127F49-05A7-A89B-D5A5-296AAB5136FA}"/>
              </a:ext>
            </a:extLst>
          </p:cNvPr>
          <p:cNvCxnSpPr>
            <a:cxnSpLocks/>
          </p:cNvCxnSpPr>
          <p:nvPr/>
        </p:nvCxnSpPr>
        <p:spPr bwMode="gray">
          <a:xfrm rot="16200000" flipV="1">
            <a:off x="10489550" y="3751866"/>
            <a:ext cx="695791" cy="198520"/>
          </a:xfrm>
          <a:prstGeom prst="bentConnector3">
            <a:avLst>
              <a:gd name="adj1" fmla="val 99282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C2FC9292-CBE6-4BF5-59F3-20FA1BB08598}"/>
              </a:ext>
            </a:extLst>
          </p:cNvPr>
          <p:cNvSpPr txBox="1"/>
          <p:nvPr/>
        </p:nvSpPr>
        <p:spPr bwMode="gray">
          <a:xfrm>
            <a:off x="9613232" y="419902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>
                <a:solidFill>
                  <a:schemeClr val="bg1"/>
                </a:solidFill>
              </a:rPr>
              <a:t>Einzige interessante Zeile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EEFD094-07DD-3405-2116-6F2F90569E7D}"/>
              </a:ext>
            </a:extLst>
          </p:cNvPr>
          <p:cNvSpPr txBox="1"/>
          <p:nvPr/>
        </p:nvSpPr>
        <p:spPr bwMode="gray">
          <a:xfrm>
            <a:off x="541421" y="405367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>
                <a:solidFill>
                  <a:schemeClr val="bg1"/>
                </a:solidFill>
              </a:rPr>
              <a:t>Operator % bezieht sich auf % 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 Es gibt ein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problem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mit %</a:t>
            </a:r>
          </a:p>
          <a:p>
            <a:pPr algn="l">
              <a:spcBef>
                <a:spcPts val="600"/>
              </a:spcBef>
            </a:pP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Not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defined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on 4.6 (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untyped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float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constant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)  % kann nicht mit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untyped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float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constant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rechnen</a:t>
            </a:r>
          </a:p>
          <a:p>
            <a:pPr algn="l">
              <a:spcBef>
                <a:spcPts val="600"/>
              </a:spcBef>
            </a:pP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Untyped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float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constant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?</a:t>
            </a:r>
          </a:p>
          <a:p>
            <a:pPr algn="l">
              <a:spcBef>
                <a:spcPts val="600"/>
              </a:spcBef>
            </a:pP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FC40C-1EAB-6667-958E-C1B95EEB0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134B474-E373-B405-3990-779FEFE2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/>
          <a:p>
            <a:r>
              <a:rPr lang="en-US" dirty="0"/>
              <a:t>Fehler verstehen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2E7497C-68E5-1F1A-E2B1-668EB2077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99" y="2515803"/>
            <a:ext cx="11530011" cy="3075743"/>
          </a:xfrm>
          <a:prstGeom prst="rect">
            <a:avLst/>
          </a:prstGeo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E4580F7-3761-2ABD-028D-930C8C2CC7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788" y="1057498"/>
            <a:ext cx="11530011" cy="4860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715BF66-299B-693B-BA1A-17FFBFD2D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9789113" cy="158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E6F5D13-B580-D9EC-21BE-7243349535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2EE78E3-0FB5-4EDC-9795-648A78EAEBD6}" type="datetime4">
              <a:rPr lang="en-US" smtClean="0"/>
              <a:pPr>
                <a:spcAft>
                  <a:spcPts val="600"/>
                </a:spcAft>
              </a:pPr>
              <a:t>September 9, 2025</a:t>
            </a:fld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78FEE4-BEE9-D243-0536-856E4C62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Slide </a:t>
            </a:r>
            <a:fld id="{619F89D8-7AE3-494A-97F3-03D68086963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71B7D28E-B74A-4AF5-5816-CF58007E3F33}"/>
              </a:ext>
            </a:extLst>
          </p:cNvPr>
          <p:cNvCxnSpPr>
            <a:cxnSpLocks/>
          </p:cNvCxnSpPr>
          <p:nvPr/>
        </p:nvCxnSpPr>
        <p:spPr bwMode="gray">
          <a:xfrm rot="16200000" flipV="1">
            <a:off x="10489550" y="3751866"/>
            <a:ext cx="695791" cy="198520"/>
          </a:xfrm>
          <a:prstGeom prst="bentConnector3">
            <a:avLst>
              <a:gd name="adj1" fmla="val 99282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7E917FD5-FDA1-5957-90C1-3FD0575477A6}"/>
              </a:ext>
            </a:extLst>
          </p:cNvPr>
          <p:cNvSpPr txBox="1"/>
          <p:nvPr/>
        </p:nvSpPr>
        <p:spPr bwMode="gray">
          <a:xfrm>
            <a:off x="9613232" y="419902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>
                <a:solidFill>
                  <a:schemeClr val="bg1"/>
                </a:solidFill>
              </a:rPr>
              <a:t>Einzige interessante Zeile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8C0D8C3-5AA8-0045-74E0-FDB32883D7ED}"/>
              </a:ext>
            </a:extLst>
          </p:cNvPr>
          <p:cNvSpPr txBox="1"/>
          <p:nvPr/>
        </p:nvSpPr>
        <p:spPr bwMode="gray">
          <a:xfrm>
            <a:off x="541421" y="405367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>
                <a:solidFill>
                  <a:schemeClr val="bg1"/>
                </a:solidFill>
              </a:rPr>
              <a:t>Operator % bezieht sich auf % 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 Es gibt ein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problem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mit %</a:t>
            </a:r>
          </a:p>
          <a:p>
            <a:pPr algn="l">
              <a:spcBef>
                <a:spcPts val="600"/>
              </a:spcBef>
            </a:pP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Not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defined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on 4.6 (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untyped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float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constant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)  % kann nicht mit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untyped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float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constant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rechnen</a:t>
            </a:r>
          </a:p>
          <a:p>
            <a:pPr algn="l">
              <a:spcBef>
                <a:spcPts val="600"/>
              </a:spcBef>
            </a:pP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Untyped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float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constant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?</a:t>
            </a:r>
          </a:p>
          <a:p>
            <a:pPr algn="l">
              <a:spcBef>
                <a:spcPts val="600"/>
              </a:spcBef>
            </a:pP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Float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= kommazahl</a:t>
            </a:r>
          </a:p>
          <a:p>
            <a:pPr algn="l">
              <a:spcBef>
                <a:spcPts val="600"/>
              </a:spcBef>
            </a:pP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Rest irrelevant</a:t>
            </a:r>
          </a:p>
          <a:p>
            <a:pPr algn="l">
              <a:spcBef>
                <a:spcPts val="600"/>
              </a:spcBef>
            </a:pP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73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A7C53-B721-9B0B-D4A9-06706C43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25C2B0-B8BC-3F48-2A6B-C1523FE92AA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Datentyp </a:t>
            </a:r>
            <a:r>
              <a:rPr lang="de-DE" dirty="0" err="1"/>
              <a:t>name</a:t>
            </a:r>
            <a:r>
              <a:rPr lang="de-DE" dirty="0"/>
              <a:t>: </a:t>
            </a:r>
            <a:r>
              <a:rPr lang="de-DE" dirty="0" err="1"/>
              <a:t>bool</a:t>
            </a:r>
            <a:endParaRPr lang="de-DE" dirty="0"/>
          </a:p>
          <a:p>
            <a:r>
              <a:rPr lang="de-DE" dirty="0"/>
              <a:t>Kann </a:t>
            </a:r>
            <a:r>
              <a:rPr lang="de-DE" dirty="0" err="1"/>
              <a:t>true</a:t>
            </a:r>
            <a:r>
              <a:rPr lang="de-DE" dirty="0"/>
              <a:t> oder </a:t>
            </a:r>
            <a:r>
              <a:rPr lang="de-DE" dirty="0" err="1"/>
              <a:t>false</a:t>
            </a:r>
            <a:r>
              <a:rPr lang="de-DE" dirty="0"/>
              <a:t> annehmen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FB0E55-7B1C-6715-8ADB-7B03BFB625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1B09F1-6727-EF0E-6E62-B237111F07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2AFDA80-BE6A-8243-8B0E-1EE7D094BE6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9F830B-9C56-B2F6-DECC-897883DC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0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EF2DE-9B47-9278-9E9F-6E5B71BF5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4A916-A95F-7E59-30C4-FEF9D1EB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511C36-CDB3-3B59-0B26-E09BB3C116B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Datentyp </a:t>
            </a:r>
            <a:r>
              <a:rPr lang="de-DE" dirty="0" err="1"/>
              <a:t>name</a:t>
            </a:r>
            <a:r>
              <a:rPr lang="de-DE" dirty="0"/>
              <a:t>: </a:t>
            </a:r>
            <a:r>
              <a:rPr lang="de-DE" dirty="0" err="1"/>
              <a:t>bool</a:t>
            </a:r>
            <a:endParaRPr lang="de-DE" dirty="0"/>
          </a:p>
          <a:p>
            <a:r>
              <a:rPr lang="de-DE" dirty="0"/>
              <a:t>Kann </a:t>
            </a:r>
            <a:r>
              <a:rPr lang="de-DE" dirty="0" err="1"/>
              <a:t>true</a:t>
            </a:r>
            <a:r>
              <a:rPr lang="de-DE" dirty="0"/>
              <a:t> oder </a:t>
            </a:r>
            <a:r>
              <a:rPr lang="de-DE" dirty="0" err="1"/>
              <a:t>false</a:t>
            </a:r>
            <a:r>
              <a:rPr lang="de-DE" dirty="0"/>
              <a:t> annehmen</a:t>
            </a:r>
          </a:p>
          <a:p>
            <a:r>
              <a:rPr lang="de-DE" dirty="0"/>
              <a:t>Beispiel:</a:t>
            </a:r>
          </a:p>
          <a:p>
            <a:r>
              <a:rPr lang="de-DE" dirty="0"/>
              <a:t>3 &lt; 5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true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3B742D-115A-E485-10B6-A5372A1DA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7A82E3-FB1B-E3EC-89E4-87B109FD4A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6AFDBB1-1642-9829-59CC-D5B74070B41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B2C705-38FC-29BE-6030-050A87EC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8CC6C-7EE9-E781-4547-932A573AC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ED6EE-A1B9-C3E9-6AB0-E96ED30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6C1BE6-8795-6A47-C666-DFBC9C0D579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Datentyp </a:t>
            </a:r>
            <a:r>
              <a:rPr lang="de-DE" dirty="0" err="1"/>
              <a:t>name</a:t>
            </a:r>
            <a:r>
              <a:rPr lang="de-DE" dirty="0"/>
              <a:t>: </a:t>
            </a:r>
            <a:r>
              <a:rPr lang="de-DE" dirty="0" err="1"/>
              <a:t>bool</a:t>
            </a:r>
            <a:endParaRPr lang="de-DE" dirty="0"/>
          </a:p>
          <a:p>
            <a:r>
              <a:rPr lang="de-DE" dirty="0"/>
              <a:t>Kann </a:t>
            </a:r>
            <a:r>
              <a:rPr lang="de-DE" dirty="0" err="1"/>
              <a:t>true</a:t>
            </a:r>
            <a:r>
              <a:rPr lang="de-DE" dirty="0"/>
              <a:t> oder </a:t>
            </a:r>
            <a:r>
              <a:rPr lang="de-DE" dirty="0" err="1"/>
              <a:t>false</a:t>
            </a:r>
            <a:r>
              <a:rPr lang="de-DE" dirty="0"/>
              <a:t> annehmen</a:t>
            </a:r>
          </a:p>
          <a:p>
            <a:r>
              <a:rPr lang="de-DE" dirty="0"/>
              <a:t>Beispiel:</a:t>
            </a:r>
          </a:p>
          <a:p>
            <a:r>
              <a:rPr lang="de-DE" dirty="0"/>
              <a:t>3 &lt; 5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true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Schreibt in die </a:t>
            </a:r>
            <a:r>
              <a:rPr lang="de-DE" dirty="0" err="1"/>
              <a:t>fmt.Println</a:t>
            </a:r>
            <a:r>
              <a:rPr lang="de-DE" dirty="0"/>
              <a:t> klammern statt „hallo </a:t>
            </a:r>
            <a:r>
              <a:rPr lang="de-DE" dirty="0" err="1"/>
              <a:t>welt</a:t>
            </a:r>
            <a:r>
              <a:rPr lang="de-DE" dirty="0"/>
              <a:t>“ etwas mit den folgenden Funktionen aus: </a:t>
            </a:r>
          </a:p>
          <a:p>
            <a:r>
              <a:rPr lang="de-DE" dirty="0"/>
              <a:t>!   	(nicht)</a:t>
            </a:r>
          </a:p>
          <a:p>
            <a:r>
              <a:rPr lang="de-DE" dirty="0"/>
              <a:t>== 	(ist gleich)</a:t>
            </a:r>
          </a:p>
          <a:p>
            <a:r>
              <a:rPr lang="de-DE" dirty="0"/>
              <a:t>&amp;&amp;	(und)</a:t>
            </a:r>
          </a:p>
          <a:p>
            <a:r>
              <a:rPr lang="de-DE" dirty="0"/>
              <a:t>||	(oder)</a:t>
            </a:r>
          </a:p>
          <a:p>
            <a:r>
              <a:rPr lang="de-DE" dirty="0"/>
              <a:t>&lt; &gt;</a:t>
            </a:r>
          </a:p>
          <a:p>
            <a:r>
              <a:rPr lang="de-DE" dirty="0"/>
              <a:t>Nutzt klammern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AD141D-7E97-D894-9712-A36D3C33CD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38A70-92B8-B9FA-98A3-B268D8F664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F42B114-D716-2071-18B1-28564E171E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EC76FD-9B93-956C-25F3-30030491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40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24818-45BD-3CF0-B955-CCE6F7C42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00AE3-E918-9EB4-C145-5CE19A77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Variablen, was ist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89B171-FF34-32E5-BF3C-16F8DD9A01E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Speicherort für Daten in einem Programm</a:t>
            </a:r>
          </a:p>
          <a:p>
            <a:r>
              <a:rPr lang="de-DE" dirty="0"/>
              <a:t>Haben einen Datentyp, der festgelegt werden muss</a:t>
            </a:r>
          </a:p>
          <a:p>
            <a:endParaRPr lang="de-DE" dirty="0"/>
          </a:p>
          <a:p>
            <a:r>
              <a:rPr lang="de-DE" dirty="0"/>
              <a:t>   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rgbClr val="6764F6"/>
                </a:solidFill>
              </a:rPr>
              <a:t>	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734C7C-9421-FDD3-F960-FE39501EE0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140024-E519-B35F-B997-CC45A20E11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3FF02ED-5694-61B9-0A5B-0F11DD9C3E2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D75DC9-3518-31D8-9FBE-0C7090B0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7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06168-532B-7AD3-EA22-A04C57792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90898-00ED-0982-D488-FB4D2970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Variablen, was ist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B96E5B-951F-F3B4-2DE4-4A966210342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Speicherort für Daten in einem Programm</a:t>
            </a:r>
          </a:p>
          <a:p>
            <a:r>
              <a:rPr lang="de-DE" dirty="0"/>
              <a:t>Haben einen Datentyp, der festgelegt werden muss</a:t>
            </a:r>
          </a:p>
          <a:p>
            <a:endParaRPr lang="de-DE" dirty="0"/>
          </a:p>
          <a:p>
            <a:r>
              <a:rPr lang="de-DE" dirty="0"/>
              <a:t>   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rgbClr val="6764F6"/>
                </a:solidFill>
              </a:rPr>
              <a:t>	</a:t>
            </a:r>
            <a:r>
              <a:rPr lang="de-DE" dirty="0" err="1">
                <a:solidFill>
                  <a:srgbClr val="6764F6"/>
                </a:solidFill>
              </a:rPr>
              <a:t>var</a:t>
            </a:r>
            <a:r>
              <a:rPr lang="de-DE" dirty="0"/>
              <a:t> i </a:t>
            </a:r>
            <a:r>
              <a:rPr lang="de-DE" dirty="0" err="1"/>
              <a:t>int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7F3D48-6992-A7F6-9290-7F99D0E742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09D763-7C49-300C-4D71-C6A73AAB1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19AD882-7013-C2A0-D884-57E1A084833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E96BCE-EEF0-C665-C49F-4CE8ECFA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B896F-6708-ECDD-978D-99D6BD97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Variablen, was ist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C583D4-494E-AFC6-F11D-805EEB22E1B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Speicherort für Daten in einem Programm</a:t>
            </a:r>
          </a:p>
          <a:p>
            <a:r>
              <a:rPr lang="de-DE" dirty="0"/>
              <a:t>Haben einen Datentyp, der festgelegt werden muss</a:t>
            </a:r>
          </a:p>
          <a:p>
            <a:endParaRPr lang="de-DE" dirty="0"/>
          </a:p>
          <a:p>
            <a:r>
              <a:rPr lang="de-DE" dirty="0"/>
              <a:t>    Variablenname, frei wählbar, kann auch </a:t>
            </a:r>
            <a:r>
              <a:rPr lang="de-DE" dirty="0" err="1"/>
              <a:t>wort</a:t>
            </a:r>
            <a:r>
              <a:rPr lang="de-DE" dirty="0"/>
              <a:t> sein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rgbClr val="6764F6"/>
                </a:solidFill>
              </a:rPr>
              <a:t>	</a:t>
            </a:r>
            <a:r>
              <a:rPr lang="de-DE" dirty="0" err="1">
                <a:solidFill>
                  <a:srgbClr val="6764F6"/>
                </a:solidFill>
              </a:rPr>
              <a:t>var</a:t>
            </a:r>
            <a:r>
              <a:rPr lang="de-DE" dirty="0"/>
              <a:t> i </a:t>
            </a:r>
            <a:r>
              <a:rPr lang="de-DE" dirty="0" err="1"/>
              <a:t>int</a:t>
            </a:r>
            <a:r>
              <a:rPr lang="de-DE" dirty="0"/>
              <a:t> </a:t>
            </a:r>
          </a:p>
          <a:p>
            <a:r>
              <a:rPr lang="de-DE" dirty="0"/>
              <a:t>			</a:t>
            </a:r>
          </a:p>
          <a:p>
            <a:endParaRPr lang="de-DE" dirty="0"/>
          </a:p>
          <a:p>
            <a:r>
              <a:rPr lang="de-DE" dirty="0"/>
              <a:t>Keyword </a:t>
            </a:r>
            <a:r>
              <a:rPr lang="de-DE" dirty="0" err="1"/>
              <a:t>var</a:t>
            </a:r>
            <a:r>
              <a:rPr lang="de-DE" dirty="0"/>
              <a:t>      Datentyp, der i zugewiesen wird</a:t>
            </a:r>
          </a:p>
          <a:p>
            <a:r>
              <a:rPr lang="de-DE" dirty="0"/>
              <a:t>Damit neue</a:t>
            </a:r>
          </a:p>
          <a:p>
            <a:r>
              <a:rPr lang="de-DE" dirty="0"/>
              <a:t>Variable definiert </a:t>
            </a:r>
          </a:p>
          <a:p>
            <a:r>
              <a:rPr lang="de-DE" dirty="0"/>
              <a:t>wird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8335BF-D17F-D3DB-12E7-700FA3FD1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7BD064-1BDB-8818-6B4D-4C29E74C2C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7EF27E9-4713-F92D-F24D-6DD28EBDB28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13BFDC-9BB0-06C6-7FA7-1AC10F37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DE063FF-DBAF-20DA-E3E9-310B3B92C71D}"/>
              </a:ext>
            </a:extLst>
          </p:cNvPr>
          <p:cNvCxnSpPr>
            <a:cxnSpLocks/>
          </p:cNvCxnSpPr>
          <p:nvPr/>
        </p:nvCxnSpPr>
        <p:spPr bwMode="gray">
          <a:xfrm flipV="1">
            <a:off x="1341521" y="3886200"/>
            <a:ext cx="0" cy="6677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CA896EC-A903-4E1B-BA97-A5270101AAE4}"/>
              </a:ext>
            </a:extLst>
          </p:cNvPr>
          <p:cNvCxnSpPr>
            <a:cxnSpLocks/>
          </p:cNvCxnSpPr>
          <p:nvPr/>
        </p:nvCxnSpPr>
        <p:spPr bwMode="gray">
          <a:xfrm flipV="1">
            <a:off x="1702468" y="3886200"/>
            <a:ext cx="0" cy="6677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8C88AFF-AAE7-353E-3568-CC3F324D2764}"/>
              </a:ext>
            </a:extLst>
          </p:cNvPr>
          <p:cNvCxnSpPr>
            <a:cxnSpLocks/>
          </p:cNvCxnSpPr>
          <p:nvPr/>
        </p:nvCxnSpPr>
        <p:spPr bwMode="gray">
          <a:xfrm>
            <a:off x="1558089" y="2989847"/>
            <a:ext cx="0" cy="661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29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75996-0B70-0321-525D-674C4C41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Variablen, was ist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82F80-51D6-5ED0-03A8-3D2F20ECB7B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 err="1"/>
              <a:t>Int</a:t>
            </a:r>
            <a:r>
              <a:rPr lang="de-DE" dirty="0"/>
              <a:t> variable hat automatisch wert 0</a:t>
            </a:r>
          </a:p>
          <a:p>
            <a:r>
              <a:rPr lang="de-DE" dirty="0"/>
              <a:t>Wert kann geändert werden</a:t>
            </a:r>
          </a:p>
          <a:p>
            <a:endParaRPr lang="de-DE" dirty="0">
              <a:solidFill>
                <a:srgbClr val="6764F6"/>
              </a:solidFill>
            </a:endParaRPr>
          </a:p>
          <a:p>
            <a:r>
              <a:rPr lang="de-DE" dirty="0" err="1">
                <a:solidFill>
                  <a:srgbClr val="6764F6"/>
                </a:solidFill>
              </a:rPr>
              <a:t>var</a:t>
            </a:r>
            <a:r>
              <a:rPr lang="de-DE" dirty="0"/>
              <a:t> i </a:t>
            </a:r>
            <a:r>
              <a:rPr lang="de-DE" dirty="0" err="1"/>
              <a:t>int</a:t>
            </a:r>
            <a:endParaRPr lang="de-DE" dirty="0"/>
          </a:p>
          <a:p>
            <a:r>
              <a:rPr lang="de-DE" dirty="0"/>
              <a:t>i = 42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F37F4D-4032-2CB1-DFD3-0255F0D599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B9D6A3-281B-6E8D-1C57-505C0AD8A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E1B13D6-CB05-9250-A5FB-CFE114D6A48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FC1792-3675-9DD3-5C1C-7F7C0902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8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F1A2-6886-6964-56FD-B77DAFA4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kann</a:t>
            </a:r>
            <a:r>
              <a:rPr lang="en-US" dirty="0"/>
              <a:t> man Zahlen </a:t>
            </a:r>
            <a:r>
              <a:rPr lang="en-US" dirty="0" err="1"/>
              <a:t>ausgeben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B61C-85EC-1E81-48D4-4497FCEDC3F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Alles was in </a:t>
            </a:r>
            <a:r>
              <a:rPr lang="de-DE" dirty="0" err="1"/>
              <a:t>func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steht wird ausgeführt:</a:t>
            </a:r>
          </a:p>
          <a:p>
            <a:r>
              <a:rPr lang="de-DE" dirty="0"/>
              <a:t>	</a:t>
            </a:r>
            <a:r>
              <a:rPr lang="de-DE" dirty="0" err="1"/>
              <a:t>fmt.Println</a:t>
            </a:r>
            <a:r>
              <a:rPr lang="de-DE" dirty="0"/>
              <a:t>("Hallo Welt")</a:t>
            </a:r>
          </a:p>
          <a:p>
            <a:endParaRPr lang="en-US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D2200-8483-86FD-8B99-D21FD36527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3DA47-3B96-7D31-A324-A8EF6AE849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BEA2B8-E7CD-D9A9-D390-29547A57A73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11881D9-25A8-4CE0-B1D2-8DB6F49E0AE2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44EC-FAD1-75EB-C160-AE671EA6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2851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CA958-4642-5E62-8B34-4441BF5CE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242A9-74AD-2473-68A6-67B6181F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Variablen, was ist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640977-F158-60D0-9D77-F56AA736C98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 err="1"/>
              <a:t>Int</a:t>
            </a:r>
            <a:r>
              <a:rPr lang="de-DE" dirty="0"/>
              <a:t> variable hat automatisch wert 0</a:t>
            </a:r>
          </a:p>
          <a:p>
            <a:r>
              <a:rPr lang="de-DE" dirty="0"/>
              <a:t>Wert kann geändert werden</a:t>
            </a:r>
          </a:p>
          <a:p>
            <a:endParaRPr lang="de-DE" dirty="0"/>
          </a:p>
          <a:p>
            <a:r>
              <a:rPr lang="de-DE" dirty="0" err="1">
                <a:solidFill>
                  <a:srgbClr val="6764F6"/>
                </a:solidFill>
              </a:rPr>
              <a:t>var</a:t>
            </a:r>
            <a:r>
              <a:rPr lang="de-DE" dirty="0"/>
              <a:t> i </a:t>
            </a:r>
            <a:r>
              <a:rPr lang="de-DE" dirty="0" err="1"/>
              <a:t>int</a:t>
            </a:r>
            <a:endParaRPr lang="de-DE" dirty="0"/>
          </a:p>
          <a:p>
            <a:r>
              <a:rPr lang="de-DE" dirty="0"/>
              <a:t>i = 42</a:t>
            </a:r>
          </a:p>
          <a:p>
            <a:endParaRPr lang="de-DE" dirty="0"/>
          </a:p>
          <a:p>
            <a:r>
              <a:rPr lang="de-DE" dirty="0"/>
              <a:t>= </a:t>
            </a:r>
            <a:r>
              <a:rPr lang="de-DE" dirty="0" err="1"/>
              <a:t>funktion</a:t>
            </a:r>
            <a:r>
              <a:rPr lang="de-DE" dirty="0"/>
              <a:t> erwartet variable vor dem = und wert oder variable die einen wert hat nach dem =</a:t>
            </a:r>
          </a:p>
          <a:p>
            <a:endParaRPr lang="de-DE" dirty="0"/>
          </a:p>
          <a:p>
            <a:r>
              <a:rPr lang="de-DE" dirty="0"/>
              <a:t>Kann auch abgekürzt werden</a:t>
            </a:r>
          </a:p>
          <a:p>
            <a:r>
              <a:rPr lang="de-DE" dirty="0" err="1"/>
              <a:t>var</a:t>
            </a:r>
            <a:r>
              <a:rPr lang="de-DE" dirty="0"/>
              <a:t> i </a:t>
            </a:r>
            <a:r>
              <a:rPr lang="de-DE" dirty="0" err="1"/>
              <a:t>int</a:t>
            </a:r>
            <a:r>
              <a:rPr lang="de-DE" dirty="0"/>
              <a:t> = 42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0EF5C2-4277-FD10-97E2-737E42D134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293E5F-6ED0-A6A6-CA47-4C552B79C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E1554FC-F181-F1B6-BB51-18B403F6E8C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2BB9C0-2345-53E4-02F7-CE8FACF1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3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222C6-851A-3D4A-3E3C-2659314D0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3BD12-8C97-097B-8928-76C0B413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Probiert es aus!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13F24D-FD79-64C0-61AD-04D99F5D074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 a </a:t>
            </a:r>
            <a:r>
              <a:rPr lang="de-DE" dirty="0" err="1"/>
              <a:t>int</a:t>
            </a:r>
            <a:r>
              <a:rPr lang="de-DE" dirty="0"/>
              <a:t> </a:t>
            </a:r>
          </a:p>
          <a:p>
            <a:r>
              <a:rPr lang="de-DE" dirty="0" err="1"/>
              <a:t>fmt.Println</a:t>
            </a:r>
            <a:r>
              <a:rPr lang="de-DE" dirty="0"/>
              <a:t>(a)</a:t>
            </a:r>
          </a:p>
          <a:p>
            <a:endParaRPr lang="de-DE" dirty="0"/>
          </a:p>
          <a:p>
            <a:r>
              <a:rPr lang="de-DE" dirty="0" err="1"/>
              <a:t>var</a:t>
            </a:r>
            <a:r>
              <a:rPr lang="de-DE" dirty="0"/>
              <a:t> a </a:t>
            </a:r>
            <a:r>
              <a:rPr lang="de-DE" dirty="0" err="1"/>
              <a:t>int</a:t>
            </a:r>
            <a:r>
              <a:rPr lang="de-DE" dirty="0"/>
              <a:t> = 42</a:t>
            </a:r>
          </a:p>
          <a:p>
            <a:r>
              <a:rPr lang="de-DE" dirty="0" err="1"/>
              <a:t>var</a:t>
            </a:r>
            <a:r>
              <a:rPr lang="de-DE" dirty="0"/>
              <a:t> b </a:t>
            </a:r>
            <a:r>
              <a:rPr lang="de-DE" dirty="0" err="1"/>
              <a:t>int</a:t>
            </a:r>
            <a:r>
              <a:rPr lang="de-DE" dirty="0"/>
              <a:t> = 10</a:t>
            </a:r>
          </a:p>
          <a:p>
            <a:r>
              <a:rPr lang="de-DE" dirty="0" err="1"/>
              <a:t>fmt.Println</a:t>
            </a:r>
            <a:r>
              <a:rPr lang="de-DE" dirty="0"/>
              <a:t>(a + b)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B9ADDD-1778-19A1-E93E-970CAECEEF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10582-11FE-DBB0-4C31-317D26BFAF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F79A3CA-B630-7052-433B-6424AD54D56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220126-C524-AFD3-3D11-8FB157CC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3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D30EE-6A20-5FB2-7A1B-30C7F688D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572C7-DDB0-B702-2D2F-40334CF9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Probiert es aus!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150F7C-5CD8-FFE8-913C-860397BE86E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 a </a:t>
            </a:r>
            <a:r>
              <a:rPr lang="de-DE" dirty="0" err="1"/>
              <a:t>int</a:t>
            </a:r>
            <a:r>
              <a:rPr lang="de-DE" dirty="0"/>
              <a:t> </a:t>
            </a:r>
          </a:p>
          <a:p>
            <a:r>
              <a:rPr lang="de-DE" dirty="0" err="1"/>
              <a:t>fmt.Println</a:t>
            </a:r>
            <a:r>
              <a:rPr lang="de-DE" dirty="0"/>
              <a:t>(a)</a:t>
            </a:r>
          </a:p>
          <a:p>
            <a:endParaRPr lang="de-DE" dirty="0"/>
          </a:p>
          <a:p>
            <a:r>
              <a:rPr lang="de-DE" dirty="0" err="1"/>
              <a:t>var</a:t>
            </a:r>
            <a:r>
              <a:rPr lang="de-DE" dirty="0"/>
              <a:t> a </a:t>
            </a:r>
            <a:r>
              <a:rPr lang="de-DE" dirty="0" err="1"/>
              <a:t>int</a:t>
            </a:r>
            <a:r>
              <a:rPr lang="de-DE" dirty="0"/>
              <a:t> = 42</a:t>
            </a:r>
          </a:p>
          <a:p>
            <a:r>
              <a:rPr lang="de-DE" dirty="0" err="1"/>
              <a:t>var</a:t>
            </a:r>
            <a:r>
              <a:rPr lang="de-DE" dirty="0"/>
              <a:t> b </a:t>
            </a:r>
            <a:r>
              <a:rPr lang="de-DE" dirty="0" err="1"/>
              <a:t>int</a:t>
            </a:r>
            <a:r>
              <a:rPr lang="de-DE" dirty="0"/>
              <a:t> = 10</a:t>
            </a:r>
          </a:p>
          <a:p>
            <a:r>
              <a:rPr lang="de-DE" dirty="0" err="1"/>
              <a:t>fmt.Println</a:t>
            </a:r>
            <a:r>
              <a:rPr lang="de-DE" dirty="0"/>
              <a:t>(a + b)</a:t>
            </a:r>
          </a:p>
          <a:p>
            <a:endParaRPr lang="de-DE" dirty="0"/>
          </a:p>
          <a:p>
            <a:r>
              <a:rPr lang="de-DE" dirty="0" err="1"/>
              <a:t>var</a:t>
            </a:r>
            <a:r>
              <a:rPr lang="de-DE" dirty="0"/>
              <a:t> a </a:t>
            </a:r>
            <a:r>
              <a:rPr lang="de-DE" dirty="0" err="1"/>
              <a:t>int</a:t>
            </a:r>
            <a:r>
              <a:rPr lang="de-DE" dirty="0"/>
              <a:t> = 42</a:t>
            </a:r>
          </a:p>
          <a:p>
            <a:r>
              <a:rPr lang="de-DE" dirty="0" err="1"/>
              <a:t>var</a:t>
            </a:r>
            <a:r>
              <a:rPr lang="de-DE" dirty="0"/>
              <a:t> b </a:t>
            </a:r>
            <a:r>
              <a:rPr lang="de-DE" dirty="0" err="1"/>
              <a:t>int</a:t>
            </a:r>
            <a:r>
              <a:rPr lang="de-DE" dirty="0"/>
              <a:t> = 10</a:t>
            </a:r>
          </a:p>
          <a:p>
            <a:r>
              <a:rPr lang="de-DE" dirty="0" err="1"/>
              <a:t>var</a:t>
            </a:r>
            <a:r>
              <a:rPr lang="de-DE" dirty="0"/>
              <a:t> c </a:t>
            </a:r>
            <a:r>
              <a:rPr lang="de-DE" dirty="0" err="1"/>
              <a:t>int</a:t>
            </a:r>
            <a:endParaRPr lang="de-DE" dirty="0"/>
          </a:p>
          <a:p>
            <a:r>
              <a:rPr lang="de-DE" dirty="0"/>
              <a:t>c = a + b</a:t>
            </a:r>
          </a:p>
          <a:p>
            <a:r>
              <a:rPr lang="de-DE" dirty="0" err="1"/>
              <a:t>fmt.Println</a:t>
            </a:r>
            <a:r>
              <a:rPr lang="de-DE" dirty="0"/>
              <a:t>(c)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508630-87F8-FDCE-ECB0-50F967EC85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3B793-7E6E-E3EC-9174-EB16B8A147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735EF12-18FD-685E-8868-499C363AC3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4B3CD7-D68C-3538-6AD0-3B909649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2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99931-5517-3D37-239A-1A7108851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D4FF0-697E-64DE-3727-DD1175D8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Probiert es aus!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22CAEA-8007-245C-D6F4-DD702261637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 a </a:t>
            </a:r>
            <a:r>
              <a:rPr lang="de-DE" dirty="0" err="1"/>
              <a:t>int</a:t>
            </a:r>
            <a:r>
              <a:rPr lang="de-DE" dirty="0"/>
              <a:t> </a:t>
            </a:r>
          </a:p>
          <a:p>
            <a:r>
              <a:rPr lang="de-DE" dirty="0" err="1"/>
              <a:t>fmt.Println</a:t>
            </a:r>
            <a:r>
              <a:rPr lang="de-DE" dirty="0"/>
              <a:t>(a)</a:t>
            </a:r>
          </a:p>
          <a:p>
            <a:endParaRPr lang="de-DE" dirty="0"/>
          </a:p>
          <a:p>
            <a:r>
              <a:rPr lang="de-DE" dirty="0" err="1"/>
              <a:t>var</a:t>
            </a:r>
            <a:r>
              <a:rPr lang="de-DE" dirty="0"/>
              <a:t> a </a:t>
            </a:r>
            <a:r>
              <a:rPr lang="de-DE" dirty="0" err="1"/>
              <a:t>int</a:t>
            </a:r>
            <a:r>
              <a:rPr lang="de-DE" dirty="0"/>
              <a:t> = 42</a:t>
            </a:r>
          </a:p>
          <a:p>
            <a:r>
              <a:rPr lang="de-DE" dirty="0" err="1"/>
              <a:t>var</a:t>
            </a:r>
            <a:r>
              <a:rPr lang="de-DE" dirty="0"/>
              <a:t> b </a:t>
            </a:r>
            <a:r>
              <a:rPr lang="de-DE" dirty="0" err="1"/>
              <a:t>int</a:t>
            </a:r>
            <a:r>
              <a:rPr lang="de-DE" dirty="0"/>
              <a:t> = 10</a:t>
            </a:r>
          </a:p>
          <a:p>
            <a:r>
              <a:rPr lang="de-DE" dirty="0" err="1"/>
              <a:t>fmt.Println</a:t>
            </a:r>
            <a:r>
              <a:rPr lang="de-DE" dirty="0"/>
              <a:t>(a + b)</a:t>
            </a:r>
          </a:p>
          <a:p>
            <a:endParaRPr lang="de-DE" dirty="0"/>
          </a:p>
          <a:p>
            <a:r>
              <a:rPr lang="de-DE" dirty="0" err="1"/>
              <a:t>var</a:t>
            </a:r>
            <a:r>
              <a:rPr lang="de-DE" dirty="0"/>
              <a:t> a </a:t>
            </a:r>
            <a:r>
              <a:rPr lang="de-DE" dirty="0" err="1"/>
              <a:t>int</a:t>
            </a:r>
            <a:r>
              <a:rPr lang="de-DE" dirty="0"/>
              <a:t> = 42</a:t>
            </a:r>
          </a:p>
          <a:p>
            <a:r>
              <a:rPr lang="de-DE" dirty="0" err="1"/>
              <a:t>var</a:t>
            </a:r>
            <a:r>
              <a:rPr lang="de-DE" dirty="0"/>
              <a:t> b </a:t>
            </a:r>
            <a:r>
              <a:rPr lang="de-DE" dirty="0" err="1"/>
              <a:t>int</a:t>
            </a:r>
            <a:r>
              <a:rPr lang="de-DE" dirty="0"/>
              <a:t> = 10</a:t>
            </a:r>
          </a:p>
          <a:p>
            <a:r>
              <a:rPr lang="de-DE" dirty="0" err="1"/>
              <a:t>var</a:t>
            </a:r>
            <a:r>
              <a:rPr lang="de-DE" dirty="0"/>
              <a:t> c </a:t>
            </a:r>
            <a:r>
              <a:rPr lang="de-DE" dirty="0" err="1"/>
              <a:t>int</a:t>
            </a:r>
            <a:endParaRPr lang="de-DE" dirty="0"/>
          </a:p>
          <a:p>
            <a:r>
              <a:rPr lang="de-DE" dirty="0"/>
              <a:t>c = a + b</a:t>
            </a:r>
          </a:p>
          <a:p>
            <a:r>
              <a:rPr lang="de-DE" dirty="0" err="1"/>
              <a:t>fmt.Println</a:t>
            </a:r>
            <a:r>
              <a:rPr lang="de-DE" dirty="0"/>
              <a:t>(c)</a:t>
            </a:r>
          </a:p>
          <a:p>
            <a:endParaRPr lang="de-DE" dirty="0"/>
          </a:p>
          <a:p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is_true</a:t>
            </a:r>
            <a:r>
              <a:rPr lang="de-DE" dirty="0"/>
              <a:t> </a:t>
            </a:r>
            <a:r>
              <a:rPr lang="de-DE" dirty="0" err="1"/>
              <a:t>bool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5A0D82-899C-6521-A78A-62685E87D0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DAE623-A5F2-E759-DC32-B10E66364D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8F611E6-8C9F-AC0F-A949-1C758C0958E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067402-6927-6E58-4630-A37301BA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0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842CE-BE54-6322-700B-3A0B0092F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0B323-0342-C631-429E-B2C74B35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Probiert es aus!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9C70AD-005D-D931-DD4A-5F256EB7952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 a </a:t>
            </a:r>
            <a:r>
              <a:rPr lang="de-DE" dirty="0" err="1"/>
              <a:t>int</a:t>
            </a:r>
            <a:r>
              <a:rPr lang="de-DE" dirty="0"/>
              <a:t> </a:t>
            </a:r>
          </a:p>
          <a:p>
            <a:r>
              <a:rPr lang="de-DE" dirty="0" err="1"/>
              <a:t>fmt.Println</a:t>
            </a:r>
            <a:r>
              <a:rPr lang="de-DE" dirty="0"/>
              <a:t>(a)</a:t>
            </a:r>
          </a:p>
          <a:p>
            <a:endParaRPr lang="de-DE" dirty="0"/>
          </a:p>
          <a:p>
            <a:r>
              <a:rPr lang="de-DE" dirty="0" err="1"/>
              <a:t>var</a:t>
            </a:r>
            <a:r>
              <a:rPr lang="de-DE" dirty="0"/>
              <a:t> a </a:t>
            </a:r>
            <a:r>
              <a:rPr lang="de-DE" dirty="0" err="1"/>
              <a:t>int</a:t>
            </a:r>
            <a:r>
              <a:rPr lang="de-DE" dirty="0"/>
              <a:t> = 42</a:t>
            </a:r>
          </a:p>
          <a:p>
            <a:r>
              <a:rPr lang="de-DE" dirty="0" err="1"/>
              <a:t>var</a:t>
            </a:r>
            <a:r>
              <a:rPr lang="de-DE" dirty="0"/>
              <a:t> b </a:t>
            </a:r>
            <a:r>
              <a:rPr lang="de-DE" dirty="0" err="1"/>
              <a:t>int</a:t>
            </a:r>
            <a:r>
              <a:rPr lang="de-DE" dirty="0"/>
              <a:t> = 10</a:t>
            </a:r>
          </a:p>
          <a:p>
            <a:r>
              <a:rPr lang="de-DE" dirty="0" err="1"/>
              <a:t>fmt.Println</a:t>
            </a:r>
            <a:r>
              <a:rPr lang="de-DE" dirty="0"/>
              <a:t>(a + b)</a:t>
            </a:r>
          </a:p>
          <a:p>
            <a:endParaRPr lang="de-DE" dirty="0"/>
          </a:p>
          <a:p>
            <a:r>
              <a:rPr lang="de-DE" dirty="0" err="1"/>
              <a:t>var</a:t>
            </a:r>
            <a:r>
              <a:rPr lang="de-DE" dirty="0"/>
              <a:t> a </a:t>
            </a:r>
            <a:r>
              <a:rPr lang="de-DE" dirty="0" err="1"/>
              <a:t>int</a:t>
            </a:r>
            <a:r>
              <a:rPr lang="de-DE" dirty="0"/>
              <a:t> = 42</a:t>
            </a:r>
          </a:p>
          <a:p>
            <a:r>
              <a:rPr lang="de-DE" dirty="0" err="1"/>
              <a:t>var</a:t>
            </a:r>
            <a:r>
              <a:rPr lang="de-DE" dirty="0"/>
              <a:t> b </a:t>
            </a:r>
            <a:r>
              <a:rPr lang="de-DE" dirty="0" err="1"/>
              <a:t>int</a:t>
            </a:r>
            <a:r>
              <a:rPr lang="de-DE" dirty="0"/>
              <a:t> = 10</a:t>
            </a:r>
          </a:p>
          <a:p>
            <a:r>
              <a:rPr lang="de-DE" dirty="0" err="1"/>
              <a:t>var</a:t>
            </a:r>
            <a:r>
              <a:rPr lang="de-DE" dirty="0"/>
              <a:t> c </a:t>
            </a:r>
            <a:r>
              <a:rPr lang="de-DE" dirty="0" err="1"/>
              <a:t>int</a:t>
            </a:r>
            <a:endParaRPr lang="de-DE" dirty="0"/>
          </a:p>
          <a:p>
            <a:r>
              <a:rPr lang="de-DE" dirty="0"/>
              <a:t>c = a + b</a:t>
            </a:r>
          </a:p>
          <a:p>
            <a:r>
              <a:rPr lang="de-DE" dirty="0" err="1"/>
              <a:t>fmt.Println</a:t>
            </a:r>
            <a:r>
              <a:rPr lang="de-DE" dirty="0"/>
              <a:t>(c)</a:t>
            </a:r>
          </a:p>
          <a:p>
            <a:r>
              <a:rPr lang="de-DE" dirty="0"/>
              <a:t>String, float64</a:t>
            </a:r>
          </a:p>
          <a:p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is_true</a:t>
            </a:r>
            <a:r>
              <a:rPr lang="de-DE" dirty="0"/>
              <a:t> </a:t>
            </a:r>
            <a:r>
              <a:rPr lang="de-DE" dirty="0" err="1"/>
              <a:t>bool</a:t>
            </a:r>
            <a:endParaRPr lang="de-DE" dirty="0"/>
          </a:p>
          <a:p>
            <a:r>
              <a:rPr lang="de-DE" dirty="0"/>
              <a:t>Macht die vorherigen aufgaben mit variablen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EB2DCB-1DA7-9899-6F0F-464467F27B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E276DD-5CDC-3BF4-D469-6565B680FA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C38207C-7AB0-E466-ADB0-30115528106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4F1856-5269-EC88-9DF0-070202B3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2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2D49-73D1-5733-512B-93248BBF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selbst schreiben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B0F8D-4FB7-2DB7-A25F-388D46A62FD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a &lt; b {</a:t>
            </a:r>
          </a:p>
          <a:p>
            <a:r>
              <a:rPr lang="de-DE" dirty="0"/>
              <a:t>	 </a:t>
            </a:r>
            <a:r>
              <a:rPr lang="de-DE" dirty="0" err="1"/>
              <a:t>fmt.Println</a:t>
            </a:r>
            <a:r>
              <a:rPr lang="de-DE" dirty="0"/>
              <a:t>(„a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“)</a:t>
            </a:r>
          </a:p>
          <a:p>
            <a:r>
              <a:rPr lang="de-DE" dirty="0"/>
              <a:t>}</a:t>
            </a:r>
          </a:p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CEB31-AC1B-D15A-8173-B23D05804F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94C5-88CA-B74C-312C-E0226740AC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108724-6ECC-DD1E-EDA8-D9304C7A93B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B8BA7-5157-0183-1C6D-F550199F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4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41C5A-C347-3119-81F8-0F8FC15D4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CA9A-C49D-774A-8904-1F62EFFD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selbst schreiben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CD35A-3E21-408A-D3BE-AFAFCF9D108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Etwas was die </a:t>
            </a:r>
            <a:r>
              <a:rPr lang="de-DE" dirty="0" err="1"/>
              <a:t>funktion</a:t>
            </a:r>
            <a:r>
              <a:rPr lang="de-DE" dirty="0"/>
              <a:t> aufruft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a &lt; b {</a:t>
            </a:r>
          </a:p>
          <a:p>
            <a:r>
              <a:rPr lang="de-DE" dirty="0"/>
              <a:t>	 </a:t>
            </a:r>
            <a:r>
              <a:rPr lang="de-DE" dirty="0" err="1"/>
              <a:t>fmt.Println</a:t>
            </a:r>
            <a:r>
              <a:rPr lang="de-DE" dirty="0"/>
              <a:t>(„a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“)</a:t>
            </a:r>
          </a:p>
          <a:p>
            <a:r>
              <a:rPr lang="de-DE" dirty="0"/>
              <a:t>}</a:t>
            </a:r>
          </a:p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CC0D9-010A-09C7-BF85-ED0D90F41B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39EE6-7387-94F5-1142-FFAC8418F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4D5D5F-434B-0E49-8F22-241F2D81401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93E7-4FE4-A612-7B4A-77C791EE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8599B3-99CA-CBB1-FD6D-73CAADADEB4B}"/>
              </a:ext>
            </a:extLst>
          </p:cNvPr>
          <p:cNvCxnSpPr>
            <a:cxnSpLocks/>
          </p:cNvCxnSpPr>
          <p:nvPr/>
        </p:nvCxnSpPr>
        <p:spPr bwMode="gray">
          <a:xfrm flipV="1">
            <a:off x="331199" y="2249946"/>
            <a:ext cx="252333" cy="54501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E7AD68-620E-4805-8CCB-C56A2C6F826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83532" y="2249946"/>
            <a:ext cx="306805" cy="54501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38E775-1B1B-7945-329A-07DE1531AF09}"/>
              </a:ext>
            </a:extLst>
          </p:cNvPr>
          <p:cNvCxnSpPr>
            <a:cxnSpLocks/>
          </p:cNvCxnSpPr>
          <p:nvPr/>
        </p:nvCxnSpPr>
        <p:spPr bwMode="gray">
          <a:xfrm flipH="1">
            <a:off x="3410953" y="3252158"/>
            <a:ext cx="1345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49544F9-E792-C50E-A536-5320187BB923}"/>
              </a:ext>
            </a:extLst>
          </p:cNvPr>
          <p:cNvSpPr txBox="1"/>
          <p:nvPr/>
        </p:nvSpPr>
        <p:spPr bwMode="gray">
          <a:xfrm>
            <a:off x="3623095" y="314864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/>
              <a:t>Funktionalität in der Funktion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3858F6-BBD8-10C4-DD05-F3F62570BBB6}"/>
              </a:ext>
            </a:extLst>
          </p:cNvPr>
          <p:cNvCxnSpPr>
            <a:cxnSpLocks/>
          </p:cNvCxnSpPr>
          <p:nvPr/>
        </p:nvCxnSpPr>
        <p:spPr bwMode="gray">
          <a:xfrm flipH="1">
            <a:off x="1016668" y="2889849"/>
            <a:ext cx="25287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D39366-1E56-EBF8-6A7A-0BE3AA23F317}"/>
              </a:ext>
            </a:extLst>
          </p:cNvPr>
          <p:cNvSpPr txBox="1"/>
          <p:nvPr/>
        </p:nvSpPr>
        <p:spPr bwMode="gray">
          <a:xfrm>
            <a:off x="3631723" y="281221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/>
              <a:t>Klammer: Anfangspunkt der eigenen Funktion (andere Klammer!)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DEAD65-27FE-E2FB-DCFA-5FCB5EF5DC99}"/>
              </a:ext>
            </a:extLst>
          </p:cNvPr>
          <p:cNvCxnSpPr/>
          <p:nvPr/>
        </p:nvCxnSpPr>
        <p:spPr bwMode="gray">
          <a:xfrm flipH="1">
            <a:off x="439947" y="3510951"/>
            <a:ext cx="11300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AAD322-E436-D949-906A-D824DA5F9BEB}"/>
              </a:ext>
            </a:extLst>
          </p:cNvPr>
          <p:cNvSpPr txBox="1"/>
          <p:nvPr/>
        </p:nvSpPr>
        <p:spPr bwMode="gray">
          <a:xfrm>
            <a:off x="1673525" y="343762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/>
              <a:t>Klammer: Endpunkt der eigenen Funktion</a:t>
            </a:r>
          </a:p>
        </p:txBody>
      </p:sp>
    </p:spTree>
    <p:extLst>
      <p:ext uri="{BB962C8B-B14F-4D97-AF65-F5344CB8AC3E}">
        <p14:creationId xmlns:p14="http://schemas.microsoft.com/office/powerpoint/2010/main" val="377072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A00DD-3B1C-70E2-5FD3-9F2CCB32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D3321-00FE-2580-AA37-C96E092B2DC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Wenn, dann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F76CDA-B2F7-531F-A60B-F51E766D2C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E0DA6C-0E98-5EB4-ABF5-51B17E370D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2556134-8F96-00AC-8BDD-D06649C2B1E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B37009-A5CE-F1AC-46A2-2852A4DD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0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5C882-7B3E-3BE1-DEB3-C2D59E9A0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5C214-50CD-1F8A-0333-C120C5C5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0AD7B5-9806-6778-6A7F-FA4438DDF25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Wenn, dann</a:t>
            </a:r>
          </a:p>
          <a:p>
            <a:r>
              <a:rPr lang="de-DE" dirty="0"/>
              <a:t>Wenn Bedingung, dann führe diesen teil vom Programm aus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86B7AC-BF3A-6086-ACD4-3A6171C184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6B33A3-F069-4EFF-F117-E1DB1659C0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D6A420D-8E7A-B9CD-C643-3764A2BBB6B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F48FC4-C202-8BE6-8042-43A2AFBC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7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E7DF2-8269-0DE7-0C7C-BC27CC053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C8029-ACB1-51F3-2533-E50C73B7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783499-7951-C218-9DD2-DB92F6E7A0E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Wenn, dann</a:t>
            </a:r>
          </a:p>
          <a:p>
            <a:r>
              <a:rPr lang="de-DE" dirty="0"/>
              <a:t>Wenn Bedingung, dann führe diesen teil vom Programm aus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Wenn </a:t>
            </a:r>
            <a:r>
              <a:rPr lang="de-DE" dirty="0" err="1"/>
              <a:t>keyword</a:t>
            </a:r>
            <a:endParaRPr lang="de-DE" dirty="0"/>
          </a:p>
          <a:p>
            <a:r>
              <a:rPr lang="de-DE" dirty="0"/>
              <a:t>     Bedingung, die </a:t>
            </a:r>
            <a:r>
              <a:rPr lang="de-DE" dirty="0" err="1"/>
              <a:t>bool</a:t>
            </a:r>
            <a:r>
              <a:rPr lang="de-DE" dirty="0"/>
              <a:t> wert haben muss ( </a:t>
            </a:r>
            <a:r>
              <a:rPr lang="de-DE" dirty="0" err="1"/>
              <a:t>true</a:t>
            </a:r>
            <a:r>
              <a:rPr lang="de-DE" dirty="0"/>
              <a:t> oder </a:t>
            </a:r>
            <a:r>
              <a:rPr lang="de-DE" dirty="0" err="1"/>
              <a:t>false</a:t>
            </a:r>
            <a:r>
              <a:rPr lang="de-DE" dirty="0"/>
              <a:t> )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a &lt; b {			               Klammern, die eingrenzen, welcher teil vom Programm ausgeführt werden soll, </a:t>
            </a:r>
          </a:p>
          <a:p>
            <a:r>
              <a:rPr lang="de-DE" dirty="0"/>
              <a:t>	 </a:t>
            </a:r>
            <a:r>
              <a:rPr lang="de-DE" dirty="0" err="1"/>
              <a:t>fmt.Println</a:t>
            </a:r>
            <a:r>
              <a:rPr lang="de-DE" dirty="0"/>
              <a:t>(„a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“)       wenn Bedingung erfüllt ist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/>
              <a:t>	Beispielcode, hier Konsolenausgabe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BC8F8C-EDDE-2BE1-1BD9-0BC6A04738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C9B5F1-77E3-6F50-9EFA-E53937F854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62D3807-187F-BCB0-3869-BD2260EB51D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3A2936-17CC-9E58-5E6F-C1B466FF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718A66A-8EE3-F20D-2DBD-A60FF1B65DF2}"/>
              </a:ext>
            </a:extLst>
          </p:cNvPr>
          <p:cNvCxnSpPr>
            <a:cxnSpLocks/>
          </p:cNvCxnSpPr>
          <p:nvPr/>
        </p:nvCxnSpPr>
        <p:spPr bwMode="gray">
          <a:xfrm>
            <a:off x="378995" y="3308684"/>
            <a:ext cx="0" cy="625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6D983B3-97E4-3C89-1B02-EFB2899FA241}"/>
              </a:ext>
            </a:extLst>
          </p:cNvPr>
          <p:cNvCxnSpPr/>
          <p:nvPr/>
        </p:nvCxnSpPr>
        <p:spPr bwMode="gray">
          <a:xfrm flipV="1">
            <a:off x="505326" y="3585411"/>
            <a:ext cx="156411" cy="39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2379274-789E-C3CA-813E-2E95F6D622BE}"/>
              </a:ext>
            </a:extLst>
          </p:cNvPr>
          <p:cNvCxnSpPr/>
          <p:nvPr/>
        </p:nvCxnSpPr>
        <p:spPr bwMode="gray">
          <a:xfrm flipH="1" flipV="1">
            <a:off x="661737" y="3585411"/>
            <a:ext cx="204537" cy="39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6637FEC-00FA-E6D4-317C-FAC05A460650}"/>
              </a:ext>
            </a:extLst>
          </p:cNvPr>
          <p:cNvCxnSpPr>
            <a:cxnSpLocks/>
          </p:cNvCxnSpPr>
          <p:nvPr/>
        </p:nvCxnSpPr>
        <p:spPr bwMode="gray">
          <a:xfrm flipH="1">
            <a:off x="1112921" y="4078705"/>
            <a:ext cx="2544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9569B872-47B3-4C48-4DFD-A7F476D1B449}"/>
              </a:ext>
            </a:extLst>
          </p:cNvPr>
          <p:cNvCxnSpPr/>
          <p:nvPr/>
        </p:nvCxnSpPr>
        <p:spPr bwMode="gray">
          <a:xfrm rot="10800000" flipV="1">
            <a:off x="439154" y="4078705"/>
            <a:ext cx="3218447" cy="565484"/>
          </a:xfrm>
          <a:prstGeom prst="bentConnector3">
            <a:avLst>
              <a:gd name="adj1" fmla="val 15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0E635FE-1CDD-CFE5-43D5-63A040384C12}"/>
              </a:ext>
            </a:extLst>
          </p:cNvPr>
          <p:cNvCxnSpPr>
            <a:cxnSpLocks/>
          </p:cNvCxnSpPr>
          <p:nvPr/>
        </p:nvCxnSpPr>
        <p:spPr bwMode="gray">
          <a:xfrm flipV="1">
            <a:off x="1798721" y="4505826"/>
            <a:ext cx="0" cy="571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40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0FBB2-AAD1-6FE1-D36F-28CA37A5C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D9C5-068D-BB3C-A7AA-2B5DB041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kann</a:t>
            </a:r>
            <a:r>
              <a:rPr lang="en-US" dirty="0"/>
              <a:t> man Zahlen </a:t>
            </a:r>
            <a:r>
              <a:rPr lang="en-US" dirty="0" err="1"/>
              <a:t>ausgeben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FE38-EA1B-F1F5-4277-EDDE1D17C55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Alles was in </a:t>
            </a:r>
            <a:r>
              <a:rPr lang="de-DE" dirty="0" err="1"/>
              <a:t>func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steht wird ausgeführt:</a:t>
            </a:r>
          </a:p>
          <a:p>
            <a:r>
              <a:rPr lang="de-DE" dirty="0"/>
              <a:t>	</a:t>
            </a:r>
            <a:r>
              <a:rPr lang="de-DE" dirty="0" err="1"/>
              <a:t>fmt.Println</a:t>
            </a:r>
            <a:r>
              <a:rPr lang="de-DE" dirty="0"/>
              <a:t>("Hallo Welt")</a:t>
            </a:r>
          </a:p>
          <a:p>
            <a:endParaRPr lang="en-US" dirty="0"/>
          </a:p>
          <a:p>
            <a:r>
              <a:rPr lang="en-US" dirty="0"/>
              <a:t>Statt </a:t>
            </a:r>
            <a:r>
              <a:rPr lang="de-DE" dirty="0"/>
              <a:t>"Hallo Welt" kann man eine Zahl ausgeben </a:t>
            </a:r>
            <a:r>
              <a:rPr lang="de-DE" dirty="0">
                <a:sym typeface="Wingdings" panose="05000000000000000000" pitchFamily="2" charset="2"/>
              </a:rPr>
              <a:t> machen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D6FCB-90EC-7A89-D178-6C1051F43E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CAF1B-A15D-A927-0150-562807440D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3B8D80-37CB-0A8E-930C-0E313E29089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11881D9-25A8-4CE0-B1D2-8DB6F49E0AE2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2B88F-B785-0D33-D0FF-0D490EAD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1266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20CFE-C17D-151B-EB29-8C862A24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Else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4B9805-A362-25D1-8778-5DE455FFCBF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Wenn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bedingung</a:t>
            </a:r>
            <a:r>
              <a:rPr lang="de-DE" dirty="0"/>
              <a:t> nicht erfüllt ist, dann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3956C3-3087-1CCD-3E3A-CC4D28CB50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A912E-EE3B-32DD-C678-8D1C4907DF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2C42597-EA14-9A49-38C8-753B7932872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AAB884-14DD-172B-0C74-4870BB7E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9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01DF9-545A-DF5F-81ED-4D1E39891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60ECE-8577-6E0E-323D-15CBE579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Else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7D9407-73C6-568B-1873-6DACAFC7834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Wenn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bedingung</a:t>
            </a:r>
            <a:r>
              <a:rPr lang="de-DE" dirty="0"/>
              <a:t> nicht erfüllt ist, dann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a &lt; b {</a:t>
            </a:r>
          </a:p>
          <a:p>
            <a:r>
              <a:rPr lang="de-DE" dirty="0"/>
              <a:t>	 </a:t>
            </a:r>
            <a:r>
              <a:rPr lang="de-DE" dirty="0" err="1"/>
              <a:t>fmt.Println</a:t>
            </a:r>
            <a:r>
              <a:rPr lang="de-DE" dirty="0"/>
              <a:t>(„a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“)</a:t>
            </a:r>
          </a:p>
          <a:p>
            <a:r>
              <a:rPr lang="de-DE" dirty="0"/>
              <a:t>} </a:t>
            </a:r>
            <a:r>
              <a:rPr lang="de-DE" dirty="0" err="1"/>
              <a:t>else</a:t>
            </a:r>
            <a:r>
              <a:rPr lang="de-DE" dirty="0"/>
              <a:t> {			              Klammern, die eingrenzen, welcher teil vom Programm ausgeführt werden soll, </a:t>
            </a:r>
          </a:p>
          <a:p>
            <a:r>
              <a:rPr lang="de-DE" dirty="0"/>
              <a:t>	</a:t>
            </a:r>
            <a:r>
              <a:rPr lang="de-DE" dirty="0" err="1"/>
              <a:t>fmt.Println</a:t>
            </a:r>
            <a:r>
              <a:rPr lang="de-DE" dirty="0"/>
              <a:t>(„b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“)       wenn </a:t>
            </a:r>
            <a:r>
              <a:rPr lang="de-DE" dirty="0" err="1"/>
              <a:t>if</a:t>
            </a:r>
            <a:r>
              <a:rPr lang="de-DE" dirty="0"/>
              <a:t> Bedingung nicht erfüllt ist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 err="1"/>
              <a:t>else</a:t>
            </a:r>
            <a:r>
              <a:rPr lang="de-DE" dirty="0"/>
              <a:t> Keyword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92310C-431D-FE89-B481-7E8DB46895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DAC022-4871-73D4-3754-694E05E811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14EF0EE-534C-E0D6-0409-5223D84C85C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312346-EC95-12D7-1430-52AB0434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4BB138C-8A62-EC7E-EA4A-163AFC09F696}"/>
              </a:ext>
            </a:extLst>
          </p:cNvPr>
          <p:cNvCxnSpPr>
            <a:cxnSpLocks/>
          </p:cNvCxnSpPr>
          <p:nvPr/>
        </p:nvCxnSpPr>
        <p:spPr bwMode="gray">
          <a:xfrm flipV="1">
            <a:off x="583532" y="3296653"/>
            <a:ext cx="0" cy="938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58DFFEB-8F19-51A7-D0A5-B39216FF4F82}"/>
              </a:ext>
            </a:extLst>
          </p:cNvPr>
          <p:cNvCxnSpPr>
            <a:cxnSpLocks/>
          </p:cNvCxnSpPr>
          <p:nvPr/>
        </p:nvCxnSpPr>
        <p:spPr bwMode="gray">
          <a:xfrm flipH="1">
            <a:off x="920415" y="3212431"/>
            <a:ext cx="27371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BF847B2C-9731-197E-1175-94F6EBB1290B}"/>
              </a:ext>
            </a:extLst>
          </p:cNvPr>
          <p:cNvCxnSpPr/>
          <p:nvPr/>
        </p:nvCxnSpPr>
        <p:spPr bwMode="gray">
          <a:xfrm rot="10800000" flipV="1">
            <a:off x="439154" y="3212431"/>
            <a:ext cx="3218447" cy="565484"/>
          </a:xfrm>
          <a:prstGeom prst="bentConnector3">
            <a:avLst>
              <a:gd name="adj1" fmla="val 15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9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2D576-8B9B-C9AD-659E-B6319823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Else und </a:t>
            </a:r>
            <a:r>
              <a:rPr lang="de-DE" dirty="0" err="1"/>
              <a:t>if</a:t>
            </a:r>
            <a:r>
              <a:rPr lang="de-DE" dirty="0"/>
              <a:t> kombinieren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A58F7C-BF3A-A3B7-F608-E6BF607ABD9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Wenn man einen weiteren fall abdecken möchte, kann man </a:t>
            </a:r>
            <a:r>
              <a:rPr lang="de-DE" dirty="0" err="1"/>
              <a:t>else</a:t>
            </a:r>
            <a:r>
              <a:rPr lang="de-DE" dirty="0"/>
              <a:t> und </a:t>
            </a:r>
            <a:r>
              <a:rPr lang="de-DE" dirty="0" err="1"/>
              <a:t>if</a:t>
            </a:r>
            <a:r>
              <a:rPr lang="de-DE" dirty="0"/>
              <a:t> kombinieren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93772A-F854-4C61-59F0-94D11C3D8A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83B999-A999-A9B6-9302-C5DA0FB01A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3AEDC04-E795-8ACF-1435-B07D95ACAC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B74C8F-2CD7-EEB3-D461-D32BADB1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7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1AFE5-96B3-2C2D-8630-0BBBE84C7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C8D1C-6563-274C-5A9A-B65F0C4B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Else und </a:t>
            </a:r>
            <a:r>
              <a:rPr lang="de-DE" dirty="0" err="1"/>
              <a:t>if</a:t>
            </a:r>
            <a:r>
              <a:rPr lang="de-DE" dirty="0"/>
              <a:t> kombinieren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7E9F7B-4C2A-4EB7-74D1-5077AE4956C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Wenn man einen weiteren fall abdecken möchte, kann man </a:t>
            </a:r>
            <a:r>
              <a:rPr lang="de-DE" dirty="0" err="1"/>
              <a:t>else</a:t>
            </a:r>
            <a:r>
              <a:rPr lang="de-DE" dirty="0"/>
              <a:t> und </a:t>
            </a:r>
            <a:r>
              <a:rPr lang="de-DE" dirty="0" err="1"/>
              <a:t>if</a:t>
            </a:r>
            <a:r>
              <a:rPr lang="de-DE" dirty="0"/>
              <a:t> kombinieren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a &lt; b {</a:t>
            </a:r>
          </a:p>
          <a:p>
            <a:r>
              <a:rPr lang="de-DE" dirty="0"/>
              <a:t>	 </a:t>
            </a:r>
            <a:r>
              <a:rPr lang="de-DE" dirty="0" err="1"/>
              <a:t>fmt.Println</a:t>
            </a:r>
            <a:r>
              <a:rPr lang="de-DE" dirty="0"/>
              <a:t>(„a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“)</a:t>
            </a:r>
          </a:p>
          <a:p>
            <a:r>
              <a:rPr lang="de-DE" dirty="0"/>
              <a:t>}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== b {</a:t>
            </a:r>
          </a:p>
          <a:p>
            <a:r>
              <a:rPr lang="de-DE" dirty="0"/>
              <a:t>	 </a:t>
            </a:r>
            <a:r>
              <a:rPr lang="de-DE" dirty="0" err="1"/>
              <a:t>fmt.Println</a:t>
            </a:r>
            <a:r>
              <a:rPr lang="de-DE" dirty="0"/>
              <a:t>(„a=b“)</a:t>
            </a:r>
          </a:p>
          <a:p>
            <a:r>
              <a:rPr lang="de-DE" dirty="0"/>
              <a:t>} </a:t>
            </a:r>
            <a:r>
              <a:rPr lang="de-DE" dirty="0" err="1"/>
              <a:t>else</a:t>
            </a:r>
            <a:r>
              <a:rPr lang="de-DE" dirty="0"/>
              <a:t> {			</a:t>
            </a:r>
          </a:p>
          <a:p>
            <a:r>
              <a:rPr lang="de-DE" dirty="0"/>
              <a:t>	</a:t>
            </a:r>
            <a:r>
              <a:rPr lang="de-DE" dirty="0" err="1"/>
              <a:t>fmt.Println</a:t>
            </a:r>
            <a:r>
              <a:rPr lang="de-DE" dirty="0"/>
              <a:t>(„b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“)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/>
              <a:t>Nach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ausdruck</a:t>
            </a:r>
            <a:r>
              <a:rPr lang="de-DE" dirty="0"/>
              <a:t> schreiben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4F7F86-8194-6BA3-A508-012750AC72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E45FCF-41FD-639A-ADD2-98DFCB35AE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0CB9998-50D9-97B3-C2AF-B142019D416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E9EE69-C6CA-C1C4-056F-5DA18953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F56971F-4E00-8F94-6FE3-4E0DA1CBADC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950495" y="3344780"/>
            <a:ext cx="24063" cy="1323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7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58B87-6F85-B540-2F99-3A61403C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513DC-643E-EDB3-6E60-CD4459E841C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Im </a:t>
            </a:r>
            <a:r>
              <a:rPr lang="de-DE" dirty="0" err="1"/>
              <a:t>ordner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Zahl durch 2 </a:t>
            </a:r>
            <a:r>
              <a:rPr lang="de-DE" dirty="0" err="1"/>
              <a:t>teibar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Zahl positiv, negativ oder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Zahl durch 3 und 4 teilbar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Schere stein </a:t>
            </a:r>
            <a:r>
              <a:rPr lang="de-DE" dirty="0" err="1"/>
              <a:t>papier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Schaltjahr Prüfen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Wochentag für ein Datum ausgeben</a:t>
            </a:r>
          </a:p>
          <a:p>
            <a:endParaRPr lang="de-DE" dirty="0"/>
          </a:p>
          <a:p>
            <a:r>
              <a:rPr lang="de-DE" dirty="0"/>
              <a:t>Aufgaben stehen in den Dateien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1AA882-2F94-3011-DC68-EA4A9FDBC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2E8AD-C2E3-906A-9EE7-EB20088DFC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C9C6BFE-A4A9-259B-2AAC-DCF10144A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77C23C-3B13-E4DE-1D3D-92FAC842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4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7AF36-04FC-7BAE-9B32-B6936C65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While</a:t>
            </a:r>
            <a:r>
              <a:rPr lang="de-DE" dirty="0"/>
              <a:t> Schleife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2FF839-A680-57E8-5F21-D698018B48F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bool</a:t>
            </a:r>
            <a:r>
              <a:rPr lang="de-DE" dirty="0"/>
              <a:t> = </a:t>
            </a:r>
            <a:r>
              <a:rPr lang="de-DE" dirty="0" err="1"/>
              <a:t>true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{</a:t>
            </a:r>
          </a:p>
          <a:p>
            <a:r>
              <a:rPr lang="de-DE" dirty="0"/>
              <a:t>		</a:t>
            </a:r>
            <a:r>
              <a:rPr lang="de-DE" dirty="0" err="1"/>
              <a:t>fmt.Println</a:t>
            </a:r>
            <a:r>
              <a:rPr lang="de-DE" dirty="0"/>
              <a:t>(„im Running“)</a:t>
            </a:r>
          </a:p>
          <a:p>
            <a:r>
              <a:rPr lang="de-DE" dirty="0"/>
              <a:t>	}</a:t>
            </a:r>
          </a:p>
          <a:p>
            <a:endParaRPr lang="de-DE" dirty="0"/>
          </a:p>
          <a:p>
            <a:r>
              <a:rPr lang="de-DE" dirty="0"/>
              <a:t>Solange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ist, wird das der code in den klammern ausgeführt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41B6EC-5754-9250-62AE-7413FC792C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D9D7EF-2DF2-5B4A-0FBF-4DD9399014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C74B641-E0E6-D30E-E3DF-63877BDEE5E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C7F3B6-177A-2827-732D-7A0CC34A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5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161BD-02C5-3BD4-16FA-7F2CC7CC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Schleife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0894E-DC9A-6033-37F5-09997BC2F16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           Keyword   Definieren laufvariable</a:t>
            </a:r>
          </a:p>
          <a:p>
            <a:r>
              <a:rPr lang="de-DE" dirty="0"/>
              <a:t>		Abbruchbedingung</a:t>
            </a:r>
          </a:p>
          <a:p>
            <a:r>
              <a:rPr lang="de-DE" dirty="0"/>
              <a:t>			Veränderung der laufvariable nach einem durchlauf der schleife</a:t>
            </a:r>
          </a:p>
          <a:p>
            <a:r>
              <a:rPr lang="de-DE" dirty="0"/>
              <a:t>	</a:t>
            </a:r>
            <a:r>
              <a:rPr lang="nn-NO" dirty="0"/>
              <a:t>for i := 0; i &lt; 5; i++ {				</a:t>
            </a:r>
            <a:r>
              <a:rPr lang="de-DE" dirty="0"/>
              <a:t> Klammern, die eingrenzen, welcher teil vom Programm ausgeführt </a:t>
            </a:r>
            <a:r>
              <a:rPr lang="nn-NO" dirty="0"/>
              <a:t>		fmt.Println(i)			</a:t>
            </a:r>
            <a:r>
              <a:rPr lang="de-DE" dirty="0"/>
              <a:t> werden soll</a:t>
            </a:r>
            <a:r>
              <a:rPr lang="nn-NO" dirty="0"/>
              <a:t>       </a:t>
            </a:r>
          </a:p>
          <a:p>
            <a:r>
              <a:rPr lang="nn-NO" dirty="0"/>
              <a:t>    	}</a:t>
            </a:r>
          </a:p>
          <a:p>
            <a:endParaRPr lang="nn-NO" dirty="0"/>
          </a:p>
          <a:p>
            <a:endParaRPr lang="nn-NO" dirty="0"/>
          </a:p>
          <a:p>
            <a:r>
              <a:rPr lang="nn-NO" dirty="0"/>
              <a:t>		Auzuführender code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824BB0-31DB-0F62-FF2C-F631689DDA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5CACF1-A563-0EC2-373F-62ED3B36C9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B3725-BFE2-B49B-532F-F77EB74A2E9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803046-9EA3-E742-3BC9-B010CD58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36</a:t>
            </a:fld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2E92E50-216D-9BEB-FF69-69A0289A1B1F}"/>
              </a:ext>
            </a:extLst>
          </p:cNvPr>
          <p:cNvCxnSpPr>
            <a:cxnSpLocks/>
          </p:cNvCxnSpPr>
          <p:nvPr/>
        </p:nvCxnSpPr>
        <p:spPr bwMode="gray">
          <a:xfrm>
            <a:off x="1362974" y="2484408"/>
            <a:ext cx="0" cy="526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95BB8FA-DA86-9A2E-3467-1656E61CFD45}"/>
              </a:ext>
            </a:extLst>
          </p:cNvPr>
          <p:cNvCxnSpPr>
            <a:cxnSpLocks/>
          </p:cNvCxnSpPr>
          <p:nvPr/>
        </p:nvCxnSpPr>
        <p:spPr bwMode="gray">
          <a:xfrm>
            <a:off x="1713782" y="2484408"/>
            <a:ext cx="0" cy="526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FE60B32-DFB0-7C47-06F1-7AD0BFD805D6}"/>
              </a:ext>
            </a:extLst>
          </p:cNvPr>
          <p:cNvCxnSpPr>
            <a:cxnSpLocks/>
          </p:cNvCxnSpPr>
          <p:nvPr/>
        </p:nvCxnSpPr>
        <p:spPr bwMode="gray">
          <a:xfrm>
            <a:off x="2214114" y="2751826"/>
            <a:ext cx="0" cy="2587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98B7AF65-0808-FCDB-8D78-1ECB09E451BF}"/>
              </a:ext>
            </a:extLst>
          </p:cNvPr>
          <p:cNvCxnSpPr>
            <a:cxnSpLocks/>
          </p:cNvCxnSpPr>
          <p:nvPr/>
        </p:nvCxnSpPr>
        <p:spPr bwMode="gray">
          <a:xfrm rot="10800000" flipV="1">
            <a:off x="2631058" y="2872594"/>
            <a:ext cx="362311" cy="198410"/>
          </a:xfrm>
          <a:prstGeom prst="bentConnector3">
            <a:avLst>
              <a:gd name="adj1" fmla="val 9761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609BA64-2189-3B88-A4FE-DE83078095ED}"/>
              </a:ext>
            </a:extLst>
          </p:cNvPr>
          <p:cNvCxnSpPr>
            <a:cxnSpLocks/>
          </p:cNvCxnSpPr>
          <p:nvPr/>
        </p:nvCxnSpPr>
        <p:spPr bwMode="gray">
          <a:xfrm flipH="1">
            <a:off x="2993369" y="3207209"/>
            <a:ext cx="27371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35AAEBCF-E772-F072-3A16-0FA289B190D2}"/>
              </a:ext>
            </a:extLst>
          </p:cNvPr>
          <p:cNvCxnSpPr/>
          <p:nvPr/>
        </p:nvCxnSpPr>
        <p:spPr bwMode="gray">
          <a:xfrm rot="10800000" flipV="1">
            <a:off x="1384145" y="3220605"/>
            <a:ext cx="3218447" cy="565484"/>
          </a:xfrm>
          <a:prstGeom prst="bentConnector3">
            <a:avLst>
              <a:gd name="adj1" fmla="val 15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C4F6A57-8EEB-6C73-9B36-49040960F5F3}"/>
              </a:ext>
            </a:extLst>
          </p:cNvPr>
          <p:cNvCxnSpPr>
            <a:cxnSpLocks/>
          </p:cNvCxnSpPr>
          <p:nvPr/>
        </p:nvCxnSpPr>
        <p:spPr bwMode="gray">
          <a:xfrm flipV="1">
            <a:off x="2631057" y="3571336"/>
            <a:ext cx="0" cy="759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3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3C8DE-64F1-737D-6D20-A1A9FF1B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406E20-C8E4-B193-33C2-7AE3A529496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Schere stein </a:t>
            </a:r>
            <a:r>
              <a:rPr lang="de-DE" dirty="0" err="1"/>
              <a:t>papier</a:t>
            </a:r>
            <a:r>
              <a:rPr lang="de-DE" dirty="0"/>
              <a:t> so modifizieren, dass man es x-mal oder dauerhaft spielen kann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Zahlen 1 –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Anzahl fünfen in </a:t>
            </a:r>
            <a:r>
              <a:rPr lang="de-DE" dirty="0" err="1"/>
              <a:t>eingabe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Summe Vielfache kleiner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fakultät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Tannenbaum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60ACAA-7E3B-B2D2-5202-0406F881D2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2CE299-B4EB-A123-C416-DEF197CCB8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FE4BD3-BF0A-C427-D3A4-3CE6A794B99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E6FE67-1EC6-DF06-6EE9-4CDBD794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2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95C4E-8506-0F0F-E7FD-CC4F9844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901D89-636A-A3AF-8FEC-90BFBDD5DA7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	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nums</a:t>
            </a:r>
            <a:r>
              <a:rPr lang="de-DE" dirty="0"/>
              <a:t> = []</a:t>
            </a:r>
            <a:r>
              <a:rPr lang="de-DE" dirty="0" err="1"/>
              <a:t>int</a:t>
            </a:r>
            <a:r>
              <a:rPr lang="de-DE" dirty="0"/>
              <a:t>{1, 4, 2, 3, 5}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00D8FB-B497-5819-66F4-795865238F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F2110B-E5A8-3052-1122-E0771B64FB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5500AA8-35BF-7824-346C-2FD8B77D4ED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5BEB9B-C258-2DE3-36E8-D7732555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3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F6A38-E206-1F4F-8741-4318B6FFF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4851D-495A-195B-073C-09E7F59C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905F97-D39C-2964-CDAD-22153B4358B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variablenname</a:t>
            </a:r>
            <a:endParaRPr lang="de-DE" dirty="0"/>
          </a:p>
          <a:p>
            <a:r>
              <a:rPr lang="de-DE" dirty="0"/>
              <a:t>                   </a:t>
            </a:r>
            <a:r>
              <a:rPr lang="de-DE" dirty="0" err="1"/>
              <a:t>var</a:t>
            </a:r>
            <a:r>
              <a:rPr lang="de-DE" dirty="0"/>
              <a:t>	Klammern, in die die werte der liste geschrieben werden</a:t>
            </a:r>
          </a:p>
          <a:p>
            <a:r>
              <a:rPr lang="de-DE" dirty="0"/>
              <a:t>				Werte, mit </a:t>
            </a:r>
            <a:r>
              <a:rPr lang="de-DE" dirty="0" err="1"/>
              <a:t>komma</a:t>
            </a:r>
            <a:r>
              <a:rPr lang="de-DE" dirty="0"/>
              <a:t> getrennt</a:t>
            </a:r>
          </a:p>
          <a:p>
            <a:r>
              <a:rPr lang="de-DE" dirty="0"/>
              <a:t>	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nums</a:t>
            </a:r>
            <a:r>
              <a:rPr lang="de-DE" dirty="0"/>
              <a:t> = []</a:t>
            </a:r>
            <a:r>
              <a:rPr lang="de-DE" dirty="0" err="1"/>
              <a:t>int</a:t>
            </a:r>
            <a:r>
              <a:rPr lang="de-DE" dirty="0"/>
              <a:t>{1, 4, 2, 3, 5}</a:t>
            </a:r>
          </a:p>
          <a:p>
            <a:endParaRPr lang="de-DE" dirty="0"/>
          </a:p>
          <a:p>
            <a:r>
              <a:rPr lang="de-DE" dirty="0"/>
              <a:t>		    Datentyp</a:t>
            </a:r>
          </a:p>
          <a:p>
            <a:r>
              <a:rPr lang="de-DE" dirty="0"/>
              <a:t>	eckige Klammern (alt </a:t>
            </a:r>
            <a:r>
              <a:rPr lang="de-DE" dirty="0" err="1"/>
              <a:t>gr</a:t>
            </a:r>
            <a:r>
              <a:rPr lang="de-DE" dirty="0"/>
              <a:t> 8 9) zeigen dass es sich um eine liste handelt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4724C5-1F6B-55DE-3260-59EFD7ABF3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B5F203-1CA4-361C-CD00-969F8F92B7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4E5B27A-C1C8-D2FD-AF03-D8DB9269480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7423A-0EA5-2082-72D6-030562AF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39</a:t>
            </a:fld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F3564E6-CD45-6D36-5EDD-C21EBC95D1CE}"/>
              </a:ext>
            </a:extLst>
          </p:cNvPr>
          <p:cNvCxnSpPr/>
          <p:nvPr/>
        </p:nvCxnSpPr>
        <p:spPr bwMode="gray">
          <a:xfrm>
            <a:off x="1328469" y="2717322"/>
            <a:ext cx="0" cy="414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D86A72B-087D-0C44-601B-7D93585E6F7F}"/>
              </a:ext>
            </a:extLst>
          </p:cNvPr>
          <p:cNvCxnSpPr/>
          <p:nvPr/>
        </p:nvCxnSpPr>
        <p:spPr bwMode="gray">
          <a:xfrm>
            <a:off x="1742536" y="2544792"/>
            <a:ext cx="0" cy="5865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A643778-BF4B-3D01-7129-21790D0AE589}"/>
              </a:ext>
            </a:extLst>
          </p:cNvPr>
          <p:cNvCxnSpPr>
            <a:cxnSpLocks/>
          </p:cNvCxnSpPr>
          <p:nvPr/>
        </p:nvCxnSpPr>
        <p:spPr bwMode="gray">
          <a:xfrm flipV="1">
            <a:off x="2251494" y="3321170"/>
            <a:ext cx="0" cy="595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1C5A8FE-06A5-58CD-B906-7EBCC2F3AF89}"/>
              </a:ext>
            </a:extLst>
          </p:cNvPr>
          <p:cNvCxnSpPr/>
          <p:nvPr/>
        </p:nvCxnSpPr>
        <p:spPr bwMode="gray">
          <a:xfrm flipV="1">
            <a:off x="2458528" y="3321170"/>
            <a:ext cx="0" cy="301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5ED2124-A009-EBAA-C1BD-5BDEEDB94BAD}"/>
              </a:ext>
            </a:extLst>
          </p:cNvPr>
          <p:cNvCxnSpPr/>
          <p:nvPr/>
        </p:nvCxnSpPr>
        <p:spPr bwMode="gray">
          <a:xfrm>
            <a:off x="2562045" y="2820838"/>
            <a:ext cx="0" cy="310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71708C6-4603-0F0A-3746-2ECF631D1EAF}"/>
              </a:ext>
            </a:extLst>
          </p:cNvPr>
          <p:cNvCxnSpPr/>
          <p:nvPr/>
        </p:nvCxnSpPr>
        <p:spPr bwMode="gray">
          <a:xfrm rot="10800000" flipV="1">
            <a:off x="3027873" y="2907101"/>
            <a:ext cx="646981" cy="138023"/>
          </a:xfrm>
          <a:prstGeom prst="bentConnector3">
            <a:avLst>
              <a:gd name="adj1" fmla="val 993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55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018AF-3D12-BBB0-B186-FF21DF1B9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46EB-7B1F-F85B-67B7-7F20C621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kann</a:t>
            </a:r>
            <a:r>
              <a:rPr lang="en-US" dirty="0"/>
              <a:t> man Zahlen </a:t>
            </a:r>
            <a:r>
              <a:rPr lang="en-US" dirty="0" err="1"/>
              <a:t>ausgeben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2714-109D-9EC5-C121-C530EA15CC5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Alles was in </a:t>
            </a:r>
            <a:r>
              <a:rPr lang="de-DE" dirty="0" err="1"/>
              <a:t>func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steht wird ausgeführt:</a:t>
            </a:r>
          </a:p>
          <a:p>
            <a:r>
              <a:rPr lang="de-DE" dirty="0"/>
              <a:t>	</a:t>
            </a:r>
            <a:r>
              <a:rPr lang="de-DE" dirty="0" err="1"/>
              <a:t>fmt.Println</a:t>
            </a:r>
            <a:r>
              <a:rPr lang="de-DE" dirty="0"/>
              <a:t>("Hallo Welt")</a:t>
            </a:r>
          </a:p>
          <a:p>
            <a:endParaRPr lang="en-US" dirty="0"/>
          </a:p>
          <a:p>
            <a:r>
              <a:rPr lang="en-US" dirty="0"/>
              <a:t>Statt </a:t>
            </a:r>
            <a:r>
              <a:rPr lang="de-DE" dirty="0"/>
              <a:t>"Hallo Welt" kann man eine Zahl ausgeben </a:t>
            </a:r>
            <a:r>
              <a:rPr lang="de-DE" dirty="0">
                <a:sym typeface="Wingdings" panose="05000000000000000000" pitchFamily="2" charset="2"/>
              </a:rPr>
              <a:t> machen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Statt Zahl kann auch eine Rechnung ausgegeben werden  machen</a:t>
            </a:r>
          </a:p>
          <a:p>
            <a:r>
              <a:rPr lang="de-DE" dirty="0" err="1"/>
              <a:t>rechenzeichen</a:t>
            </a:r>
            <a:r>
              <a:rPr lang="de-DE" dirty="0"/>
              <a:t> sind</a:t>
            </a:r>
          </a:p>
          <a:p>
            <a:r>
              <a:rPr lang="de-DE" dirty="0"/>
              <a:t>+ - * (</a:t>
            </a:r>
            <a:r>
              <a:rPr lang="de-DE" dirty="0" err="1"/>
              <a:t>stern</a:t>
            </a:r>
            <a:r>
              <a:rPr lang="de-DE" dirty="0"/>
              <a:t> über plus) / (strich über 7) </a:t>
            </a:r>
          </a:p>
          <a:p>
            <a:r>
              <a:rPr lang="de-DE" dirty="0"/>
              <a:t>5%3 = 2 (</a:t>
            </a:r>
            <a:r>
              <a:rPr lang="de-DE" dirty="0" err="1"/>
              <a:t>rest</a:t>
            </a:r>
            <a:r>
              <a:rPr lang="de-DE" dirty="0"/>
              <a:t> beim geteilt rechnen)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CABAE-B0FD-9A45-8017-43FF8290BB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2D06-81C9-2956-1866-B8B11C87A5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4490DC-17B7-17F2-7E22-24514773947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11881D9-25A8-4CE0-B1D2-8DB6F49E0AE2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24038-1D13-4937-6A1D-ADFA8701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636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BD584-52F4-9208-E488-FE641FD9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Elemente Aufrufen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C2EF7-2BEC-4521-808E-3401D4DBEF6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//                           0  1  2  3  4</a:t>
            </a:r>
          </a:p>
          <a:p>
            <a:r>
              <a:rPr lang="de-DE" dirty="0"/>
              <a:t>	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nums</a:t>
            </a:r>
            <a:r>
              <a:rPr lang="de-DE" dirty="0"/>
              <a:t> = []</a:t>
            </a:r>
            <a:r>
              <a:rPr lang="de-DE" dirty="0" err="1"/>
              <a:t>int</a:t>
            </a:r>
            <a:r>
              <a:rPr lang="de-DE" dirty="0"/>
              <a:t>{1, 4, 2, 3, 5}</a:t>
            </a:r>
          </a:p>
          <a:p>
            <a:r>
              <a:rPr lang="de-DE" dirty="0"/>
              <a:t>	</a:t>
            </a:r>
          </a:p>
          <a:p>
            <a:r>
              <a:rPr lang="de-DE" dirty="0"/>
              <a:t>	</a:t>
            </a:r>
            <a:r>
              <a:rPr lang="de-DE" dirty="0" err="1"/>
              <a:t>nums</a:t>
            </a:r>
            <a:r>
              <a:rPr lang="de-DE" dirty="0"/>
              <a:t>[1] </a:t>
            </a:r>
            <a:r>
              <a:rPr lang="de-DE" dirty="0">
                <a:sym typeface="Wingdings" panose="05000000000000000000" pitchFamily="2" charset="2"/>
              </a:rPr>
              <a:t> 4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3338DE-3CBC-4092-8419-331D186CCD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B68E46-049D-8C9C-48B7-5539FDA09E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8022656-FB60-E887-B49F-8CDFC5BCD11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0ECC43-112F-CF57-F3C4-93938703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4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730A8-A852-A4CE-E745-AED395CA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Mehrdimensionale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14815-15CC-3799-C61C-C77A2F672A9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   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nums</a:t>
            </a:r>
            <a:r>
              <a:rPr lang="de-DE" dirty="0"/>
              <a:t> = [][]</a:t>
            </a:r>
            <a:r>
              <a:rPr lang="de-DE" dirty="0" err="1"/>
              <a:t>int</a:t>
            </a:r>
            <a:r>
              <a:rPr lang="de-DE" dirty="0"/>
              <a:t>{{2, 4}, {1, 3, 5}}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DCDFBA-C3CB-5FB9-E432-347D6D3D6D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3868D2-299A-8425-8498-66FF99E83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4D5D48-EFFA-953B-BBCE-8C5DF6880A0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35E50F-942D-3A63-17C9-D23028E4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7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E54A6-EAE7-03CB-E974-7E961896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DBA0E-A578-7B31-3C2B-DFFFB39F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Mehrdimensionale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F64E52-17A4-C931-8706-30398F78408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		        Listen in listen</a:t>
            </a:r>
          </a:p>
          <a:p>
            <a:endParaRPr lang="de-DE" dirty="0"/>
          </a:p>
          <a:p>
            <a:r>
              <a:rPr lang="de-DE" dirty="0"/>
              <a:t>	   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nums</a:t>
            </a:r>
            <a:r>
              <a:rPr lang="de-DE" dirty="0"/>
              <a:t> = [][]</a:t>
            </a:r>
            <a:r>
              <a:rPr lang="de-DE" dirty="0" err="1"/>
              <a:t>int</a:t>
            </a:r>
            <a:r>
              <a:rPr lang="de-DE" dirty="0"/>
              <a:t>{{2, 4}, {1, 3, 5}}</a:t>
            </a:r>
          </a:p>
          <a:p>
            <a:endParaRPr lang="de-DE" dirty="0"/>
          </a:p>
          <a:p>
            <a:r>
              <a:rPr lang="de-DE" dirty="0"/>
              <a:t>	                 Zwei eckige klammern</a:t>
            </a:r>
          </a:p>
          <a:p>
            <a:endParaRPr lang="de-DE" dirty="0"/>
          </a:p>
          <a:p>
            <a:r>
              <a:rPr lang="de-DE" dirty="0"/>
              <a:t>Aufgaben:</a:t>
            </a:r>
          </a:p>
          <a:p>
            <a:r>
              <a:rPr lang="de-DE" dirty="0"/>
              <a:t>Gib folgende werte aus:</a:t>
            </a:r>
          </a:p>
          <a:p>
            <a:r>
              <a:rPr lang="de-DE" dirty="0"/>
              <a:t>Nums </a:t>
            </a:r>
          </a:p>
          <a:p>
            <a:r>
              <a:rPr lang="de-DE" dirty="0"/>
              <a:t>Nums[0]</a:t>
            </a:r>
          </a:p>
          <a:p>
            <a:r>
              <a:rPr lang="de-DE" dirty="0"/>
              <a:t>Nums[1]</a:t>
            </a:r>
          </a:p>
          <a:p>
            <a:r>
              <a:rPr lang="de-DE" dirty="0"/>
              <a:t>Nums[1][1]</a:t>
            </a:r>
          </a:p>
          <a:p>
            <a:r>
              <a:rPr lang="de-DE" dirty="0"/>
              <a:t>Probiere jede zahl auszugeben</a:t>
            </a:r>
          </a:p>
          <a:p>
            <a:r>
              <a:rPr lang="de-DE" dirty="0"/>
              <a:t>Manuell mit schleifen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E66839-AB84-0854-48BD-E7EF432D9F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B6F0B7-470F-825F-5446-67692382A0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4508F7E-6C7F-5184-A40F-2EAB629FC3C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D2C722-24DF-B01B-2FCE-B7D5A3C2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42</a:t>
            </a:fld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BDEC098-CEB6-A8CC-37F2-9F255E58D484}"/>
              </a:ext>
            </a:extLst>
          </p:cNvPr>
          <p:cNvCxnSpPr/>
          <p:nvPr/>
        </p:nvCxnSpPr>
        <p:spPr bwMode="gray">
          <a:xfrm flipV="1">
            <a:off x="2458529" y="2984740"/>
            <a:ext cx="0" cy="362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52899C6-B063-86D1-4F4C-15FDFF40EAAB}"/>
              </a:ext>
            </a:extLst>
          </p:cNvPr>
          <p:cNvCxnSpPr/>
          <p:nvPr/>
        </p:nvCxnSpPr>
        <p:spPr bwMode="gray">
          <a:xfrm>
            <a:off x="3114136" y="2484408"/>
            <a:ext cx="0" cy="276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0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F15E4-B916-0199-9A59-778C477C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Verschachtelte </a:t>
            </a:r>
            <a:r>
              <a:rPr lang="de-DE" dirty="0" err="1"/>
              <a:t>for</a:t>
            </a:r>
            <a:r>
              <a:rPr lang="de-DE" dirty="0"/>
              <a:t> schleifen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103A4D-E494-3112-0166-D6A738154E7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schleife in </a:t>
            </a:r>
            <a:r>
              <a:rPr lang="de-DE" dirty="0" err="1"/>
              <a:t>for</a:t>
            </a:r>
            <a:r>
              <a:rPr lang="de-DE" dirty="0"/>
              <a:t> schleife</a:t>
            </a:r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i:=0, i&lt;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nums</a:t>
            </a:r>
            <a:r>
              <a:rPr lang="de-DE" dirty="0"/>
              <a:t>), i++{			</a:t>
            </a:r>
            <a:r>
              <a:rPr lang="de-DE" dirty="0" err="1"/>
              <a:t>For</a:t>
            </a:r>
            <a:r>
              <a:rPr lang="de-DE" dirty="0"/>
              <a:t> schleife die durch die gesamte liste </a:t>
            </a:r>
            <a:r>
              <a:rPr lang="de-DE" dirty="0" err="1"/>
              <a:t>nums</a:t>
            </a:r>
            <a:r>
              <a:rPr lang="de-DE" dirty="0"/>
              <a:t> geht</a:t>
            </a:r>
          </a:p>
          <a:p>
            <a:r>
              <a:rPr lang="de-DE" dirty="0"/>
              <a:t>	</a:t>
            </a:r>
            <a:r>
              <a:rPr lang="de-DE" dirty="0" err="1"/>
              <a:t>for</a:t>
            </a:r>
            <a:r>
              <a:rPr lang="de-DE" dirty="0"/>
              <a:t> j:=0 j&lt;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nums</a:t>
            </a:r>
            <a:r>
              <a:rPr lang="de-DE" dirty="0"/>
              <a:t>[i]), i++{			</a:t>
            </a:r>
            <a:r>
              <a:rPr lang="de-DE" dirty="0" err="1"/>
              <a:t>For</a:t>
            </a:r>
            <a:r>
              <a:rPr lang="de-DE" dirty="0"/>
              <a:t> schleife die durch die gesamte liste </a:t>
            </a:r>
            <a:r>
              <a:rPr lang="de-DE" dirty="0" err="1"/>
              <a:t>nums</a:t>
            </a:r>
            <a:r>
              <a:rPr lang="de-DE" dirty="0"/>
              <a:t>[i] geht</a:t>
            </a:r>
          </a:p>
          <a:p>
            <a:r>
              <a:rPr lang="de-DE" dirty="0"/>
              <a:t>		</a:t>
            </a:r>
            <a:r>
              <a:rPr lang="de-DE" dirty="0" err="1"/>
              <a:t>fmt.Println</a:t>
            </a:r>
            <a:r>
              <a:rPr lang="de-DE" dirty="0"/>
              <a:t>(</a:t>
            </a:r>
            <a:r>
              <a:rPr lang="de-DE" dirty="0" err="1"/>
              <a:t>nums</a:t>
            </a:r>
            <a:r>
              <a:rPr lang="de-DE" dirty="0"/>
              <a:t>[i][j])		Ausgabe vom </a:t>
            </a:r>
            <a:r>
              <a:rPr lang="de-DE" dirty="0" err="1"/>
              <a:t>element</a:t>
            </a:r>
            <a:r>
              <a:rPr lang="de-DE" dirty="0"/>
              <a:t> j der liste </a:t>
            </a:r>
            <a:r>
              <a:rPr lang="de-DE" dirty="0" err="1"/>
              <a:t>nums</a:t>
            </a:r>
            <a:r>
              <a:rPr lang="de-DE" dirty="0"/>
              <a:t>[i]</a:t>
            </a:r>
          </a:p>
          <a:p>
            <a:r>
              <a:rPr lang="de-DE" dirty="0"/>
              <a:t>	}</a:t>
            </a:r>
          </a:p>
          <a:p>
            <a:r>
              <a:rPr lang="de-DE" dirty="0"/>
              <a:t>}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FC2F49-BC5D-F0B1-881D-7BF3784189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792FD0-5174-8942-DEB8-0CFE7DF0E3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E042E61-0E77-B48C-07AF-9751AD81CEF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F8AB91-F8B8-33EB-9586-BFEAC6FA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43</a:t>
            </a:fld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389D251-BBCF-F751-A8A1-5217CE4CCA05}"/>
              </a:ext>
            </a:extLst>
          </p:cNvPr>
          <p:cNvCxnSpPr/>
          <p:nvPr/>
        </p:nvCxnSpPr>
        <p:spPr bwMode="gray">
          <a:xfrm flipH="1">
            <a:off x="2501660" y="2596551"/>
            <a:ext cx="20962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F9C05-A2BD-5568-88A6-A1B881F3844B}"/>
              </a:ext>
            </a:extLst>
          </p:cNvPr>
          <p:cNvCxnSpPr/>
          <p:nvPr/>
        </p:nvCxnSpPr>
        <p:spPr bwMode="gray">
          <a:xfrm flipH="1">
            <a:off x="3549769" y="2904226"/>
            <a:ext cx="20962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3455A97-52DF-4CEB-085A-D4E34D90BFD9}"/>
              </a:ext>
            </a:extLst>
          </p:cNvPr>
          <p:cNvCxnSpPr>
            <a:cxnSpLocks/>
          </p:cNvCxnSpPr>
          <p:nvPr/>
        </p:nvCxnSpPr>
        <p:spPr bwMode="gray">
          <a:xfrm flipH="1">
            <a:off x="3999781" y="3194648"/>
            <a:ext cx="1646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D2120-28E9-0421-22EB-A242731C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C1637-87AD-621D-799E-AA59C541988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Summe zahlen einer liste(slice)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Gerade zahlen einer liste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Kleines 1 mal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Schnittmenge von zwei </a:t>
            </a:r>
            <a:r>
              <a:rPr lang="de-DE" dirty="0" err="1"/>
              <a:t>slices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Ungerade zahlen </a:t>
            </a:r>
            <a:r>
              <a:rPr lang="de-DE" dirty="0" err="1"/>
              <a:t>matrix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Magische Zahl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D4F9AF-244D-D6C6-87F0-EA86819EA3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EC04F4-80CD-9A1B-A8FB-94D0C5EA38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7468B94-E829-8BE6-CEBC-28C0B470DD8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D2416F-68F0-E407-AA47-E3B701D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1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B6DBE-078D-7AC2-8D67-0F395349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BB83B-3810-1A1F-1D90-2D17DCB0C67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func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 {		</a:t>
            </a:r>
          </a:p>
          <a:p>
            <a:r>
              <a:rPr lang="de-DE" dirty="0"/>
              <a:t>		code</a:t>
            </a:r>
          </a:p>
          <a:p>
            <a:r>
              <a:rPr lang="de-DE" dirty="0"/>
              <a:t>	}</a:t>
            </a:r>
          </a:p>
          <a:p>
            <a:r>
              <a:rPr lang="de-DE" dirty="0"/>
              <a:t>	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514DD5-2FF2-3840-B840-531D5C74E8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8647E-960B-AB0C-3362-B6B79ACD57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2A0E8F2-FDBB-F26E-12AC-56DA614530A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1C337-796B-A1B4-8804-E92E014B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1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20F99-616A-DDED-6DC2-8EA83D468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182EB-28DA-4089-2925-CAB03215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94806A-96C1-F297-DA18-E6FE49B94E4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            Keyword  Funktionsname</a:t>
            </a:r>
          </a:p>
          <a:p>
            <a:r>
              <a:rPr lang="de-DE" dirty="0"/>
              <a:t>			Rückgabewerte</a:t>
            </a:r>
          </a:p>
          <a:p>
            <a:r>
              <a:rPr lang="de-DE" dirty="0"/>
              <a:t>	</a:t>
            </a:r>
            <a:r>
              <a:rPr lang="de-DE" dirty="0" err="1"/>
              <a:t>func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 {		Klammern zum begrenzen der Funktion</a:t>
            </a:r>
          </a:p>
          <a:p>
            <a:r>
              <a:rPr lang="de-DE" dirty="0"/>
              <a:t>		code</a:t>
            </a:r>
          </a:p>
          <a:p>
            <a:r>
              <a:rPr lang="de-DE" dirty="0"/>
              <a:t>	}</a:t>
            </a:r>
          </a:p>
          <a:p>
            <a:r>
              <a:rPr lang="de-DE" dirty="0"/>
              <a:t>	         Argumente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E2D9FD-9E2C-F6B0-D05F-4C6A45A123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D6653-FE9C-1C8C-AC75-2D09B5DA71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DA68742-CFB9-1FCE-434E-BCF442BF461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C078D-F93D-AE1E-2C31-39167644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46</a:t>
            </a:fld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725CBA2-8C99-3069-0C64-BFFAA0103AFE}"/>
              </a:ext>
            </a:extLst>
          </p:cNvPr>
          <p:cNvCxnSpPr/>
          <p:nvPr/>
        </p:nvCxnSpPr>
        <p:spPr bwMode="gray">
          <a:xfrm>
            <a:off x="1354347" y="2449902"/>
            <a:ext cx="0" cy="327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52A0FC9-5744-2EE1-7676-212FF39697F6}"/>
              </a:ext>
            </a:extLst>
          </p:cNvPr>
          <p:cNvCxnSpPr/>
          <p:nvPr/>
        </p:nvCxnSpPr>
        <p:spPr bwMode="gray">
          <a:xfrm>
            <a:off x="1860429" y="2449902"/>
            <a:ext cx="0" cy="327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1F42C34-9C3C-6318-7862-27D3D8E06E8B}"/>
              </a:ext>
            </a:extLst>
          </p:cNvPr>
          <p:cNvCxnSpPr/>
          <p:nvPr/>
        </p:nvCxnSpPr>
        <p:spPr bwMode="gray">
          <a:xfrm flipV="1">
            <a:off x="2139351" y="3045125"/>
            <a:ext cx="0" cy="577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A6D8DB22-9F46-0444-FCFC-970682B2E023}"/>
              </a:ext>
            </a:extLst>
          </p:cNvPr>
          <p:cNvCxnSpPr>
            <a:cxnSpLocks/>
          </p:cNvCxnSpPr>
          <p:nvPr/>
        </p:nvCxnSpPr>
        <p:spPr bwMode="gray">
          <a:xfrm rot="10800000" flipV="1">
            <a:off x="2216989" y="2570672"/>
            <a:ext cx="629728" cy="207032"/>
          </a:xfrm>
          <a:prstGeom prst="bentConnector3">
            <a:avLst>
              <a:gd name="adj1" fmla="val 993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F610D4-EE94-2CC9-114E-4DF5BD673491}"/>
              </a:ext>
            </a:extLst>
          </p:cNvPr>
          <p:cNvCxnSpPr>
            <a:cxnSpLocks/>
          </p:cNvCxnSpPr>
          <p:nvPr/>
        </p:nvCxnSpPr>
        <p:spPr bwMode="gray">
          <a:xfrm flipH="1">
            <a:off x="2389517" y="2924355"/>
            <a:ext cx="1509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6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A5119-21C8-5BA5-983E-243E69C0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22B03C-EF88-1196-E706-307E9D5C0A5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multiply_a_and_b</a:t>
            </a:r>
            <a:r>
              <a:rPr lang="en-US" dirty="0"/>
              <a:t>(a, b int) int {</a:t>
            </a:r>
          </a:p>
          <a:p>
            <a:r>
              <a:rPr lang="en-US" dirty="0"/>
              <a:t>    		return a*b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	Aus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springen</a:t>
            </a:r>
            <a:r>
              <a:rPr lang="en-US" dirty="0"/>
              <a:t> und wert </a:t>
            </a:r>
            <a:r>
              <a:rPr lang="en-US" dirty="0" err="1"/>
              <a:t>nach</a:t>
            </a:r>
            <a:r>
              <a:rPr lang="en-US" dirty="0"/>
              <a:t> dem return </a:t>
            </a:r>
            <a:r>
              <a:rPr lang="en-US" dirty="0" err="1"/>
              <a:t>zurückgeben</a:t>
            </a:r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51EC3F-196F-95E9-2F02-00BBDA3C78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C626AE-4EA6-62B5-3BDD-6F522BDF62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7FD6A41-99CB-FF8B-E023-182FE1BC23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C772B4-5527-EAF1-C26B-9889174B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47</a:t>
            </a:fld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FA98F95-2C62-C834-A49A-F62A32215AFC}"/>
              </a:ext>
            </a:extLst>
          </p:cNvPr>
          <p:cNvCxnSpPr/>
          <p:nvPr/>
        </p:nvCxnSpPr>
        <p:spPr bwMode="gray">
          <a:xfrm flipV="1">
            <a:off x="2432649" y="3338423"/>
            <a:ext cx="0" cy="612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99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7B694-7209-1383-DA64-15C5D9345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5F157-07D2-870F-132C-5CC69AC7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8AD927-CFCA-156F-6E8D-0E00492E884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multiply_a_and_b</a:t>
            </a:r>
            <a:r>
              <a:rPr lang="en-US" dirty="0"/>
              <a:t>(a, b int) int {</a:t>
            </a:r>
          </a:p>
          <a:p>
            <a:r>
              <a:rPr lang="en-US" dirty="0"/>
              <a:t>    		return a*b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	Aus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springen</a:t>
            </a:r>
            <a:r>
              <a:rPr lang="en-US" dirty="0"/>
              <a:t> und wert </a:t>
            </a:r>
            <a:r>
              <a:rPr lang="en-US" dirty="0" err="1"/>
              <a:t>nach</a:t>
            </a:r>
            <a:r>
              <a:rPr lang="en-US" dirty="0"/>
              <a:t> dem return </a:t>
            </a:r>
            <a:r>
              <a:rPr lang="en-US" dirty="0" err="1"/>
              <a:t>zurückgeben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Bsp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multiply_a_and_b</a:t>
            </a:r>
            <a:r>
              <a:rPr lang="en-US" dirty="0"/>
              <a:t>(3, 5) 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4F2D82-A1E4-4760-0395-47F53B53A4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8EE61F-BE72-E73A-94E1-59FA763F7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49DB4EB-ED11-385B-9347-A214759FE85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86812F-1930-70A7-2F89-3F1EAFE9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A8B197A-0FBA-FB3C-6ECF-80720C270997}"/>
              </a:ext>
            </a:extLst>
          </p:cNvPr>
          <p:cNvCxnSpPr/>
          <p:nvPr/>
        </p:nvCxnSpPr>
        <p:spPr bwMode="gray">
          <a:xfrm flipV="1">
            <a:off x="2432649" y="3338423"/>
            <a:ext cx="0" cy="612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28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D5D5E-CF52-2636-CFA8-803827F6C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2AFE2-16C5-848F-3FE0-B0E509C4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A1D686-8F5C-3599-99F7-5E4E7F4411B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multiply_a_and_b</a:t>
            </a:r>
            <a:r>
              <a:rPr lang="en-US" dirty="0"/>
              <a:t>(a, b int) int {</a:t>
            </a:r>
          </a:p>
          <a:p>
            <a:r>
              <a:rPr lang="en-US" dirty="0"/>
              <a:t>    		return a*b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	Aus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springen</a:t>
            </a:r>
            <a:r>
              <a:rPr lang="en-US" dirty="0"/>
              <a:t> und wert </a:t>
            </a:r>
            <a:r>
              <a:rPr lang="en-US" dirty="0" err="1"/>
              <a:t>nach</a:t>
            </a:r>
            <a:r>
              <a:rPr lang="en-US" dirty="0"/>
              <a:t> dem return </a:t>
            </a:r>
            <a:r>
              <a:rPr lang="en-US" dirty="0" err="1"/>
              <a:t>zurückgeben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Bsp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multiply_a_and_b</a:t>
            </a:r>
            <a:r>
              <a:rPr lang="en-US" dirty="0"/>
              <a:t>(3, 5) </a:t>
            </a:r>
            <a:r>
              <a:rPr lang="en-US" dirty="0">
                <a:sym typeface="Wingdings" panose="05000000000000000000" pitchFamily="2" charset="2"/>
              </a:rPr>
              <a:t> 15</a:t>
            </a:r>
            <a:endParaRPr lang="en-US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9EF1A3-19D6-31CA-EA97-A6475D424A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2E9AA-24A1-0554-BDAE-6219F0FE18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FCECDE-4F30-14CA-8CAD-8DE15DA0CB6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81C871-CD3E-C404-F1A8-4AEC849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49</a:t>
            </a:fld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DB560CA-15A3-8214-4197-BAFA0AB9840F}"/>
              </a:ext>
            </a:extLst>
          </p:cNvPr>
          <p:cNvCxnSpPr/>
          <p:nvPr/>
        </p:nvCxnSpPr>
        <p:spPr bwMode="gray">
          <a:xfrm flipV="1">
            <a:off x="2432649" y="3338423"/>
            <a:ext cx="0" cy="612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64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8BCF0-0C8D-99D9-F118-9C61CB77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Mehrere </a:t>
            </a:r>
            <a:r>
              <a:rPr lang="de-DE" dirty="0" err="1"/>
              <a:t>rechnungen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A50C98-E4E5-606C-7E9A-70C5A5FB73D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Mit klammern: () kann priorisiert werden, was zuerst gerechnet wird</a:t>
            </a:r>
          </a:p>
          <a:p>
            <a:r>
              <a:rPr lang="de-DE" dirty="0"/>
              <a:t>(3 + 4) * 5 </a:t>
            </a:r>
            <a:r>
              <a:rPr lang="de-DE" dirty="0">
                <a:sym typeface="Wingdings" panose="05000000000000000000" pitchFamily="2" charset="2"/>
              </a:rPr>
              <a:t> Machen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4B8EDC-D4CE-D1E2-B528-BC329E7200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E9472A-E396-7D03-BD26-A854F3A5E6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7A4433B-B130-121D-4CA7-471D7003F8F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0A422F-0348-D014-D159-2B667B4A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1F93B-167E-9FD9-62A1-4716C5FD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ACE186-2915-F964-31CB-4DA83174DFC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Schreibe eine Funktion </a:t>
            </a:r>
            <a:r>
              <a:rPr lang="de-DE" dirty="0" err="1"/>
              <a:t>Zahl_auslesen</a:t>
            </a:r>
            <a:r>
              <a:rPr lang="de-DE" dirty="0"/>
              <a:t>() die den </a:t>
            </a:r>
            <a:r>
              <a:rPr lang="de-DE" dirty="0" err="1"/>
              <a:t>nutzer</a:t>
            </a:r>
            <a:r>
              <a:rPr lang="de-DE" dirty="0"/>
              <a:t> „gib eine Zahl ein“ fragt und die Zahl zurückgibt</a:t>
            </a:r>
          </a:p>
          <a:p>
            <a:endParaRPr lang="de-DE" dirty="0"/>
          </a:p>
          <a:p>
            <a:r>
              <a:rPr lang="de-DE" dirty="0"/>
              <a:t>Slices werden in </a:t>
            </a:r>
            <a:r>
              <a:rPr lang="de-DE" dirty="0" err="1"/>
              <a:t>go</a:t>
            </a:r>
            <a:r>
              <a:rPr lang="de-DE" dirty="0"/>
              <a:t> in diesem Format [2 3] ausgegeben. Schreibe eine Funktion, die ein []</a:t>
            </a:r>
            <a:r>
              <a:rPr lang="de-DE" dirty="0" err="1"/>
              <a:t>int</a:t>
            </a:r>
            <a:r>
              <a:rPr lang="de-DE" dirty="0"/>
              <a:t> in folgendem Format ausgibt [2, 3]</a:t>
            </a:r>
          </a:p>
          <a:p>
            <a:endParaRPr lang="de-DE" dirty="0"/>
          </a:p>
          <a:p>
            <a:r>
              <a:rPr lang="de-DE" dirty="0"/>
              <a:t>Baue diese Funktion jeweils in eines deiner Programme ein, in dem sie sinnvoll ist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E1463B-8D42-5D9B-AA0D-E6E9C9EE17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29BDC-EAC5-493B-DAE5-AA7C123825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15F4E83-71E2-15B2-6D15-B8135890F4B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37A17B-1366-A7F1-838F-40F15940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3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76011-2D0C-5F02-7905-D271F37E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variablen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09316FF-0FB5-97AF-1B2D-D38C28A842A5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3640732" y="1928813"/>
            <a:ext cx="4912124" cy="4248150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4BB992-BEAD-8B70-4697-395D9DE0C9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C3BD8F-67F9-AD8D-AB5B-977C37599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F64EAC5-8CD9-524C-93A4-AB078F8F844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D47BE6-E4D6-E6F2-4F32-122B15CD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5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8162C-A814-D2E9-73CE-70A21B0E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5DFB5CE9-D684-5D3B-4B2C-B1DF75563FC6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504045" y="1923286"/>
            <a:ext cx="5591955" cy="3877216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A4ABE4-B0E3-42BE-5DA2-44DE284A85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2EF2-5366-6754-D766-1E5CB12761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01A1E2-D925-6481-1977-3784743C88D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2C5513-C405-A052-CAAB-50E2F8C3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1A33590-A23E-9390-7B95-4040CAE9F3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918"/>
          <a:stretch>
            <a:fillRect/>
          </a:stretch>
        </p:blipFill>
        <p:spPr>
          <a:xfrm>
            <a:off x="6540668" y="1909796"/>
            <a:ext cx="5001323" cy="4028991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26D17FF-CE96-9017-AF90-6EF644FC4665}"/>
              </a:ext>
            </a:extLst>
          </p:cNvPr>
          <p:cNvCxnSpPr/>
          <p:nvPr/>
        </p:nvCxnSpPr>
        <p:spPr bwMode="gray">
          <a:xfrm flipV="1">
            <a:off x="6699183" y="4061861"/>
            <a:ext cx="0" cy="5005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87F86AF-9223-C0E4-ED6F-BBC54256089B}"/>
              </a:ext>
            </a:extLst>
          </p:cNvPr>
          <p:cNvSpPr txBox="1"/>
          <p:nvPr/>
        </p:nvSpPr>
        <p:spPr bwMode="gray">
          <a:xfrm>
            <a:off x="6540668" y="466689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>
                <a:solidFill>
                  <a:schemeClr val="bg1"/>
                </a:solidFill>
              </a:rPr>
              <a:t>Hier Ausführen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72133C3-5F61-4F39-CB83-B0FFC2FD6D96}"/>
              </a:ext>
            </a:extLst>
          </p:cNvPr>
          <p:cNvCxnSpPr/>
          <p:nvPr/>
        </p:nvCxnSpPr>
        <p:spPr bwMode="gray">
          <a:xfrm flipH="1">
            <a:off x="8151962" y="3295291"/>
            <a:ext cx="577970" cy="49170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4C61739-E2C4-DF76-AF46-40334BDDC937}"/>
              </a:ext>
            </a:extLst>
          </p:cNvPr>
          <p:cNvSpPr txBox="1"/>
          <p:nvPr/>
        </p:nvSpPr>
        <p:spPr bwMode="gray">
          <a:xfrm>
            <a:off x="8867955" y="32004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 err="1">
                <a:solidFill>
                  <a:schemeClr val="bg1"/>
                </a:solidFill>
              </a:rPr>
              <a:t>Example</a:t>
            </a:r>
            <a:r>
              <a:rPr lang="de-DE" sz="1400" dirty="0">
                <a:solidFill>
                  <a:schemeClr val="bg1"/>
                </a:solidFill>
              </a:rPr>
              <a:t> macht </a:t>
            </a:r>
            <a:r>
              <a:rPr lang="de-DE" sz="1400" dirty="0" err="1">
                <a:solidFill>
                  <a:schemeClr val="bg1"/>
                </a:solidFill>
              </a:rPr>
              <a:t>funktion</a:t>
            </a:r>
            <a:r>
              <a:rPr lang="de-DE" sz="1400" dirty="0">
                <a:solidFill>
                  <a:schemeClr val="bg1"/>
                </a:solidFill>
              </a:rPr>
              <a:t> zu</a:t>
            </a:r>
          </a:p>
          <a:p>
            <a:pPr algn="l">
              <a:spcBef>
                <a:spcPts val="600"/>
              </a:spcBef>
            </a:pPr>
            <a:r>
              <a:rPr lang="de-DE" sz="1400" dirty="0">
                <a:solidFill>
                  <a:schemeClr val="bg1"/>
                </a:solidFill>
              </a:rPr>
              <a:t> test-funktion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F6CBC70-6ADB-20E2-5490-0E67A92BBC02}"/>
              </a:ext>
            </a:extLst>
          </p:cNvPr>
          <p:cNvSpPr txBox="1"/>
          <p:nvPr/>
        </p:nvSpPr>
        <p:spPr bwMode="gray">
          <a:xfrm>
            <a:off x="8514271" y="504309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>
                <a:solidFill>
                  <a:schemeClr val="bg1"/>
                </a:solidFill>
              </a:rPr>
              <a:t>Erwartete Ausgabe auf der Konsole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B6F2BDF-6BA4-0C5B-CE20-0D7E14A90513}"/>
              </a:ext>
            </a:extLst>
          </p:cNvPr>
          <p:cNvCxnSpPr>
            <a:cxnSpLocks/>
          </p:cNvCxnSpPr>
          <p:nvPr/>
        </p:nvCxnSpPr>
        <p:spPr bwMode="gray">
          <a:xfrm flipH="1">
            <a:off x="2495243" y="2683511"/>
            <a:ext cx="57576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D6FA580B-BC69-1FF6-13F7-BB775DBF0F74}"/>
              </a:ext>
            </a:extLst>
          </p:cNvPr>
          <p:cNvSpPr txBox="1"/>
          <p:nvPr/>
        </p:nvSpPr>
        <p:spPr bwMode="gray">
          <a:xfrm>
            <a:off x="3114056" y="250597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>
                <a:solidFill>
                  <a:schemeClr val="bg1"/>
                </a:solidFill>
              </a:rPr>
              <a:t>Durch gleiches Package sind</a:t>
            </a:r>
          </a:p>
          <a:p>
            <a:pPr algn="l">
              <a:spcBef>
                <a:spcPts val="600"/>
              </a:spcBef>
            </a:pPr>
            <a:r>
              <a:rPr lang="de-DE" sz="1400" dirty="0">
                <a:solidFill>
                  <a:schemeClr val="bg1"/>
                </a:solidFill>
              </a:rPr>
              <a:t>Funktionen voneinander erreichbar</a:t>
            </a:r>
          </a:p>
        </p:txBody>
      </p:sp>
    </p:spTree>
    <p:extLst>
      <p:ext uri="{BB962C8B-B14F-4D97-AF65-F5344CB8AC3E}">
        <p14:creationId xmlns:p14="http://schemas.microsoft.com/office/powerpoint/2010/main" val="40307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C47B6-098C-677D-21EA-0873D343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5A97C3-39F2-5961-CF50-0C86514138B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Rekursion bedeutet, dass sich eine Funktion selbst aufruft, um ein Problem zu lösen, indem sie es in kleinere Teilprobleme zerlegt.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F8DD2B-8D5A-A714-6828-6B0C0708A1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83BDF7-13E0-7CAE-071F-EAC8548D67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F458F27-A26A-A1D8-57EA-FD2815745F6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91D078-F5D1-1002-2444-017EF0B9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48A90-EAA3-51F7-8D61-6B178ABC2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CFEBF-1512-0C55-30B6-78B3F150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D051D9-57BC-F734-313E-DCC3E978C2F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Rekursion bedeutet, dass sich eine Funktion selbst aufruft, um ein Problem zu lösen, indem sie es in kleinere Teilprobleme zerlegt.</a:t>
            </a:r>
          </a:p>
          <a:p>
            <a:endParaRPr lang="de-DE" dirty="0"/>
          </a:p>
          <a:p>
            <a:r>
              <a:rPr lang="de-DE" dirty="0"/>
              <a:t>Herangehensweise:</a:t>
            </a:r>
          </a:p>
          <a:p>
            <a:r>
              <a:rPr lang="de-DE" dirty="0"/>
              <a:t>Überlegen, welche Argumente und Rückgabewerte die Funktion haben sollte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2B8CB9-E535-F051-270D-343913B1A3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874A0-002E-D179-1E7D-EDBBEE5428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A4A7324-A6A2-C331-FE67-F391AC9FA1D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D7B1D9-6E84-FE3A-815F-4CA05ADE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42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0EE14-F497-0FDA-E733-70F54E97D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E259C-79FE-FFBF-2C6F-9183A5D4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866AB-50C5-E866-7000-0C0D7B4E6AB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Rekursion bedeutet, dass sich eine Funktion selbst aufruft, um ein Problem zu lösen, indem sie es in kleinere Teilprobleme zerlegt.</a:t>
            </a:r>
          </a:p>
          <a:p>
            <a:endParaRPr lang="de-DE" dirty="0"/>
          </a:p>
          <a:p>
            <a:r>
              <a:rPr lang="de-DE" dirty="0"/>
              <a:t>Herangehensweise:</a:t>
            </a:r>
          </a:p>
          <a:p>
            <a:r>
              <a:rPr lang="de-DE" dirty="0"/>
              <a:t>Überlegen, welche Argumente und Rückgabewerte die Funktion haben sollte</a:t>
            </a:r>
          </a:p>
          <a:p>
            <a:endParaRPr lang="de-DE" dirty="0"/>
          </a:p>
          <a:p>
            <a:r>
              <a:rPr lang="de-DE" dirty="0"/>
              <a:t>Bsp. Fakultät: Argument: Zahl dessen Fakultät gebildet werden soll,     Rückgabewert: Ergebnis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5F494C-A490-44EB-76A6-50D8F87E1D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FB771C-5B5A-4519-312D-4802E3192C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A705AA8-D846-CD25-30AB-596149274E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F32320-188B-D5E5-39A7-574E8A60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82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14535-7FA0-D735-3582-91FB51085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FF964-A8CD-C488-4131-761FA9BC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EA79FB-BE95-E3AC-584D-E943DB36867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Rekursion bedeutet, dass sich eine Funktion selbst aufruft, um ein Problem zu lösen, indem sie es in kleinere Teilprobleme zerlegt.</a:t>
            </a:r>
          </a:p>
          <a:p>
            <a:endParaRPr lang="de-DE" dirty="0"/>
          </a:p>
          <a:p>
            <a:r>
              <a:rPr lang="de-DE" dirty="0"/>
              <a:t>Herangehensweise:</a:t>
            </a:r>
          </a:p>
          <a:p>
            <a:r>
              <a:rPr lang="de-DE" dirty="0"/>
              <a:t>Überlegen, welche Argumente und Rückgabewerte die Funktion haben sollte</a:t>
            </a:r>
          </a:p>
          <a:p>
            <a:endParaRPr lang="de-DE" dirty="0"/>
          </a:p>
          <a:p>
            <a:r>
              <a:rPr lang="de-DE" dirty="0"/>
              <a:t>Bsp. Fakultät: Argument: Zahl dessen Fakultät gebildet werden soll,     Rückgabewert: Ergebnis</a:t>
            </a:r>
          </a:p>
          <a:p>
            <a:endParaRPr lang="de-DE" dirty="0"/>
          </a:p>
          <a:p>
            <a:r>
              <a:rPr lang="de-DE" dirty="0"/>
              <a:t>Davon ausgehen, dass die Rekursive Funktion die Aufgabe für einen Teilbereich lösen kann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124F8D-DFAA-D2ED-3C58-6526958920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D77329-C871-BC49-1D8D-F74D6BBA71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A3F0D2E-A0BD-4459-A478-36F56961DA8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9FA730-3B8D-9BFF-1596-4B550F7D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6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ABC72-0F32-96B5-F9B1-ADBB1C61C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854C8-1082-38E6-086E-F674354A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45EB9D-26D0-7910-762D-E578DB5C320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Rekursion bedeutet, dass sich eine Funktion selbst aufruft, um ein Problem zu lösen, indem sie es in kleinere Teilprobleme zerlegt.</a:t>
            </a:r>
          </a:p>
          <a:p>
            <a:endParaRPr lang="de-DE" dirty="0"/>
          </a:p>
          <a:p>
            <a:r>
              <a:rPr lang="de-DE" dirty="0"/>
              <a:t>Herangehensweise:</a:t>
            </a:r>
          </a:p>
          <a:p>
            <a:r>
              <a:rPr lang="de-DE" dirty="0"/>
              <a:t>Überlegen, welche Argumente und Rückgabewerte die Funktion haben sollte</a:t>
            </a:r>
          </a:p>
          <a:p>
            <a:endParaRPr lang="de-DE" dirty="0"/>
          </a:p>
          <a:p>
            <a:r>
              <a:rPr lang="de-DE" dirty="0"/>
              <a:t>Bsp. Fakultät: Argument: Zahl dessen Fakultät gebildet werden soll,     Rückgabewert: Ergebnis</a:t>
            </a:r>
          </a:p>
          <a:p>
            <a:endParaRPr lang="de-DE" dirty="0"/>
          </a:p>
          <a:p>
            <a:r>
              <a:rPr lang="de-DE" dirty="0"/>
              <a:t>Davon ausgehen, dass die Rekursive Funktion die Aufgabe für einen Teilbereich lösen kann</a:t>
            </a:r>
          </a:p>
          <a:p>
            <a:endParaRPr lang="de-DE" dirty="0"/>
          </a:p>
          <a:p>
            <a:r>
              <a:rPr lang="de-DE" dirty="0"/>
              <a:t>Bsp. Fakultät: Davon ausgehen, dass die Funktion die Fakultät für zahl-1 ausrechnen kann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119427-2857-10A2-186D-A8C773CBDA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07CC52-677D-936E-E2F8-E71FBC0FA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6581A6B-0331-71AD-BC41-27E2A6F709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056E70-235B-B625-D218-95A7FF99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8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B7A40-A892-1834-4C4D-EEA1FD822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8898B-E8DA-2C2D-E7BB-39B9172D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FED54F-6D36-4D5D-B408-7B29E5ABDDD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Rekursion bedeutet, dass sich eine Funktion selbst aufruft, um ein Problem zu lösen, indem sie es in kleinere Teilprobleme zerlegt.</a:t>
            </a:r>
          </a:p>
          <a:p>
            <a:endParaRPr lang="de-DE" dirty="0"/>
          </a:p>
          <a:p>
            <a:r>
              <a:rPr lang="de-DE" dirty="0"/>
              <a:t>Herangehensweise:</a:t>
            </a:r>
          </a:p>
          <a:p>
            <a:r>
              <a:rPr lang="de-DE" dirty="0"/>
              <a:t>Überlegen, welche Argumente und Rückgabewerte die Funktion haben sollte</a:t>
            </a:r>
          </a:p>
          <a:p>
            <a:endParaRPr lang="de-DE" dirty="0"/>
          </a:p>
          <a:p>
            <a:r>
              <a:rPr lang="de-DE" dirty="0"/>
              <a:t>Bsp. Fakultät: Argument: Zahl dessen Fakultät gebildet werden soll,     Rückgabewert: Ergebnis</a:t>
            </a:r>
          </a:p>
          <a:p>
            <a:endParaRPr lang="de-DE" dirty="0"/>
          </a:p>
          <a:p>
            <a:r>
              <a:rPr lang="de-DE" dirty="0"/>
              <a:t>Davon ausgehen, dass die Rekursive Funktion die Aufgabe für einen Teilbereich lösen kann</a:t>
            </a:r>
          </a:p>
          <a:p>
            <a:endParaRPr lang="de-DE" dirty="0"/>
          </a:p>
          <a:p>
            <a:r>
              <a:rPr lang="de-DE" dirty="0"/>
              <a:t>Bsp. Fakultät: Davon ausgehen, dass die Funktion die Fakultät für zahl-1 ausrechnen kann</a:t>
            </a:r>
          </a:p>
          <a:p>
            <a:endParaRPr lang="de-DE" dirty="0"/>
          </a:p>
          <a:p>
            <a:r>
              <a:rPr lang="de-DE" dirty="0"/>
              <a:t>Überlegen, was für die Lösung vom aktuellen Schritt notwendig ist.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23056-B78C-5EBA-332F-7A291CD990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408C1-E088-D16F-CA2B-B0676D2D1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50DDE62-FDD2-27C6-BBD6-42B8B01C4EB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A61297-4EE9-1ECE-A1D9-7763C171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8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EB64D-5526-43C1-8FFA-64335D416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C958C-462B-8A59-7E78-21C7487E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1AE224-9932-B3D4-46F7-2ACE2DDA827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Rekursion bedeutet, dass sich eine Funktion selbst aufruft, um ein Problem zu lösen, indem sie es in kleinere Teilprobleme zerlegt.</a:t>
            </a:r>
          </a:p>
          <a:p>
            <a:endParaRPr lang="de-DE" dirty="0"/>
          </a:p>
          <a:p>
            <a:r>
              <a:rPr lang="de-DE" dirty="0"/>
              <a:t>Herangehensweise:</a:t>
            </a:r>
          </a:p>
          <a:p>
            <a:r>
              <a:rPr lang="de-DE" dirty="0"/>
              <a:t>Überlegen, welche Argumente und Rückgabewerte die Funktion haben sollte</a:t>
            </a:r>
          </a:p>
          <a:p>
            <a:endParaRPr lang="de-DE" dirty="0"/>
          </a:p>
          <a:p>
            <a:r>
              <a:rPr lang="de-DE" dirty="0"/>
              <a:t>Bsp. Fakultät: Argument: Zahl dessen Fakultät gebildet werden soll,     Rückgabewert: Ergebnis</a:t>
            </a:r>
          </a:p>
          <a:p>
            <a:endParaRPr lang="de-DE" dirty="0"/>
          </a:p>
          <a:p>
            <a:r>
              <a:rPr lang="de-DE" dirty="0"/>
              <a:t>Davon ausgehen, dass die Rekursive Funktion die Aufgabe für einen Teilbereich lösen kann</a:t>
            </a:r>
          </a:p>
          <a:p>
            <a:endParaRPr lang="de-DE" dirty="0"/>
          </a:p>
          <a:p>
            <a:r>
              <a:rPr lang="de-DE" dirty="0"/>
              <a:t>Bsp. Fakultät: Davon ausgehen, dass die Funktion die Fakultät für zahl-1 ausrechnen kann</a:t>
            </a:r>
          </a:p>
          <a:p>
            <a:endParaRPr lang="de-DE" dirty="0"/>
          </a:p>
          <a:p>
            <a:r>
              <a:rPr lang="de-DE" dirty="0"/>
              <a:t>Überlegen, was für die Lösung vom aktuellen Schritt notwendig ist.</a:t>
            </a:r>
          </a:p>
          <a:p>
            <a:endParaRPr lang="de-DE" dirty="0"/>
          </a:p>
          <a:p>
            <a:r>
              <a:rPr lang="de-DE" dirty="0"/>
              <a:t>Bsp. Fakultät: Fakultät(zahl-1) * zahl = Fakultät(zahl)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50AA13-6272-3FA3-20AC-891ECB03D2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568CD3-403F-CF46-7433-80BD995E8B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7DB8C6A-BA49-22CF-4BE1-DCFC9AA6724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1D3382-C981-E8FE-980D-61649A0D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5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F4EA2-82CC-6BDE-7DDF-1A4FF24E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Unterschiedliche 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BD97EF-3F5D-32EB-98B2-DC84D273573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Es gibt ganze Zahlen 3,  5, -2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00DF69-362C-6FB3-8F72-519CD06167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7A2F4F-82C9-38FE-C526-401064F0C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FF3352B-F4CC-E85D-635A-02C3EF464DB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A04FC0-2FC6-61C0-1543-2299B4A0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5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BB1EF-7A7A-5DBC-166B-528C319C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A0AB85-D7AB-6D72-7115-26088E0D8CD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Damit können wir schon einen Teil der Funktion schreiben: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F52F55-A3C8-D438-CB58-BAD875BAB3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BE01A-2E08-0B50-D4B6-A4862F2CE2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5B2790D-32DB-015B-315B-4F3CF1853A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6264BE-66AF-0EB3-E122-42824DA3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6ECB6A2-A91F-5907-1CB9-13DCD7C87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18" y="2409683"/>
            <a:ext cx="8240275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DD014-B28D-0074-E5AD-9506E28E2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B2CC5-3055-3C3C-2AAF-68639C3C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2AD61F-5249-E838-27F3-D74DB73319F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Damit können wir schon einen Teil der Funktion schreiben: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Was ist der Einfachste Fall und welche Lösung muss dieser ergeben?</a:t>
            </a:r>
          </a:p>
          <a:p>
            <a:r>
              <a:rPr lang="de-DE" dirty="0"/>
              <a:t>Bsp. Fakultät: </a:t>
            </a:r>
            <a:r>
              <a:rPr lang="de-DE" dirty="0" err="1"/>
              <a:t>fakultaet</a:t>
            </a:r>
            <a:r>
              <a:rPr lang="de-DE" dirty="0"/>
              <a:t>(1) = 1 Daraus folgt: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D4EFB6-1C80-9CD2-7DC6-A2341E1D6D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C3C736-B74F-A189-00EB-FF792DD552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E672B6E-BC6E-53B7-F2D0-BC0BDA391F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E5C326-DDBA-88D2-DE81-16874A61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1A8E3E7-9BBA-C08C-E4B0-31FF670C8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18" y="2409683"/>
            <a:ext cx="8240275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96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211AC-C5A7-B5E9-757E-1CDA5825F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7411D-4F59-3BA9-68AB-AAC77A4E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A957F1-BAFC-AD40-4C00-1021C6365DF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Damit können wir schon einen Teil der Funktion schreiben: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Was ist der Einfachste Fall und welche Lösung muss dieser ergeben?</a:t>
            </a:r>
          </a:p>
          <a:p>
            <a:r>
              <a:rPr lang="de-DE" dirty="0"/>
              <a:t>Bsp. Fakultät: </a:t>
            </a:r>
            <a:r>
              <a:rPr lang="de-DE" dirty="0" err="1"/>
              <a:t>fakultaet</a:t>
            </a:r>
            <a:r>
              <a:rPr lang="de-DE" dirty="0"/>
              <a:t>(1) = 1 Daraus folgt: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3FA14C-FB0C-3D93-2F2B-6A453D1317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D4267E-A0AF-5DEF-297D-44BBE8E5E5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F1F33FB-588B-5359-6D8B-2E966566015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846D68-7C2D-BE5F-3848-8C11EB1D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215146A-D4E3-17DF-B895-C12816D5B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18" y="2409683"/>
            <a:ext cx="8240275" cy="101931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0A13A6-8A80-082E-2BE0-6B0A42BDDA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840"/>
          <a:stretch>
            <a:fillRect/>
          </a:stretch>
        </p:blipFill>
        <p:spPr>
          <a:xfrm>
            <a:off x="1105618" y="4428711"/>
            <a:ext cx="824027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7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9C172-92A5-0DCD-2F64-128DAE77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4AAC34-1AE3-090E-ED9B-17C41BE0BA8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Quersumme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Fibonacci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Summe Zahlen slice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Slice 2D in 1D rekursiv und iterativ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Anzahl Buchstaben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8F84A8-4832-AD04-339D-341336C22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6937A-0D43-21A3-6B53-BB47E01892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7AFA0B5-A5AA-C42E-A6F2-5B421ED8ACA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08E45B-DFC5-97E5-BEAA-F18B9BCD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5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175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20EEA-D048-8AE6-C210-4E8815CEEEE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4CDD640-6055-43DB-A9D3-529B9F9D6962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55FF7-F525-FBDB-1F1A-D3424364C82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2B47D-22F5-8648-8AD6-AF9B29531AB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65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93878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EE788-2B8C-1207-179B-A127DFEFC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5E03D-DB57-0391-DB2F-091C27F0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Unterschiedliche 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1F06D3-00A7-EB1B-FED6-9B400B042EA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Es gibt ganze Zahlen 3,  5, -2</a:t>
            </a:r>
          </a:p>
          <a:p>
            <a:endParaRPr lang="de-DE" dirty="0"/>
          </a:p>
          <a:p>
            <a:r>
              <a:rPr lang="de-DE" dirty="0"/>
              <a:t>Es gibt Kommazahlen 3.2, 4.6</a:t>
            </a:r>
          </a:p>
          <a:p>
            <a:endParaRPr lang="de-DE" dirty="0"/>
          </a:p>
          <a:p>
            <a:r>
              <a:rPr lang="de-DE" dirty="0"/>
              <a:t>Rechnet mit Kommazahlen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E75BA0-704D-6788-D32F-463E2EFEBC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7AD20-9E85-8AFE-F988-DE326D3701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6F3AEBB-89BC-BF14-DDF9-D9036E00680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3DB0D1-AF18-91E3-4F4D-CB2A3B01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5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17BA4-D247-0C44-10B4-50593B969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DC96C-9755-79B5-0779-B5295B45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Unterschiedliche 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D59BD-1B69-4084-8D8D-4CEFF3B4886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Es gibt ganze Zahlen 3,  5, -2</a:t>
            </a:r>
          </a:p>
          <a:p>
            <a:endParaRPr lang="de-DE" dirty="0"/>
          </a:p>
          <a:p>
            <a:r>
              <a:rPr lang="de-DE" dirty="0"/>
              <a:t>Es gibt Kommazahlen 3.2, 4.6</a:t>
            </a:r>
          </a:p>
          <a:p>
            <a:endParaRPr lang="de-DE" dirty="0"/>
          </a:p>
          <a:p>
            <a:r>
              <a:rPr lang="de-DE" dirty="0"/>
              <a:t>Rechnet mit Kommazahlen</a:t>
            </a:r>
          </a:p>
          <a:p>
            <a:endParaRPr lang="de-DE" dirty="0"/>
          </a:p>
          <a:p>
            <a:r>
              <a:rPr lang="de-DE" dirty="0"/>
              <a:t>Rechnet % mit Kommazahlen, was fällt euch auf?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59818A-E58F-3B8C-D5DE-4B1DF6B731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ABFAC-424A-599F-D0CB-DF5B45BD5E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DEE1A85-9171-931B-5C0F-3BEB4E316C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12F373-9D72-17C3-E3B4-A55D5661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9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77717DE-B1B0-34B0-74AD-46750178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/>
          <a:p>
            <a:r>
              <a:rPr lang="en-US" dirty="0"/>
              <a:t>Fehler verstehen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CADFB7D-D4E4-3DF1-41A1-B28E7EB9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99" y="2515803"/>
            <a:ext cx="11530011" cy="3075743"/>
          </a:xfrm>
          <a:prstGeom prst="rect">
            <a:avLst/>
          </a:prstGeo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19166B3-2B68-2C0A-5F6A-69DC385563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788" y="1057498"/>
            <a:ext cx="11530011" cy="4860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F9981D1-C534-DCC1-5ACC-EF85E7989E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9789113" cy="158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676EA08-A279-599D-D147-B4AE801E06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2EE78E3-0FB5-4EDC-9795-648A78EAEBD6}" type="datetime4">
              <a:rPr lang="en-US" smtClean="0"/>
              <a:pPr>
                <a:spcAft>
                  <a:spcPts val="600"/>
                </a:spcAft>
              </a:pPr>
              <a:t>September 9, 2025</a:t>
            </a:fld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B84F39-69C4-2556-FED1-5BFE63B1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Slide </a:t>
            </a:r>
            <a:fld id="{619F89D8-7AE3-494A-97F3-03D68086963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5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BB Master">
  <a:themeElements>
    <a:clrScheme name="ABB NEW">
      <a:dk1>
        <a:srgbClr val="000000"/>
      </a:dk1>
      <a:lt1>
        <a:srgbClr val="FFFFFF"/>
      </a:lt1>
      <a:dk2>
        <a:srgbClr val="6764F6"/>
      </a:dk2>
      <a:lt2>
        <a:srgbClr val="FF000F"/>
      </a:lt2>
      <a:accent1>
        <a:srgbClr val="262626"/>
      </a:accent1>
      <a:accent2>
        <a:srgbClr val="6E6E6E"/>
      </a:accent2>
      <a:accent3>
        <a:srgbClr val="A9A9A9"/>
      </a:accent3>
      <a:accent4>
        <a:srgbClr val="D2D2D2"/>
      </a:accent4>
      <a:accent5>
        <a:srgbClr val="F0F0F0"/>
      </a:accent5>
      <a:accent6>
        <a:srgbClr val="FAFAFA"/>
      </a:accent6>
      <a:hlink>
        <a:srgbClr val="FF000F"/>
      </a:hlink>
      <a:folHlink>
        <a:srgbClr val="6E6E6E"/>
      </a:folHlink>
    </a:clrScheme>
    <a:fontScheme name="ABBvoice">
      <a:majorFont>
        <a:latin typeface="ABBvoice"/>
        <a:ea typeface="ABBvoice"/>
        <a:cs typeface="ABBvoice"/>
      </a:majorFont>
      <a:minorFont>
        <a:latin typeface="ABBvoice"/>
        <a:ea typeface="ABBvoice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>
          <a:solidFill>
            <a:schemeClr val="accent4"/>
          </a:solidFill>
        </a:ln>
      </a:spPr>
      <a:bodyPr rtlCol="0" anchor="ctr"/>
      <a:lstStyle>
        <a:defPPr algn="ctr">
          <a:spcBef>
            <a:spcPts val="600"/>
          </a:spcBef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algn="l">
          <a:spcBef>
            <a:spcPts val="600"/>
          </a:spcBef>
          <a:defRPr sz="1400" dirty="0" smtClean="0"/>
        </a:defPPr>
      </a:lstStyle>
    </a:txDef>
  </a:objectDefaults>
  <a:extraClrSchemeLst/>
  <a:custClrLst>
    <a:custClr name="Chart 1">
      <a:srgbClr val="FF000F"/>
    </a:custClr>
    <a:custClr name="Chart 2">
      <a:srgbClr val="FF957E"/>
    </a:custClr>
    <a:custClr name="Chart 3">
      <a:srgbClr val="FFDCCD"/>
    </a:custClr>
    <a:custClr name="Chart 4">
      <a:srgbClr val="6764F6"/>
    </a:custClr>
    <a:custClr name="Chart 5">
      <a:srgbClr val="93A1FF"/>
    </a:custClr>
    <a:custClr name="Chart 6">
      <a:srgbClr val="E4E7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Chart 7">
      <a:srgbClr val="000000"/>
    </a:custClr>
    <a:custClr name="Chart 8">
      <a:srgbClr val="6E6E6E"/>
    </a:custClr>
    <a:custClr name="Chart 9">
      <a:srgbClr val="A9A9A9"/>
    </a:custClr>
    <a:custClr name="Chart 10">
      <a:srgbClr val="D2D2D2"/>
    </a:custClr>
    <a:custClr name="Chart 11">
      <a:srgbClr val="F0F0F0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Blue">
      <a:srgbClr val="004C97"/>
    </a:custClr>
    <a:custClr name="Green">
      <a:srgbClr val="007A33"/>
    </a:custClr>
    <a:custClr name="Yellow">
      <a:srgbClr val="FFD100"/>
    </a:custClr>
  </a:custClrLst>
  <a:extLst>
    <a:ext uri="{05A4C25C-085E-4340-85A3-A5531E510DB2}">
      <thm15:themeFamily xmlns:thm15="http://schemas.microsoft.com/office/thememl/2012/main" name="ABB PPT Template Templafy 2021120.pptx" id="{636D59D8-4D47-4D62-9970-5569608586F8}" vid="{6FA9D2F3-2CBF-4267-9EAB-EDA28A34CA0B}"/>
    </a:ext>
  </a:extLst>
</a:theme>
</file>

<file path=ppt/theme/theme2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">
      <a:majorFont>
        <a:latin typeface="ABBvoice"/>
        <a:ea typeface="ABBvoice"/>
        <a:cs typeface="ABBvoice"/>
      </a:majorFont>
      <a:minorFont>
        <a:latin typeface="ABBvoice"/>
        <a:ea typeface="ABBvoice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">
      <a:majorFont>
        <a:latin typeface="ABBvoice"/>
        <a:ea typeface="ABBvoice"/>
        <a:cs typeface="ABBvoice"/>
      </a:majorFont>
      <a:minorFont>
        <a:latin typeface="ABBvoice"/>
        <a:ea typeface="ABBvoice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{"required":false,"placeholder":"","lines":1,"defaultValue":"","shareValue":false,"type":"textBox","name":"DocumentID","label":"Document ID"},{"required":false,"placeholder":"","lines":1,"defaultValue":"","shareValue":false,"type":"textBox","name":"DocumentTitle","label":"Document Title"},{"required":false,"placeholder":"","lines":1,"shareValue":false,"type":"textBox","name":"ProjectName","label":"Project Name"},{"required":false,"maxLength":10,"placeholder":"","lines":1,"defaultValue":"","shareValue":false,"type":"textBox","name":"Revision","label":"Revision"},{"required":false,"shareValue":false,"type":"datePicker","name":"ApprovalDate","label":"Approval Date"},{"required":false,"placeholder":"","lines":1,"shareValue":false,"type":"textBox","name":"ApprovedByPerson","label":"Approved By Person"},{"required":false,"shareValue":false,"type":"datePicker","name":"PreparedDate","label":"Displayed Date"},{"required":false,"placeholder":"","lines":1,"defaultValue":"","shareValue":false,"type":"textBox","name":"PreparedByPerson","label":"Prepared By Person"},{"distinct":false,"hideIfNoUserInteractionRequired":false,"required":false,"defaultValue":"Presentation","autoSelectFirstOption":false,"shareValue":false,"type":"dropDown","dataSourceName":"DocumentKinds","dataSourceFieldName":"DocumentKind","name":"DocumentKind","label":"Document Kind"},{"distinct":false,"hideIfNoUserInteractionRequired":false,"required":false,"defaultValue":"en","autoSelectFirstOption":false,"shareValue":false,"type":"dropDown","dataSourceName":"LanguageCodes","dataSourceFieldName":"Name","name":"Language","label":"Language"},{"distinct":false,"hideIfNoUserInteractionRequired":false,"required":false,"defaultValue":"Draft","autoSelectFirstOption":false,"shareValue":false,"type":"dropDown","dataSourceName":"LifeCycleStatus","dataSourceFieldName":"Name","name":"LifeCycleStatus","label":"Life Cycle Status"},{"required":false,"placeholder":"","lines":1,"defaultValue":"","shareValue":false,"type":"textBox","name":"OwningOrganization","label":"Owning Organization"},{"distinct":false,"hideIfNoUserInteractionRequired":false,"required":false,"defaultValue":"1 Blank / No selection","autoSelectFirstOption":false,"shareValue":false,"type":"dropDown","dataSourceName":"SecurityLevels","dataSourceFieldName":"Name","name":"SecurityLevel","label":"Security Level"},{"helpTexts":{},"spacing":{},"type":"instructions","name":"PleaseSelectWhichFooterElementsDoYouWantToInclude","label":"Please select which footer elements do you want to include: "},{"defaultValue":{"fixedValue":true},"helpTexts":{},"spacing":{},"shareValue":false,"type":"checkBox","name":"Date","label":"Date"},{"defaultValue":{"fixedValue":true},"helpTexts":{},"spacing":{},"shareValue":false,"type":"checkBox","name":"SlideNumber","label":"Slide number"},{"defaultValue":{"fixedValue":true},"helpTexts":{},"spacing":{},"shareValue":false,"type":"checkBox","name":"Copyright","label":"Copyright"},{"defaultValue":{"fixedValue":true},"helpTexts":{},"spacing":{},"shareValue":false,"type":"checkBox","name":"Logo","label":"Logo"}],"formDataEntries":[{"name":"DocumentID","value":"npIDexmnRzOcjhpjclFbEw=="},{"name":"DocumentTitle","value":"npIDexmnRzOcjhpjclFbEw=="},{"name":"ProjectName","value":"npIDexmnRzOcjhpjclFbEw=="},{"name":"Revision","value":"npIDexmnRzOcjhpjclFbEw=="},{"name":"ApprovalDate","value":"npIDexmnRzOcjhpjclFbEw=="},{"name":"ApprovedByPerson","value":"npIDexmnRzOcjhpjclFbEw=="},{"name":"PreparedDate","value":"npIDexmnRzOcjhpjclFbEw=="},{"name":"PreparedByPerson","value":"npIDexmnRzOcjhpjclFbEw=="},{"name":"DocumentKind","value":"EqfNdjmDLMD5/9QAKm3UDaCkF7Q4ZKW1Cg5g5MojjLk="},{"name":"Language","value":"nVWUwVCH4hPlxqXy4HP9YtfdIMCGVn0BS77jADLFKoo="},{"name":"LifeCycleStatus","value":"QnWOujKLJp1RvJFaXvBl6HPTKUr9NiUrF8/eA/+Hz0E="},{"name":"OwningOrganization","value":"npIDexmnRzOcjhpjclFbEw=="},{"name":"SecurityLevel","value":"AjUfbU7fcmJ9ahnATTBBemZ2fau3JMwZtl4s3Acf4Qc="},{"name":"Date","value":"/qSOYQOhULkeur4k+TWcKw=="},{"name":"SlideNumber","value":"/qSOYQOhULkeur4k+TWcKw=="},{"name":"Copyright","value":"/qSOYQOhULkeur4k+TWcKw=="},{"name":"Logo","value":"/qSOYQOhULkeur4k+TWcKw=="}]}]]></Templafy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slideVersion":1,"isValidatorEnabled":false,"isLocked":false,"elementsMetadata":[],"slideId":"1233787476233682945","enableDocumentContentUpdater":false,"version":"2.0"}]]></TemplafySlideTemplateConfiguration>
</file>

<file path=customXml/item12.xml><?xml version="1.0" encoding="utf-8"?>
<TemplafySlideTemplateConfiguration><![CDATA[{"slideVersion":1,"isValidatorEnabled":false,"isLocked":false,"elementsMetadata":[],"slideId":"1233787476233682945","enableDocumentContentUpdater":false,"version":"2.0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slideVersion":1,"isValidatorEnabled":false,"isLocked":false,"elementsMetadata":[],"slideId":"1233787476233682945","enableDocumentContentUpdater":false,"version":"2.0"}]]></TemplafySlideTemplate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TemplateConfiguration><![CDATA[{"slideVersion":1,"isValidatorEnabled":false,"isLocked":false,"elementsMetadata":[],"slideId":"1233787476233682946","enableDocumentContentUpdater":false,"version":"2.0"}]]></TemplafySlideTemplate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TemplateConfiguration><![CDATA[{"slideVersion":1,"isValidatorEnabled":false,"isLocked":false,"elementsMetadata":[],"slideId":"1233787476233682947","enableDocumentContentUpdater":false,"version":"2.0"}]]></TemplafySlideTemplateConfiguration>
</file>

<file path=customXml/item2.xml><?xml version="1.0" encoding="utf-8"?>
<TemplafyTemplateConfiguration><![CDATA[{"elementsMetadata":[{"type":"shape","id":"db5cd5fe-ca5a-49e7-b0e9-fa19bdb8bd52","elementConfiguration":{"binding":"{{FormatDateTime(Form.PreparedDate, \"MMMM d, yyyy\")}}","visibility":"","type":"text","disableUpdates":false}},{"type":"shape","id":"26a6b919-ad85-4c29-9dc6-8a39abc52528","elementConfiguration":{"width":"4.25 cm","height":"0.7 cm","image":"{{Form.SecurityLevel.Classification}}","type":"image","disableUpdates":false}},{"type":"shape","id":"6423a713-0afa-4251-9abc-aa3d7966b65c","elementConfiguration":{"width":"4.25 cm","height":"0.7 cm","image":"{{Form.SecurityLevel.Classification}}","type":"image","disableUpdates":false}},{"type":"shape","id":"e33684ef-9666-4f66-9564-53b43d16e8aa","elementConfiguration":{"width":"4.25 cm","height":"0.7 cm","image":"{{Form.SecurityLevel.Classification}}","type":"image","disableUpdates":false}},{"type":"shape","id":"66d54d15-a718-4227-9c5a-a9aa97af6962","elementConfiguration":{"width":"4.25 cm","height":"0.7 cm","image":"{{Form.SecurityLevel.Classification}}","type":"image","disableUpdates":false}},{"type":"shape","id":"37a5bbaa-a140-4123-8c17-996a6cedb2f9","elementConfiguration":{"width":"4.25 cm","height":"0.7 cm","image":"{{Form.SecurityLevel.Classification}}","type":"image","disableUpdates":false}},{"type":"shape","id":"d7d7ee78-7152-43c9-b6ef-854a0729f692","elementConfiguration":{"width":"4.25 cm","height":"0.7 cm","image":"{{Form.SecurityLevel.Classification}}","type":"image","disableUpdates":false}}],"transformationConfigurations":[{"binding":"{{Form.DocumentID}}","namespace":"http://schemas.microsoft.com/office/2006/metadata/properties","path":"/p:properties/documentManagement/*[local-name()=\"ABB_Coll_DocumentId\"]","disableUpdates":false,"type":"customXmlValue"},{"namespace":"http://schemas.microsoft.com/office/2006/metadata/properties","path":"/p:properties/documentManagement/*[local-name()=\"o8cb8facb2054f9d919ea0674048ef40\"]","termId":"{{Form.Language.TermID}}","termName":"{{Form.Language.Name}}","disableUpdates":false,"type":"customXmlManagedMetadata"},{"namespace":"http://schemas.microsoft.com/office/2006/metadata/properties","path":"/p:properties/documentManagement/*[local-name()=\"na4369807a744182aff6832bcef961df\"]","termId":"{{Form.DocumentKind.TermID}}","termName":"{{Form.DocumentKind.DocumentKind}}","disableUpdates":false,"type":"customXmlManagedMetadata"},{"binding":"{{Form.Revision}}","namespace":"http://schemas.microsoft.com/office/2006/metadata/properties","path":"/p:properties/documentManagement/*[local-name()=\"ABB_Coll_DocumentRevisionId\"]","disableUpdates":false,"type":"customXmlValue"},{"binding":"{{Form.LifeCycleStatus.Name}}","namespace":"http://schemas.microsoft.com/office/2006/metadata/properties","path":"/p:properties/documentManagement/*[local-name()=\"ABB_Coll_LifecycleStatus\"]","disableUpdates":false,"type":"customXmlValue"},{"binding":"{{Form.ApprovalDate}}","namespace":"http://schemas.microsoft.com/office/2006/metadata/properties","path":"/p:properties/documentManagement/*[local-name()=\"ABB_Coll_ApprovalDate\"]","disableUpdates":false,"type":"customXmlDateTimeValue"},{"binding":"{{Form.ApprovedByPerson}}","namespace":"http://schemas.microsoft.com/office/2006/metadata/properties","path":"/p:properties/documentManagement/*[local-name()=\"ABB_Coll_ApprovedByPerson\"]","disableUpdates":false,"type":"customXmlValue"},{"binding":"{{Form.PreparedByPerson}}","namespace":"http://schemas.microsoft.com/office/2006/metadata/properties","path":"/p:properties/documentManagement/*[local-name()=\"ABB_Coll_PreparedByPerson\"]","disableUpdates":false,"type":"customXmlValue"},{"binding":"{{Form.OwningOrganization}}","namespace":"http://schemas.microsoft.com/office/2006/metadata/properties","path":"/p:properties/documentManagement/*[local-name()=\"ABB_Coll_OwningOrganization\"]","disableUpdates":false,"type":"customXmlValue"},{"binding":"{{Form.SecurityLevel.Name}}","namespace":"http://schemas.microsoft.com/office/2006/metadata/properties","path":"/p:properties/documentManagement/*[local-name()=\"ABB_Coll_SecurityLevel\"]","disableUpdates":false,"type":"customXmlValue"},{"binding":"{{Form.PreparedDate}}","namespace":"http://schemas.microsoft.com/office/2006/metadata/properties","path":"/p:properties/documentManagement/*[local-name()=\"ABB_Coll_PreparedDate\"]","disableUpdates":false,"type":"customXmlDateTimeValue"},{"propertyName":"title","propertyValue":"{{Form.DocumentTitle}}","disableUpdates":false,"type":"documentProperty"},{"propertyName":"BrandName","propertyValue":"{{UserProfile.Brand.Name}}","disableUpdates":false,"type":"customDocumentProperty"},{"propertyName":"hideDate","propertyValue":"{{Form.Date}}","disableUpdates":false,"type":"customDocumentProperty"},{"propertyName":"hideSlideNumber","propertyValue":"{{Form.SlideNumber}}","disableUpdates":false,"type":"customDocumentProperty"},{"propertyName":"hideCopyright","propertyValue":"{{Form.Copyright}}","disableUpdates":false,"type":"customDocumentProperty"},{"propertyName":"hideLogo","propertyValue":"{{Form.Logo}}","disableUpdates":false,"type":"customDocumentProperty"},{"language":"{{DocumentLanguage}}","disableUpdates":false,"type":"proofingLanguage"},{"propertyName":"BrandName","propertyValue":"{{UserProfile.Brand.Name}}","disableUpdates":false,"type":"customDocumentProperty"},{"propertyName":"hideDate","propertyValue":"{{Form.Date}}","disableUpdates":false,"type":"customDocumentProperty"},{"propertyName":"hideSlideNumber","propertyValue":"{{Form.SlideNumber}}","disableUpdates":false,"type":"customDocumentProperty"},{"propertyName":"hideCopyright","propertyValue":"{{Form.Copyright}}","disableUpdates":false,"type":"customDocumentProperty"},{"propertyName":"hideLogo","propertyValue":"{{Form.Logo}}","disableUpdates":false,"type":"customDocumentProperty"}],"templateName":"ABB Official PowerPoint Template (EtO)","templateDescription":"","enableDocumentContentUpdater":true,"version":"2.0"}]]></TemplafyTemplateConfiguration>
</file>

<file path=customXml/item3.xml><?xml version="1.0" encoding="utf-8"?>
<?mso-contentType ?>
<SharedContentType xmlns="Microsoft.SharePoint.Taxonomy.ContentTypeSync" SourceId="13e722c5-bebe-4801-a6ac-67aa35eba088" ContentTypeId="0x010100C73238EC1C55483BBB279E4E8C27D02E01" PreviousValue="false" LastSyncTimeStamp="2018-03-15T11:37:34.393Z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sedOnDocumentId xmlns="71d29222-2c5f-45ad-9aa5-4c2d15fddbe9">Not Defined</BasedOnDocumentId>
    <Notes1 xmlns="71d29222-2c5f-45ad-9aa5-4c2d15fddbe9" xsi:nil="true"/>
    <TaxCatchAll xmlns="71d29222-2c5f-45ad-9aa5-4c2d15fddbe9" xsi:nil="true"/>
    <ABB_Coll_DocumentRevisionId xmlns="71d29222-2c5f-45ad-9aa5-4c2d15fddbe9" xsi:nil="true"/>
    <CombinedDocumentId xmlns="71d29222-2c5f-45ad-9aa5-4c2d15fddbe9" xsi:nil="true"/>
    <o8cb8facb2054f9d919ea0674048ef40 xmlns="71d29222-2c5f-45ad-9aa5-4c2d15fddbe9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</TermName>
          <TermId xmlns="http://schemas.microsoft.com/office/infopath/2007/PartnerControls">645eeacf-9e24-46f0-b6e5-4c5343c3dda6</TermId>
        </TermInfo>
      </Terms>
    </o8cb8facb2054f9d919ea0674048ef40>
    <ABB_Coll_LifecycleStatus xmlns="71d29222-2c5f-45ad-9aa5-4c2d15fddbe9">Draft</ABB_Coll_LifecycleStatus>
    <ABB_Coll_RevisionText xmlns="71d29222-2c5f-45ad-9aa5-4c2d15fddbe9" xsi:nil="true"/>
    <BasedOnDocumentPartId xmlns="71d29222-2c5f-45ad-9aa5-4c2d15fddbe9" xsi:nil="true"/>
    <na4369807a744182aff6832bcef961df xmlns="71d29222-2c5f-45ad-9aa5-4c2d15fddbe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879fe0ba-b71c-4824-bb6f-5e1cf3c4fd6d</TermId>
        </TermInfo>
      </Terms>
    </na4369807a744182aff6832bcef961df>
    <ABB_Coll_ApprovedByPerson xmlns="71d29222-2c5f-45ad-9aa5-4c2d15fddbe9" xsi:nil="true"/>
    <ABB_Coll_OwningOrganization xmlns="71d29222-2c5f-45ad-9aa5-4c2d15fddbe9" xsi:nil="true"/>
    <ABB_Coll_SecurityLevel xmlns="71d29222-2c5f-45ad-9aa5-4c2d15fddbe9">1 Blank / No selection</ABB_Coll_SecurityLevel>
    <BasedOnLanguageCode xmlns="71d29222-2c5f-45ad-9aa5-4c2d15fddbe9">EN</BasedOnLanguageCode>
    <ABB_Coll_DocumentPartID xmlns="71d29222-2c5f-45ad-9aa5-4c2d15fddbe9" xsi:nil="true"/>
    <ABB_Coll_DocumentId xmlns="71d29222-2c5f-45ad-9aa5-4c2d15fddbe9" xsi:nil="true"/>
    <ABB_Coll_RetentionDate xmlns="71d29222-2c5f-45ad-9aa5-4c2d15fddbe9" xsi:nil="true"/>
    <ABB_Coll_TitleEnglish xmlns="71d29222-2c5f-45ad-9aa5-4c2d15fddbe9" xsi:nil="true"/>
    <SupplementaryTitle xmlns="71d29222-2c5f-45ad-9aa5-4c2d15fddbe9">Not Defined</SupplementaryTitle>
    <ABB_Coll_PreparedByPerson xmlns="71d29222-2c5f-45ad-9aa5-4c2d15fddbe9" xsi:nil="true"/>
    <ABB_Coll_PreparedDate xmlns="71d29222-2c5f-45ad-9aa5-4c2d15fddbe9" xsi:nil="true"/>
    <ABB_Coll_ApprovalDate xmlns="71d29222-2c5f-45ad-9aa5-4c2d15fddbe9" xsi:nil="true"/>
    <BasedOnRevisionId xmlns="71d29222-2c5f-45ad-9aa5-4c2d15fddbe9">Not Defined</BasedOnRevisionId>
  </documentManagement>
</p:properties>
</file>

<file path=customXml/item5.xml><?xml version="1.0" encoding="utf-8"?>
<Update>
  <Cmd case="SkabelonDesign.DocumentData:DefineData" variableName="DocumentRevisionIdLabelAndValue">
    <Doc.CustomXml.ABB_Coll_DocumentRevisionId>
      <s><![CDATA[Rev.: ]]></s>
      <Doc.CustomXml.ABB_Coll_DocumentRevisionId/>
    </Doc.CustomXml.ABB_Coll_DocumentRevisionId>
    <s/>
  </Cmd>
  <Cmd case="SkabelonDesign.DocumentData:DefineData" variableName="PPMetadata">
    <Doc.CustomXml.ABB_Coll_DocumentId>
      <s><![CDATA[Document ID: ]]></s>
      <Doc.CustomXml.ABB_Coll_DocumentId/>
    </Doc.CustomXml.ABB_Coll_DocumentId>
    <s/>
  </Cmd>
  <Cmd case="SkabelonDesign.DocumentData:DefineData" variableName="SecurityLevel">
    <Doc.CustomXml.ABB_Coll_SecurityLevel>
      <Doc.CustomXml.ABB_Coll_SecurityLevel/>
    </Doc.CustomXml.ABB_Coll_SecurityLevel>
    <s/>
  </Cmd>
  <Cmd case="BaseExtensions:If" if-1-type="DOCUMENTDATA" if-1-key="SecurityLevel" if-1-value="Internal">
    <True>
      <Cmd case="BaseExtensions:show-hide-pp" show="True" ShapeNames="Internal"/>
      <Cmd case="BaseExtensions:show-hide-pp" show="False" ShapeNames="Confidential"/>
      <Cmd case="BaseExtensions:show-hide-pp" show="False" ShapeNames="Strictly"/>
      <Cmd case="BaseExtensions:show-hide-pp" show="False" ShapeNames="Public"/>
    </True>
  </Cmd>
  <Cmd case="BaseExtensions:If" if-1-type="DOCUMENTDATA" if-1-key="SecurityLevel" if-1-value="Confidential">
    <True>
      <Cmd case="BaseExtensions:show-hide-pp" show="False" ShapeNames="Internal"/>
      <Cmd case="BaseExtensions:show-hide-pp" show="True" ShapeNames="Confidential"/>
      <Cmd case="BaseExtensions:show-hide-pp" show="False" ShapeNames="Strictly"/>
      <Cmd case="BaseExtensions:show-hide-pp" show="False" ShapeNames="Public"/>
    </True>
  </Cmd>
  <Cmd case="BaseExtensions:If" if-1-type="DOCUMENTDATA" if-1-key="SecurityLevel" if-1-value="Strictly Confidential">
    <True>
      <Cmd case="BaseExtensions:show-hide-pp" show="False" ShapeNames="Internal"/>
      <Cmd case="BaseExtensions:show-hide-pp" show="False" ShapeNames="Confidential"/>
      <Cmd case="BaseExtensions:show-hide-pp" show="True" ShapeNames="Strictly"/>
      <Cmd case="BaseExtensions:show-hide-pp" show="False" ShapeNames="Public"/>
    </True>
  </Cmd>
  <Cmd case="BaseExtensions:If" if-1-type="DOCUMENTDATA" if-1-key="SecurityLevel" if-1-value="Public">
    <True>
      <Cmd case="BaseExtensions:show-hide-pp" show="False" ShapeNames="Internal"/>
      <Cmd case="BaseExtensions:show-hide-pp" show="False" ShapeNames="Confidential"/>
      <Cmd case="BaseExtensions:show-hide-pp" show="False" ShapeNames="Strictly"/>
      <Cmd case="BaseExtensions:show-hide-pp" show="True" ShapeNames="Public"/>
    </True>
  </Cmd>
  <Cmd case="BaseExtensions:If" if-1-type="docpropmap" if-1-key="TemplafyTenantId" if-1-value="+abb;+abbqa">
    <True>
      <Cmd case="BaseExtensions:find-shape-bring-to-front" copyDelete="true" layout-1-name="Cover C (light photo)" shape-1-name-1="Revision" shape-1-name-2="Copyright" shape-1-name-3="DocumentID" shape-1-name-4="Logo" shape-1-name-5="Classification" layout-2-name="Cover D (dark photo)" shape-2-name-1="Revision" shape-2-name-2="Copyright" shape-2-name-3="DocumentID" shape-2-name-4="Logo" shape-2-name-5="Classification" layout-3-name="Cover E" shape-3-name-1="Classification" layout-4-name="Cover F" shape-4-name-1="Classification" shape-4-name-2="Logo"/>
    </True>
  </Cmd>
  <Cmd case="BaseExtensions:If" if-1-type="documentprop" if-1-key="hideDate" if-1-value="True">
    <True>
      <cmd case="BaseExtensions:show-hide-pp" show="true" ShapeNames="Date dynamic" ToggleOnActiveSlide="false"/>
    </True>
    <False>
      <cmd case="BaseExtensions:show-hide-pp" show="false" ShapeNames="Date dynamic" ToggleOnActiveSlide="false"/>
    </False>
  </Cmd>
  <Cmd case="BaseExtensions:If" if-1-type="documentprop" if-1-key="hideSlideNumber" if-1-value="True">
    <True>
      <cmd case="BaseExtensions:show-hide-pp" show="true" ShapeNames="Slide number" ToggleOnActiveSlide="false"/>
    </True>
    <False>
      <cmd case="BaseExtensions:show-hide-pp" show="false" ShapeNames="Slide number" ToggleOnActiveSlide="false"/>
    </False>
  </Cmd>
  <Cmd case="BaseExtensions:If" if-1-type="documentprop" if-1-key="hideCopyright" if-1-value="True">
    <True>
      <Cmd case="BaseExtensions:show-hide-pp" show="true" ShapeNames="CopyrightText" ToggleOnActiveSlide="false"/>
    </True>
    <False>
      <Cmd case="BaseExtensions:show-hide-pp" show="false" ShapeNames="CopyrightText" ToggleOnActiveSlide="false"/>
    </False>
  </Cmd>
  <Cmd case="BaseExtensions:If" if-1-type="documentprop" if-1-key="hideLogo" if-1-value="True">
    <True>
      <Cmd case="BaseExtensions:show-hide-pp" show="true" ShapeNames="LogoFooter" ToggleOnActiveSlide="false"/>
    </True>
    <False>
      <Cmd case="BaseExtensions:show-hide-pp" show="false" ShapeNames="LogoFooter" ToggleOnActiveSlide="false"/>
    </False>
  </Cmd>
</Update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ABB Template" ma:contentTypeID="0x010100C73238EC1C55483BBB279E4E8C27D02E0100BB91C0F054DFB449B6CF054D7AD1ED9E" ma:contentTypeVersion="5" ma:contentTypeDescription="Opret et nyt dokument." ma:contentTypeScope="" ma:versionID="95480016f5dae8e6d3acb0fc797db5cc">
  <xsd:schema xmlns:xsd="http://www.w3.org/2001/XMLSchema" xmlns:xs="http://www.w3.org/2001/XMLSchema" xmlns:p="http://schemas.microsoft.com/office/2006/metadata/properties" xmlns:ns2="71d29222-2c5f-45ad-9aa5-4c2d15fddbe9" targetNamespace="http://schemas.microsoft.com/office/2006/metadata/properties" ma:root="true" ma:fieldsID="11712ccaf642d05e482a6a247e4bc6ed" ns2:_="">
    <xsd:import namespace="71d29222-2c5f-45ad-9aa5-4c2d15fddbe9"/>
    <xsd:element name="properties">
      <xsd:complexType>
        <xsd:sequence>
          <xsd:element name="documentManagement">
            <xsd:complexType>
              <xsd:all>
                <xsd:element ref="ns2:ABB_Coll_DocumentId"/>
                <xsd:element ref="ns2:na4369807a744182aff6832bcef961df" minOccurs="0"/>
                <xsd:element ref="ns2:TaxCatchAll" minOccurs="0"/>
                <xsd:element ref="ns2:TaxCatchAllLabel" minOccurs="0"/>
                <xsd:element ref="ns2:ABB_Coll_DocumentRevisionId"/>
                <xsd:element ref="ns2:ABB_Coll_LifecycleStatus"/>
                <xsd:element ref="ns2:o8cb8facb2054f9d919ea0674048ef40" minOccurs="0"/>
                <xsd:element ref="ns2:ABB_Coll_PreparedByPerson"/>
                <xsd:element ref="ns2:ABB_Coll_PreparedDate" minOccurs="0"/>
                <xsd:element ref="ns2:ABB_Coll_SecurityLevel"/>
                <xsd:element ref="ns2:ABB_Coll_ApprovalDate" minOccurs="0"/>
                <xsd:element ref="ns2:ABB_Coll_ApprovedByPerson" minOccurs="0"/>
                <xsd:element ref="ns2:ABB_Coll_DocumentPartID" minOccurs="0"/>
                <xsd:element ref="ns2:ABB_Coll_OwningOrganization" minOccurs="0"/>
                <xsd:element ref="ns2:ABB_Coll_RetentionDate" minOccurs="0"/>
                <xsd:element ref="ns2:ABB_Coll_RevisionText" minOccurs="0"/>
                <xsd:element ref="ns2:ABB_Coll_TitleEnglish" minOccurs="0"/>
                <xsd:element ref="ns2:BasedOnDocumentId" minOccurs="0"/>
                <xsd:element ref="ns2:BasedOnLanguageCode" minOccurs="0"/>
                <xsd:element ref="ns2:BasedOnRevisionId" minOccurs="0"/>
                <xsd:element ref="ns2:CombinedDocumentId" minOccurs="0"/>
                <xsd:element ref="ns2:Notes1" minOccurs="0"/>
                <xsd:element ref="ns2:SupplementaryTitle" minOccurs="0"/>
                <xsd:element ref="ns2:BasedOnDocumentPar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d29222-2c5f-45ad-9aa5-4c2d15fddbe9" elementFormDefault="qualified">
    <xsd:import namespace="http://schemas.microsoft.com/office/2006/documentManagement/types"/>
    <xsd:import namespace="http://schemas.microsoft.com/office/infopath/2007/PartnerControls"/>
    <xsd:element name="ABB_Coll_DocumentId" ma:index="8" ma:displayName="Document ID" ma:internalName="ABB_Coll_DocumentId" ma:readOnly="false">
      <xsd:simpleType>
        <xsd:restriction base="dms:Text">
          <xsd:maxLength value="32"/>
        </xsd:restriction>
      </xsd:simpleType>
    </xsd:element>
    <xsd:element name="na4369807a744182aff6832bcef961df" ma:index="9" ma:taxonomy="true" ma:internalName="na4369807a744182aff6832bcef961df" ma:taxonomyFieldName="ABB_Coll_DocumentKind" ma:displayName="Document Kind" ma:readOnly="false" ma:default="" ma:fieldId="{7a436980-7a74-4182-aff6-832bcef961df}" ma:sspId="13e722c5-bebe-4801-a6ac-67aa35eba088" ma:termSetId="9fcef174-6530-482d-8615-b6a04facd02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f605c55b-e380-4476-ac60-21537dde0012}" ma:internalName="TaxCatchAll" ma:showField="CatchAllData" ma:web="2e551aff-ed8b-4a86-bed0-b4a629a556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f605c55b-e380-4476-ac60-21537dde0012}" ma:internalName="TaxCatchAllLabel" ma:readOnly="true" ma:showField="CatchAllDataLabel" ma:web="2e551aff-ed8b-4a86-bed0-b4a629a556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BB_Coll_DocumentRevisionId" ma:index="13" ma:displayName="Revision" ma:default="A" ma:internalName="ABB_Coll_DocumentRevisionId" ma:readOnly="false">
      <xsd:simpleType>
        <xsd:restriction base="dms:Text">
          <xsd:maxLength value="10"/>
        </xsd:restriction>
      </xsd:simpleType>
    </xsd:element>
    <xsd:element name="ABB_Coll_LifecycleStatus" ma:index="14" ma:displayName="Lifecycle Status" ma:default="Draft" ma:internalName="ABB_Coll_LifecycleStatus" ma:readOnly="false">
      <xsd:simpleType>
        <xsd:restriction base="dms:Choice">
          <xsd:enumeration value="Draft"/>
          <xsd:enumeration value="In review"/>
          <xsd:enumeration value="Approved"/>
          <xsd:enumeration value="Withdrawn"/>
        </xsd:restriction>
      </xsd:simpleType>
    </xsd:element>
    <xsd:element name="o8cb8facb2054f9d919ea0674048ef40" ma:index="15" ma:taxonomy="true" ma:internalName="o8cb8facb2054f9d919ea0674048ef40" ma:taxonomyFieldName="ABB_Coll_LanguageCode" ma:displayName="Language Code" ma:readOnly="false" ma:default="" ma:fieldId="{88cb8fac-b205-4f9d-919e-a0674048ef40}" ma:sspId="13e722c5-bebe-4801-a6ac-67aa35eba088" ma:termSetId="0a7cdf19-023e-497a-aaf4-2d3440a665f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BB_Coll_PreparedByPerson" ma:index="17" ma:displayName="Prepared By Person" ma:internalName="ABB_Coll_PreparedByPerson" ma:readOnly="false">
      <xsd:simpleType>
        <xsd:restriction base="dms:Text">
          <xsd:maxLength value="255"/>
        </xsd:restriction>
      </xsd:simpleType>
    </xsd:element>
    <xsd:element name="ABB_Coll_PreparedDate" ma:index="18" nillable="true" ma:displayName="Prepared Date" ma:format="DateOnly" ma:internalName="ABB_Coll_PreparedDate" ma:readOnly="false">
      <xsd:simpleType>
        <xsd:restriction base="dms:DateTime"/>
      </xsd:simpleType>
    </xsd:element>
    <xsd:element name="ABB_Coll_SecurityLevel" ma:index="19" ma:displayName="Security Level" ma:default="Internal" ma:internalName="ABB_Coll_SecurityLevel" ma:readOnly="false">
      <xsd:simpleType>
        <xsd:restriction base="dms:Choice">
          <xsd:enumeration value="Public"/>
          <xsd:enumeration value="Internal"/>
          <xsd:enumeration value="Confidential"/>
          <xsd:enumeration value="Strictly Confidential"/>
        </xsd:restriction>
      </xsd:simpleType>
    </xsd:element>
    <xsd:element name="ABB_Coll_ApprovalDate" ma:index="20" nillable="true" ma:displayName="Approval Date" ma:format="DateOnly" ma:internalName="ABB_Coll_ApprovalDate" ma:readOnly="false">
      <xsd:simpleType>
        <xsd:restriction base="dms:DateTime"/>
      </xsd:simpleType>
    </xsd:element>
    <xsd:element name="ABB_Coll_ApprovedByPerson" ma:index="21" nillable="true" ma:displayName="Approved By Person" ma:internalName="ABB_Coll_ApprovedByPerson" ma:readOnly="false">
      <xsd:simpleType>
        <xsd:restriction base="dms:Text">
          <xsd:maxLength value="100"/>
        </xsd:restriction>
      </xsd:simpleType>
    </xsd:element>
    <xsd:element name="ABB_Coll_DocumentPartID" ma:index="22" nillable="true" ma:displayName="Document Part ID" ma:internalName="ABB_Coll_DocumentPartID" ma:readOnly="false">
      <xsd:simpleType>
        <xsd:restriction base="dms:Text">
          <xsd:maxLength value="32"/>
        </xsd:restriction>
      </xsd:simpleType>
    </xsd:element>
    <xsd:element name="ABB_Coll_OwningOrganization" ma:index="23" nillable="true" ma:displayName="Owning Organization" ma:internalName="ABB_Coll_OwningOrganization" ma:readOnly="false">
      <xsd:simpleType>
        <xsd:restriction base="dms:Text">
          <xsd:maxLength value="80"/>
        </xsd:restriction>
      </xsd:simpleType>
    </xsd:element>
    <xsd:element name="ABB_Coll_RetentionDate" ma:index="24" nillable="true" ma:displayName="Retention Date" ma:format="DateOnly" ma:internalName="ABB_Coll_RetentionDate" ma:readOnly="false">
      <xsd:simpleType>
        <xsd:restriction base="dms:DateTime"/>
      </xsd:simpleType>
    </xsd:element>
    <xsd:element name="ABB_Coll_RevisionText" ma:index="25" nillable="true" ma:displayName="Revision Text" ma:internalName="ABB_Coll_RevisionText" ma:readOnly="false">
      <xsd:simpleType>
        <xsd:restriction base="dms:Note">
          <xsd:maxLength value="255"/>
        </xsd:restriction>
      </xsd:simpleType>
    </xsd:element>
    <xsd:element name="ABB_Coll_TitleEnglish" ma:index="26" nillable="true" ma:displayName="Title English" ma:internalName="ABB_Coll_TitleEnglish" ma:readOnly="false">
      <xsd:simpleType>
        <xsd:restriction base="dms:Text"/>
      </xsd:simpleType>
    </xsd:element>
    <xsd:element name="BasedOnDocumentId" ma:index="27" nillable="true" ma:displayName="Based On Document Id" ma:default="Not Defined" ma:internalName="BasedOnDocumentId">
      <xsd:simpleType>
        <xsd:restriction base="dms:Text"/>
      </xsd:simpleType>
    </xsd:element>
    <xsd:element name="BasedOnLanguageCode" ma:index="28" nillable="true" ma:displayName="Based On Language Code" ma:default="EN" ma:internalName="BasedOnLanguageCode">
      <xsd:simpleType>
        <xsd:restriction base="dms:Text">
          <xsd:maxLength value="5"/>
        </xsd:restriction>
      </xsd:simpleType>
    </xsd:element>
    <xsd:element name="BasedOnRevisionId" ma:index="29" nillable="true" ma:displayName="Based On Document Revision Id" ma:default="Not Defined" ma:internalName="BasedOnRevisionId">
      <xsd:simpleType>
        <xsd:restriction base="dms:Text">
          <xsd:maxLength value="255"/>
        </xsd:restriction>
      </xsd:simpleType>
    </xsd:element>
    <xsd:element name="CombinedDocumentId" ma:index="30" nillable="true" ma:displayName="Combined Id" ma:internalName="CombinedDocumentId">
      <xsd:simpleType>
        <xsd:restriction base="dms:Text"/>
      </xsd:simpleType>
    </xsd:element>
    <xsd:element name="Notes1" ma:index="31" nillable="true" ma:displayName="Notes" ma:internalName="Notes1">
      <xsd:simpleType>
        <xsd:restriction base="dms:Note">
          <xsd:maxLength value="255"/>
        </xsd:restriction>
      </xsd:simpleType>
    </xsd:element>
    <xsd:element name="SupplementaryTitle" ma:index="32" nillable="true" ma:displayName="Supplementary Title" ma:default="Not Defined" ma:internalName="SupplementaryTitle">
      <xsd:simpleType>
        <xsd:restriction base="dms:Text"/>
      </xsd:simpleType>
    </xsd:element>
    <xsd:element name="BasedOnDocumentPartId" ma:index="33" nillable="true" ma:displayName="Based On Document Part Id" ma:internalName="BasedOnDocumentPartId">
      <xsd:simpleType>
        <xsd:restriction base="dms:Text">
          <xsd:maxLength value="32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TemplafySlideTemplateConfiguration><![CDATA[{"slideVersion":1,"isValidatorEnabled":false,"isLocked":false,"elementsMetadata":[{"type":"shape","elementConfiguration":{"width":"4.25 cm","height":"0.7 cm","image":"{{Form.SecurityLevel.Classification}}","type":"image","disableUpdates":false}}],"slideId":"1233787476233682944","enableDocumentContentUpdater":false,"version":"2.0"}]]></TemplafySlideTemplateConfiguration>
</file>

<file path=customXml/item9.xml><?xml version="1.0" encoding="utf-8"?>
<TemplafySlideFormConfiguration><![CDATA[{"formFields":[{"distinct":false,"hideIfNoUserInteractionRequired":false,"required":false,"defaultValue":"1 Blank / No selection","autoSelectFirstOption":false,"shareValue":false,"type":"dropDown","dataSourceName":"SecurityLevels","dataSourceFieldName":"Name","name":"SecurityLevel","label":"Security Level"}],"formDataEntries":[]}]]></TemplafySlideFormConfiguration>
</file>

<file path=customXml/itemProps1.xml><?xml version="1.0" encoding="utf-8"?>
<ds:datastoreItem xmlns:ds="http://schemas.openxmlformats.org/officeDocument/2006/customXml" ds:itemID="{88746BAB-2507-4F3A-B16E-ED38367EE530}">
  <ds:schemaRefs/>
</ds:datastoreItem>
</file>

<file path=customXml/itemProps10.xml><?xml version="1.0" encoding="utf-8"?>
<ds:datastoreItem xmlns:ds="http://schemas.openxmlformats.org/officeDocument/2006/customXml" ds:itemID="{8265113A-9CF8-4F3C-A204-F97A907EC37F}">
  <ds:schemaRefs/>
</ds:datastoreItem>
</file>

<file path=customXml/itemProps11.xml><?xml version="1.0" encoding="utf-8"?>
<ds:datastoreItem xmlns:ds="http://schemas.openxmlformats.org/officeDocument/2006/customXml" ds:itemID="{20F5C750-582F-46BB-A4BF-CBC0EFE7CA78}">
  <ds:schemaRefs/>
</ds:datastoreItem>
</file>

<file path=customXml/itemProps12.xml><?xml version="1.0" encoding="utf-8"?>
<ds:datastoreItem xmlns:ds="http://schemas.openxmlformats.org/officeDocument/2006/customXml" ds:itemID="{F252D62F-39EC-4DD0-BEC3-C6DA0BA56E06}">
  <ds:schemaRefs/>
</ds:datastoreItem>
</file>

<file path=customXml/itemProps13.xml><?xml version="1.0" encoding="utf-8"?>
<ds:datastoreItem xmlns:ds="http://schemas.openxmlformats.org/officeDocument/2006/customXml" ds:itemID="{533CB267-7504-42FA-9E71-43DA184A147C}">
  <ds:schemaRefs/>
</ds:datastoreItem>
</file>

<file path=customXml/itemProps14.xml><?xml version="1.0" encoding="utf-8"?>
<ds:datastoreItem xmlns:ds="http://schemas.openxmlformats.org/officeDocument/2006/customXml" ds:itemID="{96908907-C6A3-4927-AC29-F52FF6F91D81}">
  <ds:schemaRefs/>
</ds:datastoreItem>
</file>

<file path=customXml/itemProps15.xml><?xml version="1.0" encoding="utf-8"?>
<ds:datastoreItem xmlns:ds="http://schemas.openxmlformats.org/officeDocument/2006/customXml" ds:itemID="{53FDCCDB-D104-49A3-BFA2-C11FC15DB364}">
  <ds:schemaRefs/>
</ds:datastoreItem>
</file>

<file path=customXml/itemProps16.xml><?xml version="1.0" encoding="utf-8"?>
<ds:datastoreItem xmlns:ds="http://schemas.openxmlformats.org/officeDocument/2006/customXml" ds:itemID="{55E46940-6434-4A2E-97B3-DE85BC1783F5}">
  <ds:schemaRefs/>
</ds:datastoreItem>
</file>

<file path=customXml/itemProps17.xml><?xml version="1.0" encoding="utf-8"?>
<ds:datastoreItem xmlns:ds="http://schemas.openxmlformats.org/officeDocument/2006/customXml" ds:itemID="{DD3C33AD-792D-4526-B706-A09FEA4C6707}">
  <ds:schemaRefs/>
</ds:datastoreItem>
</file>

<file path=customXml/itemProps18.xml><?xml version="1.0" encoding="utf-8"?>
<ds:datastoreItem xmlns:ds="http://schemas.openxmlformats.org/officeDocument/2006/customXml" ds:itemID="{29D7A846-0DA2-42A4-98F2-11B97807D5A0}">
  <ds:schemaRefs/>
</ds:datastoreItem>
</file>

<file path=customXml/itemProps19.xml><?xml version="1.0" encoding="utf-8"?>
<ds:datastoreItem xmlns:ds="http://schemas.openxmlformats.org/officeDocument/2006/customXml" ds:itemID="{17737E7C-FF8E-4947-8556-019F4675B7F5}">
  <ds:schemaRefs/>
</ds:datastoreItem>
</file>

<file path=customXml/itemProps2.xml><?xml version="1.0" encoding="utf-8"?>
<ds:datastoreItem xmlns:ds="http://schemas.openxmlformats.org/officeDocument/2006/customXml" ds:itemID="{D2280EEE-F7B5-4B82-8B3F-6C5291CE43BF}">
  <ds:schemaRefs/>
</ds:datastoreItem>
</file>

<file path=customXml/itemProps3.xml><?xml version="1.0" encoding="utf-8"?>
<ds:datastoreItem xmlns:ds="http://schemas.openxmlformats.org/officeDocument/2006/customXml" ds:itemID="{66E1508F-A58E-4DD5-9EB8-AC4BDE314F53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20F01761-FF92-45AA-AFD3-07A4C4C43484}">
  <ds:schemaRefs>
    <ds:schemaRef ds:uri="http://schemas.openxmlformats.org/package/2006/metadata/core-properties"/>
    <ds:schemaRef ds:uri="http://schemas.microsoft.com/office/2006/documentManagement/types"/>
    <ds:schemaRef ds:uri="71d29222-2c5f-45ad-9aa5-4c2d15fddbe9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3701DADA-2F68-45DF-8F02-C8ED25A02974}">
  <ds:schemaRefs/>
</ds:datastoreItem>
</file>

<file path=customXml/itemProps6.xml><?xml version="1.0" encoding="utf-8"?>
<ds:datastoreItem xmlns:ds="http://schemas.openxmlformats.org/officeDocument/2006/customXml" ds:itemID="{E296156F-3DB4-48ED-BF14-FAC9F0C4F584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189C1233-36FA-4952-984E-C0B4B99897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d29222-2c5f-45ad-9aa5-4c2d15fdd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8.xml><?xml version="1.0" encoding="utf-8"?>
<ds:datastoreItem xmlns:ds="http://schemas.openxmlformats.org/officeDocument/2006/customXml" ds:itemID="{583016FA-8CF4-49F0-B3A3-2E0DED7C71BA}">
  <ds:schemaRefs/>
</ds:datastoreItem>
</file>

<file path=customXml/itemProps9.xml><?xml version="1.0" encoding="utf-8"?>
<ds:datastoreItem xmlns:ds="http://schemas.openxmlformats.org/officeDocument/2006/customXml" ds:itemID="{3ECD800E-71F1-48A7-95FD-4E027165EBAE}">
  <ds:schemaRefs/>
</ds:datastoreItem>
</file>

<file path=docMetadata/LabelInfo.xml><?xml version="1.0" encoding="utf-8"?>
<clbl:labelList xmlns:clbl="http://schemas.microsoft.com/office/2020/mipLabelMetadata">
  <clbl:label id="{d792d246-d363-40e2-82bc-6f0655128b68}" enabled="1" method="Standard" siteId="{372ee9e0-9ce0-4033-a64a-c07073a91ec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ABB PPT Template Templafy 2021120</Template>
  <TotalTime>0</TotalTime>
  <Words>2613</Words>
  <Application>Microsoft Office PowerPoint</Application>
  <PresentationFormat>Breitbild</PresentationFormat>
  <Paragraphs>627</Paragraphs>
  <Slides>65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1" baseType="lpstr">
      <vt:lpstr>ABBvoice</vt:lpstr>
      <vt:lpstr>ABBvoice Light</vt:lpstr>
      <vt:lpstr>Wingdings</vt:lpstr>
      <vt:lpstr>ABBvoice Display SemiBold</vt:lpstr>
      <vt:lpstr>Arial</vt:lpstr>
      <vt:lpstr>ABB Master</vt:lpstr>
      <vt:lpstr>Zahlen</vt:lpstr>
      <vt:lpstr>Wie kann man Zahlen ausgeben</vt:lpstr>
      <vt:lpstr>Wie kann man Zahlen ausgeben</vt:lpstr>
      <vt:lpstr>Wie kann man Zahlen ausgeben</vt:lpstr>
      <vt:lpstr>Mehrere rechnungen</vt:lpstr>
      <vt:lpstr>Unterschiedliche Datentypen</vt:lpstr>
      <vt:lpstr>Unterschiedliche Datentypen</vt:lpstr>
      <vt:lpstr>Unterschiedliche Datentypen</vt:lpstr>
      <vt:lpstr>Fehler verstehen</vt:lpstr>
      <vt:lpstr>Fehler verstehen</vt:lpstr>
      <vt:lpstr>Fehler verstehen</vt:lpstr>
      <vt:lpstr>Fehler verstehen</vt:lpstr>
      <vt:lpstr>Wahrheitswerte</vt:lpstr>
      <vt:lpstr>Wahrheitswerte</vt:lpstr>
      <vt:lpstr>Wahrheitswerte</vt:lpstr>
      <vt:lpstr>Variablen, was ist das?</vt:lpstr>
      <vt:lpstr>Variablen, was ist das?</vt:lpstr>
      <vt:lpstr>Variablen, was ist das?</vt:lpstr>
      <vt:lpstr>Variablen, was ist das?</vt:lpstr>
      <vt:lpstr>Variablen, was ist das?</vt:lpstr>
      <vt:lpstr>Probiert es aus!</vt:lpstr>
      <vt:lpstr>Probiert es aus!</vt:lpstr>
      <vt:lpstr>Probiert es aus!</vt:lpstr>
      <vt:lpstr>Probiert es aus!</vt:lpstr>
      <vt:lpstr>Funktionen selbst schreiben</vt:lpstr>
      <vt:lpstr>Funktionen selbst schreiben</vt:lpstr>
      <vt:lpstr>If Funktion</vt:lpstr>
      <vt:lpstr>If Funktion</vt:lpstr>
      <vt:lpstr>If Funktion</vt:lpstr>
      <vt:lpstr>Else </vt:lpstr>
      <vt:lpstr>Else </vt:lpstr>
      <vt:lpstr>Else und if kombinieren</vt:lpstr>
      <vt:lpstr>Else und if kombinieren </vt:lpstr>
      <vt:lpstr>Aufgaben</vt:lpstr>
      <vt:lpstr>While Schleife</vt:lpstr>
      <vt:lpstr>For Schleife </vt:lpstr>
      <vt:lpstr>Aufgaben</vt:lpstr>
      <vt:lpstr>Listen</vt:lpstr>
      <vt:lpstr>Listen</vt:lpstr>
      <vt:lpstr>Elemente Aufrufen</vt:lpstr>
      <vt:lpstr>Mehrdimensionale listen</vt:lpstr>
      <vt:lpstr>Mehrdimensionale listen</vt:lpstr>
      <vt:lpstr>Verschachtelte for schleifen</vt:lpstr>
      <vt:lpstr>Aufgaben</vt:lpstr>
      <vt:lpstr>Funktionen</vt:lpstr>
      <vt:lpstr>Funktionen</vt:lpstr>
      <vt:lpstr>Funktionen</vt:lpstr>
      <vt:lpstr>Funktionen</vt:lpstr>
      <vt:lpstr>Funktionen</vt:lpstr>
      <vt:lpstr>Aufgaben</vt:lpstr>
      <vt:lpstr>Lokale variablen</vt:lpstr>
      <vt:lpstr>Tests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Aufgaben</vt:lpstr>
      <vt:lpstr>PowerPoint-Präsentation</vt:lpstr>
      <vt:lpstr>PowerPoint-Präsentation</vt:lpstr>
    </vt:vector>
  </TitlesOfParts>
  <Company>ABB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ABB</dc:creator>
  <cp:lastModifiedBy>Luis Elsen-Messmer</cp:lastModifiedBy>
  <cp:revision>85</cp:revision>
  <dcterms:created xsi:type="dcterms:W3CDTF">2025-08-13T11:51:30Z</dcterms:created>
  <dcterms:modified xsi:type="dcterms:W3CDTF">2025-09-09T16:20:25Z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eDate">
    <vt:lpwstr>True</vt:lpwstr>
  </property>
  <property fmtid="{D5CDD505-2E9C-101B-9397-08002B2CF9AE}" pid="3" name="hideSlideNumber">
    <vt:lpwstr>True</vt:lpwstr>
  </property>
  <property fmtid="{D5CDD505-2E9C-101B-9397-08002B2CF9AE}" pid="4" name="hideCopyright">
    <vt:lpwstr>True</vt:lpwstr>
  </property>
  <property fmtid="{D5CDD505-2E9C-101B-9397-08002B2CF9AE}" pid="5" name="hideLogo">
    <vt:lpwstr>True</vt:lpwstr>
  </property>
  <property fmtid="{D5CDD505-2E9C-101B-9397-08002B2CF9AE}" pid="6" name="TemplafyTimeStamp">
    <vt:lpwstr>2025-07-21T09:42:46</vt:lpwstr>
  </property>
  <property fmtid="{D5CDD505-2E9C-101B-9397-08002B2CF9AE}" pid="7" name="TemplafyTenantId">
    <vt:lpwstr>abb</vt:lpwstr>
  </property>
  <property fmtid="{D5CDD505-2E9C-101B-9397-08002B2CF9AE}" pid="8" name="TemplafyTemplateId">
    <vt:lpwstr>1233787476087144544</vt:lpwstr>
  </property>
  <property fmtid="{D5CDD505-2E9C-101B-9397-08002B2CF9AE}" pid="9" name="TemplafyUserProfileId">
    <vt:lpwstr>964854138897432589</vt:lpwstr>
  </property>
  <property fmtid="{D5CDD505-2E9C-101B-9397-08002B2CF9AE}" pid="10" name="TemplafyLanguageCode">
    <vt:lpwstr>en-US</vt:lpwstr>
  </property>
  <property fmtid="{D5CDD505-2E9C-101B-9397-08002B2CF9AE}" pid="11" name="BrandName">
    <vt:lpwstr>ABB</vt:lpwstr>
  </property>
  <property fmtid="{D5CDD505-2E9C-101B-9397-08002B2CF9AE}" pid="12" name="TemplafyFromBlank">
    <vt:bool>true</vt:bool>
  </property>
</Properties>
</file>