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3ADB1-5E32-4D33-925A-5C0C40CDF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5D1D34-040B-47E1-BF05-9C9B20B7B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FAE2E1-164E-4294-B68F-5ED58553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6934-CDE3-4F90-9F3C-1217BF7D46AB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6742C3-640F-4409-B4EB-6556187D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3AE360-A7F3-4D42-878B-6DCC8AE5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E6F8-68CA-43BB-BB35-78874E92C7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258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2EEB2-EC75-4A5C-A6BE-449D13BF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DE2D6F-92C3-41F4-9955-ACDD06020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285C0A-BB28-431A-8D96-7C9A764E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6934-CDE3-4F90-9F3C-1217BF7D46AB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463CCD-AEF5-44D6-A1AC-322BBA9A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EC8974-0174-41B5-8CAE-80A86DC1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E6F8-68CA-43BB-BB35-78874E92C7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392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2ABB06-9D51-46E3-BA5C-B1A779867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201B4D-91B2-4DF5-8208-54F0AB3BE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BBB96D-78E4-49FD-9EDF-87DE34AF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6934-CDE3-4F90-9F3C-1217BF7D46AB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26AB5D-2E6C-4CD9-9DB1-C7DF5C62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DE4CD4-F818-4C33-8F2B-57FED885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E6F8-68CA-43BB-BB35-78874E92C7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881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AC950-408F-4150-8FA5-2DFA7F7F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B153FC-505A-4DA9-B748-8B635DC84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15D3EC-5AC6-44D3-8FC2-DC6B9F3A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6934-CDE3-4F90-9F3C-1217BF7D46AB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BBFC4E-A5B9-4185-BD1A-FA8F32DF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D27E4E-8979-4DEA-8531-8054FD45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E6F8-68CA-43BB-BB35-78874E92C7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83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0414F-4B0C-4BC2-A0F6-C80D2F26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6775A3-89C6-4527-9F22-E563FAA35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4E3EB1-FF25-44AC-9476-CE03294D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6934-CDE3-4F90-9F3C-1217BF7D46AB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A9CD0-5707-4260-A399-0C9FB852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D15CD7-7EA3-4CAB-AC29-37A3CEF4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E6F8-68CA-43BB-BB35-78874E92C7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65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21729-C5BD-42B5-913F-47D01859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B093A0-DDF4-470C-A466-8C6E0FF4F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C9A396-C2BE-416E-ADB8-2207CEA6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87CE1B-8827-4C03-AD45-27321B3A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6934-CDE3-4F90-9F3C-1217BF7D46AB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8F0B1D-582A-44E1-9CE2-0A041688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7C5677-4E28-4401-BB9D-E4C1B737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E6F8-68CA-43BB-BB35-78874E92C7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462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5D450-AFD7-4E45-B050-497C3626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3568A9-6189-4591-8533-BA4AC276B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A0AC52-B8B7-4BF9-87ED-E866AA83C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149031-305B-4D04-972B-4F53B9552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282DE3-EC31-41C0-AA97-E7F604225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14B970-1BF1-42EE-8EAB-5DF97F5D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6934-CDE3-4F90-9F3C-1217BF7D46AB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C7D258-390B-40AC-AEC7-8CB56971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A69510-C734-4D9D-ADF3-2C798730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E6F8-68CA-43BB-BB35-78874E92C7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595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5FFEE-005F-411E-A774-892893A9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FDFA94-1DA1-4B3C-844C-A70DF112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6934-CDE3-4F90-9F3C-1217BF7D46AB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8292AD-66B9-4F2C-BB53-1B9154F6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6549AB-6A05-4B4A-B4E4-915C1EF1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E6F8-68CA-43BB-BB35-78874E92C7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854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A705B6-9103-4419-80FF-3F31DBA0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6934-CDE3-4F90-9F3C-1217BF7D46AB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54C7D1-9F2D-4962-95C7-79658113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F40F57-85E3-48C8-AE87-CFF5C6F2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E6F8-68CA-43BB-BB35-78874E92C7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109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1398E-07C2-4D54-9C62-B1BAC75E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214DE8-6EB3-4284-8B5A-3D9EE3363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68B298-0745-45E1-B160-342B223AF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01C30C-29EB-4A38-BBEE-4C07B934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6934-CDE3-4F90-9F3C-1217BF7D46AB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31FAB1-7017-4D66-9829-56E84663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8C6153-0046-478A-8EA6-2E1BF875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E6F8-68CA-43BB-BB35-78874E92C7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562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C74AE-10C6-4183-BCDA-8B4E3A36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45A0A9-F496-4739-B44C-52E38A164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A01A2B-E710-4BC9-A515-E9440FA54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95C6AE-B775-45F5-AB73-8A9B8E57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6934-CDE3-4F90-9F3C-1217BF7D46AB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9C881F-6DF5-46F8-A695-B458D417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CED680-E46F-4AF1-BA02-BE7D3DE6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E6F8-68CA-43BB-BB35-78874E92C7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08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0E1E55-C248-4020-8201-B057DF92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215BA1-1623-41FB-BF6C-3F2182600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D49492-22EE-46E1-BE2F-F52AC58DF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16934-CDE3-4F90-9F3C-1217BF7D46AB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93322D-D888-445D-BC4A-B75AB846B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71D235-786E-4B9D-BA79-44661AFE1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E6F8-68CA-43BB-BB35-78874E92C7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298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16BCE-99CA-4425-ADCC-371A245F1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8ADA0D-08E6-4ACE-9EB6-9050247F9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4A52E0-FDD9-4B5D-B349-6C46005CB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1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F0028C1-3F91-4128-B10D-549151630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1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8122816-3B06-479B-B90E-4F3EB577C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4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490B2AE-B2A6-4DC3-B59A-F503ED55D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7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5B26F5E-0BF8-4054-87FD-9FF40E679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5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5B42F5C-E116-427B-B845-1C029C1C4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72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Guillermo Trejo</dc:creator>
  <cp:lastModifiedBy>Luis Guillermo Trejo</cp:lastModifiedBy>
  <cp:revision>1</cp:revision>
  <dcterms:created xsi:type="dcterms:W3CDTF">2022-02-26T19:21:28Z</dcterms:created>
  <dcterms:modified xsi:type="dcterms:W3CDTF">2022-02-26T19:21:28Z</dcterms:modified>
</cp:coreProperties>
</file>