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>
        <p:scale>
          <a:sx n="100" d="100"/>
          <a:sy n="100" d="100"/>
        </p:scale>
        <p:origin x="34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C78A-69A6-4835-A0C9-FDE5BFCE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9F734-A2FF-4DC0-A50A-896D4A7FC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4875B-D338-48AA-A9CA-7EB2931B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40F88-C91F-46C7-B941-35FF5E5A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429E3-CC6D-46A5-962C-5133B4BF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1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8472C-0A31-4B23-8508-E3A2F393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272C7-FBF4-4884-A4F6-600FECBA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C2077-ED5C-4058-9640-82D740AC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5F096-0289-47E4-BB15-D8CD058A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A72FF-B626-422B-848E-808BCF58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1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59CDE0-8019-4C74-B3EA-B20B9CDCD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853423-42ED-44F6-A574-00106F97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F52AE-D34B-459D-8ED0-61B56809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E9CA9-9395-4E6C-A5FB-8ECD60EC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3C71D-F3E4-4BB2-90C4-73C2187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53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7907F-2778-4D01-B162-3724949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AD595-A86D-4FEF-B4FC-927ADDF4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36175-586D-484A-9D1F-F5234DDD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F17F5-D53D-4865-B242-1A634AD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3BF4D-1924-4822-B76D-11EBDD3A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2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770B-234D-45CA-9403-2E24C33F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52D1B-04C7-4709-8E36-D62D789B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6ADC5-4396-43B7-8D85-25272B15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9FC0F-0566-4A0D-AE94-3B8B6556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2E6CC-9AC0-4BD2-A6FC-B322E3DD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90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E372-E2E8-4127-8BA6-E495F76D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5E210-C9F1-4E2C-B23D-0DDF70A80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61F591-7527-46CB-9794-97B3CA9D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E0BC9-5644-4F68-8DB5-E5E6A496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63A0B-5B77-41C1-8DAC-4DC47CF3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8EE5C8-352A-483C-8743-AF6D13C0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27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49439-222F-49A7-8DDF-E9CDCEA0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61B72C-B8BD-415F-8D50-50EF46EE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7A83B9-19C7-4706-AFF1-4911BC64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4C8C6E-53CF-453F-BB87-5E823D8B3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4FE55-BB98-466B-944B-3A716D118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1DB31C-D37D-40EC-B496-FBBEB6BC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1B88F-9E5B-4DF2-A691-86032A2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61C24D-B76C-44C2-BD76-EEE717B5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39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13C9A-6CE5-407B-81AE-1FE8742B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53FE4-D3D5-48EE-9DD1-F6DD8350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39040-2490-4F85-A0D2-35888D29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D57AE4-AACB-4F44-96B5-BC3462C2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3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FE9DBE-0AB7-417E-9A4D-77B6257B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CD431F-678F-43E1-AA24-C7EDC163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FB6CE3-13D1-4055-9407-4053C47F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4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0352-0209-442E-B0F3-38D033B7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CB2CE-E2DC-4597-8CE8-7EC9947F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39F9D-962F-470E-B7B4-D44F9C18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2371D1-D37C-4068-BB84-A273C593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507B84-A41E-422F-B647-FD0B63D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4C7708-1D97-4442-8EBD-36F7995B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63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C129E-B150-46AD-8C4D-C85FEC40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693913-3186-451D-A0FA-4AFE065B1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A88D8-47B8-4D5B-9A0B-8EB028C6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C962A-B7EC-40D2-B961-98589FF6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221DC6-223A-4675-98B8-A4A902DD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82CEC-5EE7-4657-A4D7-E3973BE9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53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1F72B2-CA3F-4492-AC27-FFED430C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BA286-6B01-4524-9C68-A8D2A740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15F8C-BA98-44EE-8FEA-10AB9A7FE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3811-28AE-4E3F-82A7-73CDB761731D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DA61C-9843-4D5A-ABAA-D206AA47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3DAD8-5A58-4957-B879-FF09AC476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96B8-CFC1-4C5E-879A-53950856CE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72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E945D3D-86DC-4F01-8384-12FAB2363A30}"/>
              </a:ext>
            </a:extLst>
          </p:cNvPr>
          <p:cNvSpPr/>
          <p:nvPr/>
        </p:nvSpPr>
        <p:spPr>
          <a:xfrm>
            <a:off x="0" y="3844212"/>
            <a:ext cx="12192000" cy="5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70858-C457-4904-8CC8-CABB4AA4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5"/>
            <a:ext cx="9144000" cy="1000028"/>
          </a:xfrm>
        </p:spPr>
        <p:txBody>
          <a:bodyPr/>
          <a:lstStyle/>
          <a:p>
            <a:r>
              <a:rPr lang="es-MX" dirty="0" err="1"/>
              <a:t>Abogabot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8DD820-CDBB-452E-B8BE-3C622EDB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48" y="807860"/>
            <a:ext cx="7161904" cy="40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E945D3D-86DC-4F01-8384-12FAB2363A30}"/>
              </a:ext>
            </a:extLst>
          </p:cNvPr>
          <p:cNvSpPr/>
          <p:nvPr/>
        </p:nvSpPr>
        <p:spPr>
          <a:xfrm>
            <a:off x="0" y="5980922"/>
            <a:ext cx="12192000" cy="5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70858-C457-4904-8CC8-CABB4AA4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5"/>
            <a:ext cx="9144000" cy="1000028"/>
          </a:xfrm>
        </p:spPr>
        <p:txBody>
          <a:bodyPr/>
          <a:lstStyle/>
          <a:p>
            <a:r>
              <a:rPr lang="es-MX" dirty="0" err="1"/>
              <a:t>Abogabot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C30BA6-6D96-4370-8516-28089640E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461208" y="1384429"/>
            <a:ext cx="7269584" cy="408914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867C755-1F1A-4CD6-BB30-491EB0B8EEE2}"/>
              </a:ext>
            </a:extLst>
          </p:cNvPr>
          <p:cNvSpPr/>
          <p:nvPr/>
        </p:nvSpPr>
        <p:spPr>
          <a:xfrm>
            <a:off x="2461208" y="1614197"/>
            <a:ext cx="7269583" cy="3859374"/>
          </a:xfrm>
          <a:prstGeom prst="rect">
            <a:avLst/>
          </a:prstGeom>
          <a:solidFill>
            <a:schemeClr val="bg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C530FD-14EC-468C-9AA7-9EFFADBDF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25" y="4727121"/>
            <a:ext cx="1328067" cy="746449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4F3AE4D-C88F-499F-A4FF-6C23B6F0838C}"/>
              </a:ext>
            </a:extLst>
          </p:cNvPr>
          <p:cNvSpPr/>
          <p:nvPr/>
        </p:nvSpPr>
        <p:spPr>
          <a:xfrm>
            <a:off x="2593910" y="2202024"/>
            <a:ext cx="6941976" cy="251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4BC548-7CE2-4A20-BD43-6A6AE6EFA8C6}"/>
              </a:ext>
            </a:extLst>
          </p:cNvPr>
          <p:cNvSpPr txBox="1"/>
          <p:nvPr/>
        </p:nvSpPr>
        <p:spPr>
          <a:xfrm>
            <a:off x="5011564" y="2143321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Selección de sección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DE98C5D-54BC-4315-B845-39AC66F0A748}"/>
              </a:ext>
            </a:extLst>
          </p:cNvPr>
          <p:cNvSpPr/>
          <p:nvPr/>
        </p:nvSpPr>
        <p:spPr>
          <a:xfrm>
            <a:off x="2593910" y="1649672"/>
            <a:ext cx="493650" cy="49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DE2DB4-8BF5-4150-8960-A87D64570146}"/>
              </a:ext>
            </a:extLst>
          </p:cNvPr>
          <p:cNvSpPr txBox="1"/>
          <p:nvPr/>
        </p:nvSpPr>
        <p:spPr>
          <a:xfrm>
            <a:off x="3087560" y="1694672"/>
            <a:ext cx="26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Logo y nombre de la firma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9122B0E-9681-4318-8ADA-2A9A9DBC0AC2}"/>
              </a:ext>
            </a:extLst>
          </p:cNvPr>
          <p:cNvSpPr/>
          <p:nvPr/>
        </p:nvSpPr>
        <p:spPr>
          <a:xfrm>
            <a:off x="2593910" y="2512653"/>
            <a:ext cx="6941976" cy="58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6323CE1-CAAF-458C-97A9-2EB9B63FA389}"/>
              </a:ext>
            </a:extLst>
          </p:cNvPr>
          <p:cNvSpPr txBox="1"/>
          <p:nvPr/>
        </p:nvSpPr>
        <p:spPr>
          <a:xfrm>
            <a:off x="4197081" y="2584276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 de la sección seleccionada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6595849-41A6-4C3A-89E3-33D257529543}"/>
              </a:ext>
            </a:extLst>
          </p:cNvPr>
          <p:cNvSpPr/>
          <p:nvPr/>
        </p:nvSpPr>
        <p:spPr>
          <a:xfrm>
            <a:off x="8581053" y="1649672"/>
            <a:ext cx="1017037" cy="205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CD2585-7EA8-420F-8213-621C021EB4CC}"/>
              </a:ext>
            </a:extLst>
          </p:cNvPr>
          <p:cNvSpPr txBox="1"/>
          <p:nvPr/>
        </p:nvSpPr>
        <p:spPr>
          <a:xfrm>
            <a:off x="8165177" y="155986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 de sesión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8782D1-CFC0-4E6A-8B5C-0BC206F386AA}"/>
              </a:ext>
            </a:extLst>
          </p:cNvPr>
          <p:cNvSpPr/>
          <p:nvPr/>
        </p:nvSpPr>
        <p:spPr>
          <a:xfrm>
            <a:off x="2593910" y="3191069"/>
            <a:ext cx="2071396" cy="2146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670AE13-9AB1-416C-A695-18713207CE7C}"/>
              </a:ext>
            </a:extLst>
          </p:cNvPr>
          <p:cNvSpPr/>
          <p:nvPr/>
        </p:nvSpPr>
        <p:spPr>
          <a:xfrm>
            <a:off x="4765114" y="3183376"/>
            <a:ext cx="2071396" cy="2146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A965131-D4C9-42F0-998A-D54767072CC5}"/>
              </a:ext>
            </a:extLst>
          </p:cNvPr>
          <p:cNvSpPr/>
          <p:nvPr/>
        </p:nvSpPr>
        <p:spPr>
          <a:xfrm>
            <a:off x="6936319" y="3187958"/>
            <a:ext cx="2071396" cy="2146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952BF51-49E6-4274-8960-2F309192DF97}"/>
              </a:ext>
            </a:extLst>
          </p:cNvPr>
          <p:cNvSpPr txBox="1"/>
          <p:nvPr/>
        </p:nvSpPr>
        <p:spPr>
          <a:xfrm>
            <a:off x="2973339" y="4071730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37AB38-DF43-4AE5-B3DF-42B4A5641BFE}"/>
              </a:ext>
            </a:extLst>
          </p:cNvPr>
          <p:cNvSpPr txBox="1"/>
          <p:nvPr/>
        </p:nvSpPr>
        <p:spPr>
          <a:xfrm>
            <a:off x="5140919" y="4071730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9C327D5-6E91-4F64-8B0B-38400E43C296}"/>
              </a:ext>
            </a:extLst>
          </p:cNvPr>
          <p:cNvSpPr txBox="1"/>
          <p:nvPr/>
        </p:nvSpPr>
        <p:spPr>
          <a:xfrm>
            <a:off x="7312124" y="4071730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283385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4AE3115-CB99-440D-B759-D366D250A446}"/>
              </a:ext>
            </a:extLst>
          </p:cNvPr>
          <p:cNvSpPr/>
          <p:nvPr/>
        </p:nvSpPr>
        <p:spPr>
          <a:xfrm>
            <a:off x="4791568" y="1162050"/>
            <a:ext cx="2413730" cy="4818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9FEF0B0-CC46-4DB6-BFB5-3686130279F2}"/>
              </a:ext>
            </a:extLst>
          </p:cNvPr>
          <p:cNvSpPr/>
          <p:nvPr/>
        </p:nvSpPr>
        <p:spPr>
          <a:xfrm>
            <a:off x="4935667" y="2183075"/>
            <a:ext cx="2071396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945D3D-86DC-4F01-8384-12FAB2363A30}"/>
              </a:ext>
            </a:extLst>
          </p:cNvPr>
          <p:cNvSpPr/>
          <p:nvPr/>
        </p:nvSpPr>
        <p:spPr>
          <a:xfrm>
            <a:off x="0" y="5980922"/>
            <a:ext cx="12192000" cy="5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70858-C457-4904-8CC8-CABB4AA4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5"/>
            <a:ext cx="9144000" cy="1000028"/>
          </a:xfrm>
        </p:spPr>
        <p:txBody>
          <a:bodyPr/>
          <a:lstStyle/>
          <a:p>
            <a:r>
              <a:rPr lang="es-MX" dirty="0" err="1"/>
              <a:t>Abogabot</a:t>
            </a:r>
            <a:endParaRPr lang="es-MX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5A43F6F-5FDE-44A8-A6E1-0BBB16A3E4C0}"/>
              </a:ext>
            </a:extLst>
          </p:cNvPr>
          <p:cNvSpPr/>
          <p:nvPr/>
        </p:nvSpPr>
        <p:spPr>
          <a:xfrm>
            <a:off x="4924497" y="1896493"/>
            <a:ext cx="2106667" cy="251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F360C6-283A-44D1-90FC-ABBE79A9F027}"/>
              </a:ext>
            </a:extLst>
          </p:cNvPr>
          <p:cNvSpPr txBox="1"/>
          <p:nvPr/>
        </p:nvSpPr>
        <p:spPr>
          <a:xfrm>
            <a:off x="4945099" y="1830801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Selección de sección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3479F-CC8C-401C-A94B-98D1F7740856}"/>
              </a:ext>
            </a:extLst>
          </p:cNvPr>
          <p:cNvSpPr/>
          <p:nvPr/>
        </p:nvSpPr>
        <p:spPr>
          <a:xfrm>
            <a:off x="4823763" y="1191389"/>
            <a:ext cx="493650" cy="49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9FA494-164B-42BF-9B2B-4A7766A785A3}"/>
              </a:ext>
            </a:extLst>
          </p:cNvPr>
          <p:cNvSpPr txBox="1"/>
          <p:nvPr/>
        </p:nvSpPr>
        <p:spPr>
          <a:xfrm>
            <a:off x="5306964" y="1298892"/>
            <a:ext cx="1819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Logo y nombre de la firma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6E5500-6DD9-4852-9781-B330AB43791F}"/>
              </a:ext>
            </a:extLst>
          </p:cNvPr>
          <p:cNvSpPr txBox="1"/>
          <p:nvPr/>
        </p:nvSpPr>
        <p:spPr>
          <a:xfrm>
            <a:off x="4756368" y="2215259"/>
            <a:ext cx="2413730" cy="67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Descripción de la sección seleccionada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6DEDE5E-C8B5-4361-A847-6FB4324DAF39}"/>
              </a:ext>
            </a:extLst>
          </p:cNvPr>
          <p:cNvSpPr/>
          <p:nvPr/>
        </p:nvSpPr>
        <p:spPr>
          <a:xfrm>
            <a:off x="6101194" y="1563019"/>
            <a:ext cx="1017037" cy="205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26874D-1758-4202-B749-6F55619376A0}"/>
              </a:ext>
            </a:extLst>
          </p:cNvPr>
          <p:cNvSpPr txBox="1"/>
          <p:nvPr/>
        </p:nvSpPr>
        <p:spPr>
          <a:xfrm>
            <a:off x="5885343" y="145377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 de sesión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054EEA1-2C93-4604-AF4A-DC4B675C41A7}"/>
              </a:ext>
            </a:extLst>
          </p:cNvPr>
          <p:cNvSpPr/>
          <p:nvPr/>
        </p:nvSpPr>
        <p:spPr>
          <a:xfrm>
            <a:off x="4927535" y="2996363"/>
            <a:ext cx="2071396" cy="283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D029A64-9540-4C9F-ABF2-D819E88BDD19}"/>
              </a:ext>
            </a:extLst>
          </p:cNvPr>
          <p:cNvSpPr txBox="1"/>
          <p:nvPr/>
        </p:nvSpPr>
        <p:spPr>
          <a:xfrm>
            <a:off x="5306964" y="4568670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BA7D621A-E286-4E5A-96DB-08602DA55978}"/>
              </a:ext>
            </a:extLst>
          </p:cNvPr>
          <p:cNvSpPr/>
          <p:nvPr/>
        </p:nvSpPr>
        <p:spPr>
          <a:xfrm>
            <a:off x="8021257" y="695185"/>
            <a:ext cx="1285875" cy="1296698"/>
          </a:xfrm>
          <a:prstGeom prst="cloudCallout">
            <a:avLst>
              <a:gd name="adj1" fmla="val -125278"/>
              <a:gd name="adj2" fmla="val 53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86E2C-8569-4A87-BE7F-676554F9C088}"/>
              </a:ext>
            </a:extLst>
          </p:cNvPr>
          <p:cNvSpPr txBox="1"/>
          <p:nvPr/>
        </p:nvSpPr>
        <p:spPr>
          <a:xfrm>
            <a:off x="7705983" y="1114226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Menú desplegable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F21B39-98EB-4E5C-9003-719C981C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00" y="5322725"/>
            <a:ext cx="1328067" cy="7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E945D3D-86DC-4F01-8384-12FAB2363A30}"/>
              </a:ext>
            </a:extLst>
          </p:cNvPr>
          <p:cNvSpPr/>
          <p:nvPr/>
        </p:nvSpPr>
        <p:spPr>
          <a:xfrm>
            <a:off x="0" y="5980922"/>
            <a:ext cx="12192000" cy="5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70858-C457-4904-8CC8-CABB4AA4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5"/>
            <a:ext cx="9144000" cy="1000028"/>
          </a:xfrm>
        </p:spPr>
        <p:txBody>
          <a:bodyPr/>
          <a:lstStyle/>
          <a:p>
            <a:r>
              <a:rPr lang="es-MX" dirty="0" err="1"/>
              <a:t>Abogabot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C7F52F8-4937-4EF8-B349-7729E5F0BA59}"/>
              </a:ext>
            </a:extLst>
          </p:cNvPr>
          <p:cNvSpPr/>
          <p:nvPr/>
        </p:nvSpPr>
        <p:spPr>
          <a:xfrm>
            <a:off x="5243512" y="1482367"/>
            <a:ext cx="6829425" cy="4204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27AD7C-4BDB-4B2B-B9A3-91C442B5E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31" y="4985398"/>
            <a:ext cx="1328067" cy="746449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BD94E60-8BCD-438F-811E-CC503131E891}"/>
              </a:ext>
            </a:extLst>
          </p:cNvPr>
          <p:cNvSpPr/>
          <p:nvPr/>
        </p:nvSpPr>
        <p:spPr>
          <a:xfrm>
            <a:off x="5318060" y="2269766"/>
            <a:ext cx="6531040" cy="251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A754D3-3540-4271-894D-BC3206B4650E}"/>
              </a:ext>
            </a:extLst>
          </p:cNvPr>
          <p:cNvSpPr txBox="1"/>
          <p:nvPr/>
        </p:nvSpPr>
        <p:spPr>
          <a:xfrm>
            <a:off x="7735714" y="221106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Selección de sección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2108400-6326-4865-84A8-2C0E555CD4B5}"/>
              </a:ext>
            </a:extLst>
          </p:cNvPr>
          <p:cNvSpPr/>
          <p:nvPr/>
        </p:nvSpPr>
        <p:spPr>
          <a:xfrm>
            <a:off x="5318060" y="1717414"/>
            <a:ext cx="493650" cy="49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B93F56-A433-47CD-ABC4-2B1D8EEEC05F}"/>
              </a:ext>
            </a:extLst>
          </p:cNvPr>
          <p:cNvSpPr txBox="1"/>
          <p:nvPr/>
        </p:nvSpPr>
        <p:spPr>
          <a:xfrm>
            <a:off x="5811710" y="1762414"/>
            <a:ext cx="26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Logo y nombre de la firma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422710A-F46D-4441-9675-C39F62680120}"/>
              </a:ext>
            </a:extLst>
          </p:cNvPr>
          <p:cNvSpPr/>
          <p:nvPr/>
        </p:nvSpPr>
        <p:spPr>
          <a:xfrm>
            <a:off x="5318060" y="2580395"/>
            <a:ext cx="6531040" cy="58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CF7B8E-8C3F-456A-AD53-D48803BCEFE3}"/>
              </a:ext>
            </a:extLst>
          </p:cNvPr>
          <p:cNvSpPr txBox="1"/>
          <p:nvPr/>
        </p:nvSpPr>
        <p:spPr>
          <a:xfrm>
            <a:off x="6921231" y="2652018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 de la sección seleccionada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A3E9AD8-5CF0-47E9-B75F-1F069D5603C7}"/>
              </a:ext>
            </a:extLst>
          </p:cNvPr>
          <p:cNvSpPr/>
          <p:nvPr/>
        </p:nvSpPr>
        <p:spPr>
          <a:xfrm>
            <a:off x="10719066" y="1679250"/>
            <a:ext cx="1017037" cy="205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CC633CF-2F2B-4577-A964-F6DF8C3AF6B4}"/>
              </a:ext>
            </a:extLst>
          </p:cNvPr>
          <p:cNvSpPr txBox="1"/>
          <p:nvPr/>
        </p:nvSpPr>
        <p:spPr>
          <a:xfrm>
            <a:off x="10303190" y="15894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 de sesión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06BB8E5-F176-4995-8852-1F155C650DE8}"/>
              </a:ext>
            </a:extLst>
          </p:cNvPr>
          <p:cNvSpPr/>
          <p:nvPr/>
        </p:nvSpPr>
        <p:spPr>
          <a:xfrm>
            <a:off x="5517848" y="3266481"/>
            <a:ext cx="2806765" cy="2146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A1AF21-F317-46B6-B54D-D56759F339C8}"/>
              </a:ext>
            </a:extLst>
          </p:cNvPr>
          <p:cNvSpPr txBox="1"/>
          <p:nvPr/>
        </p:nvSpPr>
        <p:spPr>
          <a:xfrm>
            <a:off x="6263044" y="4156873"/>
            <a:ext cx="131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829BA65-552E-48CD-AADD-4DC4801E6BA1}"/>
              </a:ext>
            </a:extLst>
          </p:cNvPr>
          <p:cNvSpPr/>
          <p:nvPr/>
        </p:nvSpPr>
        <p:spPr>
          <a:xfrm>
            <a:off x="8521413" y="3268542"/>
            <a:ext cx="2806765" cy="2146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DAB9053-D158-48A8-ABDF-11AC3D61CD34}"/>
              </a:ext>
            </a:extLst>
          </p:cNvPr>
          <p:cNvSpPr txBox="1"/>
          <p:nvPr/>
        </p:nvSpPr>
        <p:spPr>
          <a:xfrm>
            <a:off x="9269816" y="4156896"/>
            <a:ext cx="130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23CC06-F879-460C-8178-E70F17A60A6A}"/>
              </a:ext>
            </a:extLst>
          </p:cNvPr>
          <p:cNvSpPr/>
          <p:nvPr/>
        </p:nvSpPr>
        <p:spPr>
          <a:xfrm rot="5400000">
            <a:off x="3200" y="1878330"/>
            <a:ext cx="4896522" cy="3014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865D9EEF-FB2F-47EE-A69C-E9C093A3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20" y="5087289"/>
            <a:ext cx="1328067" cy="746449"/>
          </a:xfrm>
          <a:prstGeom prst="rect">
            <a:avLst/>
          </a:prstGeom>
        </p:spPr>
      </p:pic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4EDAE6B-5AEF-4095-A91A-EF106E08AA63}"/>
              </a:ext>
            </a:extLst>
          </p:cNvPr>
          <p:cNvSpPr/>
          <p:nvPr/>
        </p:nvSpPr>
        <p:spPr>
          <a:xfrm>
            <a:off x="988737" y="1782992"/>
            <a:ext cx="2873634" cy="251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5F3695D-AA1F-4234-B08F-01FDF9C83EBC}"/>
              </a:ext>
            </a:extLst>
          </p:cNvPr>
          <p:cNvSpPr txBox="1"/>
          <p:nvPr/>
        </p:nvSpPr>
        <p:spPr>
          <a:xfrm>
            <a:off x="1441060" y="1724289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Selección de sección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BC2CE72-FADD-4DC7-941A-5DDCE0810F39}"/>
              </a:ext>
            </a:extLst>
          </p:cNvPr>
          <p:cNvSpPr/>
          <p:nvPr/>
        </p:nvSpPr>
        <p:spPr>
          <a:xfrm>
            <a:off x="988737" y="996174"/>
            <a:ext cx="493650" cy="49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99B060C-9697-4EDE-848F-93ED44BE1191}"/>
              </a:ext>
            </a:extLst>
          </p:cNvPr>
          <p:cNvSpPr txBox="1"/>
          <p:nvPr/>
        </p:nvSpPr>
        <p:spPr>
          <a:xfrm>
            <a:off x="1472211" y="858556"/>
            <a:ext cx="126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Logo y nombre de la firma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B2822A0-97E3-481C-A861-62583885BE9E}"/>
              </a:ext>
            </a:extLst>
          </p:cNvPr>
          <p:cNvSpPr/>
          <p:nvPr/>
        </p:nvSpPr>
        <p:spPr>
          <a:xfrm>
            <a:off x="988737" y="2145296"/>
            <a:ext cx="2873633" cy="58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5789A45-19DD-4FED-ABC5-75618BB5A79C}"/>
              </a:ext>
            </a:extLst>
          </p:cNvPr>
          <p:cNvSpPr txBox="1"/>
          <p:nvPr/>
        </p:nvSpPr>
        <p:spPr>
          <a:xfrm>
            <a:off x="1392470" y="2128935"/>
            <a:ext cx="231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Descripción de la sección seleccionada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9AA89A9-C6D9-4DE6-B60C-41C803D07068}"/>
              </a:ext>
            </a:extLst>
          </p:cNvPr>
          <p:cNvSpPr/>
          <p:nvPr/>
        </p:nvSpPr>
        <p:spPr>
          <a:xfrm>
            <a:off x="3214559" y="974513"/>
            <a:ext cx="647811" cy="130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3C62DA8-FABD-4617-A552-7D96AEACF1EA}"/>
              </a:ext>
            </a:extLst>
          </p:cNvPr>
          <p:cNvSpPr txBox="1"/>
          <p:nvPr/>
        </p:nvSpPr>
        <p:spPr>
          <a:xfrm>
            <a:off x="2847345" y="86396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 de sesión 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006A480-F819-4DB6-9772-C18106EAD418}"/>
              </a:ext>
            </a:extLst>
          </p:cNvPr>
          <p:cNvSpPr/>
          <p:nvPr/>
        </p:nvSpPr>
        <p:spPr>
          <a:xfrm>
            <a:off x="1022170" y="2853925"/>
            <a:ext cx="2806765" cy="2146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72FA04-730B-47DA-AAF0-58273D8AD96D}"/>
              </a:ext>
            </a:extLst>
          </p:cNvPr>
          <p:cNvSpPr txBox="1"/>
          <p:nvPr/>
        </p:nvSpPr>
        <p:spPr>
          <a:xfrm>
            <a:off x="1769524" y="3742279"/>
            <a:ext cx="130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1206471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Abogabot</vt:lpstr>
      <vt:lpstr>Abogabot</vt:lpstr>
      <vt:lpstr>Abogabot</vt:lpstr>
      <vt:lpstr>Abogabot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Abogabot</dc:title>
  <dc:creator>Luis Guillermo Trejo</dc:creator>
  <cp:lastModifiedBy>Luis Guillermo Trejo</cp:lastModifiedBy>
  <cp:revision>1</cp:revision>
  <dcterms:created xsi:type="dcterms:W3CDTF">2022-02-25T00:47:24Z</dcterms:created>
  <dcterms:modified xsi:type="dcterms:W3CDTF">2022-02-25T01:13:43Z</dcterms:modified>
</cp:coreProperties>
</file>