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86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27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84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82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676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011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646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41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21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156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1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6E8EEF-9B0E-46D2-8669-28A8BA4EDB4A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BEE2DD-33E1-4186-ADBB-19327FE2D6BC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35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E945D3D-86DC-4F01-8384-12FAB2363A30}"/>
              </a:ext>
            </a:extLst>
          </p:cNvPr>
          <p:cNvSpPr/>
          <p:nvPr/>
        </p:nvSpPr>
        <p:spPr>
          <a:xfrm>
            <a:off x="0" y="3844212"/>
            <a:ext cx="12192000" cy="5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70858-C457-4904-8CC8-CABB4AA4B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65"/>
            <a:ext cx="9144000" cy="1000028"/>
          </a:xfrm>
        </p:spPr>
        <p:txBody>
          <a:bodyPr/>
          <a:lstStyle/>
          <a:p>
            <a:r>
              <a:rPr lang="es-MX" dirty="0" err="1"/>
              <a:t>Abogabot</a:t>
            </a:r>
            <a:endParaRPr lang="es-MX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8378F6-B875-4BBC-9594-0CFC5EBC8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88932"/>
            <a:ext cx="9144000" cy="1655762"/>
          </a:xfrm>
        </p:spPr>
        <p:txBody>
          <a:bodyPr/>
          <a:lstStyle/>
          <a:p>
            <a:r>
              <a:rPr lang="es-MX" dirty="0"/>
              <a:t>Publico objetivo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8DD820-CDBB-452E-B8BE-3C622EDB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48" y="807860"/>
            <a:ext cx="7161904" cy="40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D6D54-7CD0-4801-9456-3BFD7B1F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Publico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52664-4D01-4B45-9FAD-2749F6B6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8757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212429"/>
                </a:solidFill>
                <a:effectLst/>
                <a:latin typeface="inherit"/>
              </a:rPr>
              <a:t>Edad						Mayores de 18</a:t>
            </a:r>
            <a:endParaRPr lang="es-419" b="0" i="0" dirty="0">
              <a:solidFill>
                <a:srgbClr val="212429"/>
              </a:solidFill>
              <a:effectLst/>
              <a:latin typeface="Nunito Sans" panose="020B0604020202020204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212429"/>
                </a:solidFill>
                <a:effectLst/>
                <a:latin typeface="inherit"/>
              </a:rPr>
              <a:t>Sexo						Indiferente</a:t>
            </a:r>
            <a:endParaRPr lang="es-419" b="0" i="0" dirty="0">
              <a:solidFill>
                <a:srgbClr val="212429"/>
              </a:solidFill>
              <a:effectLst/>
              <a:latin typeface="Nunito Sans" panose="020B0604020202020204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212429"/>
                </a:solidFill>
                <a:effectLst/>
                <a:latin typeface="inherit"/>
              </a:rPr>
              <a:t>Ubicación					Republica Mexicana</a:t>
            </a:r>
            <a:endParaRPr lang="es-419" b="0" i="0" dirty="0">
              <a:solidFill>
                <a:srgbClr val="212429"/>
              </a:solidFill>
              <a:effectLst/>
              <a:latin typeface="Nunito Sans" panose="020B0604020202020204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212429"/>
                </a:solidFill>
                <a:effectLst/>
                <a:latin typeface="inherit"/>
              </a:rPr>
              <a:t>Formación educativa				Obligatoria</a:t>
            </a:r>
            <a:endParaRPr lang="es-419" b="0" i="0" dirty="0">
              <a:solidFill>
                <a:srgbClr val="212429"/>
              </a:solidFill>
              <a:effectLst/>
              <a:latin typeface="Nunito Sans" panose="020B0604020202020204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212429"/>
                </a:solidFill>
                <a:effectLst/>
                <a:latin typeface="inherit"/>
              </a:rPr>
              <a:t>Poder Adquisitivo				Media baja</a:t>
            </a:r>
            <a:endParaRPr lang="es-419" b="0" i="0" dirty="0">
              <a:solidFill>
                <a:srgbClr val="212429"/>
              </a:solidFill>
              <a:effectLst/>
              <a:latin typeface="Nunito Sans" panose="020B0604020202020204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212429"/>
                </a:solidFill>
                <a:effectLst/>
                <a:latin typeface="inherit"/>
              </a:rPr>
              <a:t>Clase Social					Media</a:t>
            </a:r>
            <a:endParaRPr lang="es-419" b="0" i="0" dirty="0">
              <a:solidFill>
                <a:srgbClr val="212429"/>
              </a:solidFill>
              <a:effectLst/>
              <a:latin typeface="Nunito Sans" panose="020B0604020202020204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212429"/>
                </a:solidFill>
                <a:effectLst/>
                <a:latin typeface="inherit"/>
              </a:rPr>
              <a:t>Hábitos de consumo</a:t>
            </a:r>
            <a:r>
              <a:rPr lang="es-MX" b="0" i="0" dirty="0">
                <a:solidFill>
                  <a:srgbClr val="212429"/>
                </a:solidFill>
                <a:effectLst/>
                <a:latin typeface="inherit"/>
              </a:rPr>
              <a:t> 				Media baja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212429"/>
                </a:solidFill>
                <a:latin typeface="inherit"/>
              </a:rPr>
              <a:t>Información 					Redes sociales </a:t>
            </a:r>
            <a:r>
              <a:rPr lang="es-MX">
                <a:solidFill>
                  <a:srgbClr val="212429"/>
                </a:solidFill>
                <a:latin typeface="inherit"/>
              </a:rPr>
              <a:t>e internet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s-419" b="0" i="0" dirty="0">
              <a:solidFill>
                <a:srgbClr val="212429"/>
              </a:solidFill>
              <a:effectLst/>
              <a:latin typeface="Nunito Sans" panose="020B060402020202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8E7040-E283-47C2-A156-D1F41D20F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095" y="4858247"/>
            <a:ext cx="4242018" cy="238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09601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4</TotalTime>
  <Words>73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Gill Sans MT</vt:lpstr>
      <vt:lpstr>Impact</vt:lpstr>
      <vt:lpstr>inherit</vt:lpstr>
      <vt:lpstr>Nunito Sans</vt:lpstr>
      <vt:lpstr>Distintivo</vt:lpstr>
      <vt:lpstr>Abogabot</vt:lpstr>
      <vt:lpstr>Publico objetivo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Abogabot</dc:title>
  <dc:creator>Luis Guillermo Trejo</dc:creator>
  <cp:lastModifiedBy>Luis Guillermo Trejo</cp:lastModifiedBy>
  <cp:revision>2</cp:revision>
  <dcterms:created xsi:type="dcterms:W3CDTF">2022-02-25T01:43:41Z</dcterms:created>
  <dcterms:modified xsi:type="dcterms:W3CDTF">2022-02-25T01:48:23Z</dcterms:modified>
</cp:coreProperties>
</file>