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20A8-9C88-4BDB-AE16-3756C329A5E9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52B9D-D0A0-4CB1-9DE8-1A02E98B3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52B9D-D0A0-4CB1-9DE8-1A02E98B3A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4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C3A2-FADC-4941-B0D4-E46B0D71017C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CF03-003B-4C2E-ADBA-5888BF57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6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04800" y="393412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Ecode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700" y="2362200"/>
            <a:ext cx="651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“You </a:t>
            </a:r>
            <a:r>
              <a:rPr lang="en-US" dirty="0"/>
              <a:t>will always have failures in your way to success but don't give up, you must have that internal </a:t>
            </a:r>
            <a:r>
              <a:rPr lang="en-US" dirty="0" smtClean="0"/>
              <a:t>faith, </a:t>
            </a:r>
            <a:r>
              <a:rPr lang="en-US" dirty="0"/>
              <a:t>first of all with GOD than with your </a:t>
            </a:r>
            <a:r>
              <a:rPr lang="en-US" dirty="0" smtClean="0"/>
              <a:t> own Objectives” by Luis Manon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40793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signing up click here for your confirmation.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5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ProgrammingSection</dc:creator>
  <cp:lastModifiedBy>ProgrammingSection</cp:lastModifiedBy>
  <cp:revision>2</cp:revision>
  <dcterms:created xsi:type="dcterms:W3CDTF">2013-12-15T03:01:08Z</dcterms:created>
  <dcterms:modified xsi:type="dcterms:W3CDTF">2013-12-15T03:22:09Z</dcterms:modified>
</cp:coreProperties>
</file>