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f3df2df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f3df2df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f3df2df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f3df2df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f3df2df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f3df2df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f3df2d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f3df2d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5f3df2df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5f3df2df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5f3df2d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5f3df2d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provide more accessibility on public spaces for people with vision impairment?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Cane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a smart cane that will assist the user by taking pictures of their </a:t>
            </a:r>
            <a:r>
              <a:rPr lang="en"/>
              <a:t>surroundings</a:t>
            </a:r>
            <a:r>
              <a:rPr lang="en"/>
              <a:t> and </a:t>
            </a:r>
            <a:r>
              <a:rPr lang="en"/>
              <a:t>feedback</a:t>
            </a:r>
            <a:r>
              <a:rPr lang="en"/>
              <a:t> information to the user of the objects </a:t>
            </a:r>
            <a:r>
              <a:rPr lang="en"/>
              <a:t>in front</a:t>
            </a:r>
            <a:r>
              <a:rPr lang="en"/>
              <a:t> of them, with a voice assistant.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Users will have the choice to select the language of the voice assistant.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Firebase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Google Vision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Android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43" y="0"/>
            <a:ext cx="760591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that we want to implement in the future are: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a bot access information from the database and relay back thats information if the user has seen that person before and including the date that the picture was taken.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Giving the user choices s to select their prefered language.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Luis Manon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Ehson Assani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Stanley pena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Junior perez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Starlyn Reyes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