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f3df2df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f3df2df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f3df2d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f3df2d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f3df2d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f3df2d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f3df2df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f3df2df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f3df2d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f3df2d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provide more accessibility on public spaces for people with vision impairment?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Google Shape;154;p16">
            <a:extLst>
              <a:ext uri="{FF2B5EF4-FFF2-40B4-BE49-F238E27FC236}">
                <a16:creationId xmlns:a16="http://schemas.microsoft.com/office/drawing/2014/main" id="{8C933E2E-B2DE-3745-9FBE-91224415D3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171" y="2155346"/>
            <a:ext cx="3552406" cy="259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Cane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a smart cane that will assist the users by taking pictures of their surroundings and provide feedback information to the user of the objects in front of them, with a voice assistant.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Users will have the choice to select the language of the voice assistant.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Firebase Database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Vision API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that we want to implement in the future are: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Make a bot access information from the database and relay back that information to the user.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Bot will use </a:t>
            </a:r>
            <a:r>
              <a:rPr lang="en-US" dirty="0"/>
              <a:t>artificial</a:t>
            </a:r>
            <a:r>
              <a:rPr lang="en" dirty="0"/>
              <a:t> intelligence to remember people that they met before.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Giving the user choices  to select their language preferences,  the bot will translate instruction on real time 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Since we are dealing with disable personal the cane will also implement an emergency functionality in case of any problem arise.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</a:t>
            </a:r>
            <a:endParaRPr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By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Luis Manon – google vision API implementation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r>
              <a:rPr lang="en" dirty="0" err="1"/>
              <a:t>Ehson</a:t>
            </a:r>
            <a:r>
              <a:rPr lang="en" dirty="0"/>
              <a:t> </a:t>
            </a:r>
            <a:r>
              <a:rPr lang="en" dirty="0" err="1"/>
              <a:t>Assani</a:t>
            </a:r>
            <a:r>
              <a:rPr lang="en" dirty="0"/>
              <a:t> – firebase database implementation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Stanley Pena – text to speech implementation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Junior Perez – camera implementation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r>
              <a:rPr lang="en" dirty="0" err="1"/>
              <a:t>Starlyn</a:t>
            </a:r>
            <a:r>
              <a:rPr lang="en" dirty="0"/>
              <a:t> Reyes – </a:t>
            </a:r>
            <a:r>
              <a:rPr lang="en-US" dirty="0"/>
              <a:t>PowerPoint</a:t>
            </a:r>
            <a:r>
              <a:rPr lang="en" dirty="0"/>
              <a:t> designer and </a:t>
            </a:r>
            <a:r>
              <a:rPr lang="en-US" dirty="0"/>
              <a:t>GitHub</a:t>
            </a:r>
            <a:r>
              <a:rPr lang="en" dirty="0"/>
              <a:t> guru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204</Words>
  <Application>Microsoft Macintosh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Montserrat</vt:lpstr>
      <vt:lpstr>Arial</vt:lpstr>
      <vt:lpstr>Focus</vt:lpstr>
      <vt:lpstr>PROBLEM</vt:lpstr>
      <vt:lpstr>Smart Cane</vt:lpstr>
      <vt:lpstr>Tech Stack</vt:lpstr>
      <vt:lpstr>What’s Next?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cp:lastModifiedBy>Pena, Thalia</cp:lastModifiedBy>
  <cp:revision>4</cp:revision>
  <dcterms:modified xsi:type="dcterms:W3CDTF">2018-11-17T14:08:36Z</dcterms:modified>
</cp:coreProperties>
</file>