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3"/>
  </p:notesMasterIdLst>
  <p:sldIdLst>
    <p:sldId id="256" r:id="rId2"/>
    <p:sldId id="258" r:id="rId3"/>
    <p:sldId id="262" r:id="rId4"/>
    <p:sldId id="311" r:id="rId5"/>
    <p:sldId id="343" r:id="rId6"/>
    <p:sldId id="288" r:id="rId7"/>
    <p:sldId id="313" r:id="rId8"/>
    <p:sldId id="344" r:id="rId9"/>
    <p:sldId id="306" r:id="rId10"/>
    <p:sldId id="345" r:id="rId11"/>
    <p:sldId id="264" r:id="rId12"/>
  </p:sldIdLst>
  <p:sldSz cx="9144000" cy="5143500" type="screen16x9"/>
  <p:notesSz cx="6858000" cy="9144000"/>
  <p:embeddedFontLst>
    <p:embeddedFont>
      <p:font typeface="Boogaloo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300F69-DA1B-49C2-9AF3-56D6B7BB0CFC}">
  <a:tblStyle styleId="{8E300F69-DA1B-49C2-9AF3-56D6B7BB0C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4" name="Google Shape;33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" name="Google Shape;3789;geab431bc16_2_1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0" name="Google Shape;3790;geab431bc16_2_1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924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eab431bc1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Google Shape;3913;geab431bc1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" name="Google Shape;3442;g89156866df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3" name="Google Shape;3443;g89156866df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" name="Google Shape;3789;geab431bc16_2_1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0" name="Google Shape;3790;geab431bc16_2_1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\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4" name="Google Shape;6814;geaf0cc7ba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5" name="Google Shape;6815;geaf0cc7ba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" name="Google Shape;3789;geab431bc16_2_1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0" name="Google Shape;3790;geab431bc16_2_1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21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7" name="Google Shape;5057;g8230602a43_1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8" name="Google Shape;5058;g8230602a43_1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7" name="Google Shape;6907;geaf0cc7ba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8" name="Google Shape;6908;geaf0cc7ba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7" name="Google Shape;6907;geaf0cc7ba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8" name="Google Shape;6908;geaf0cc7ba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714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5" name="Google Shape;6655;g89156866df_0_4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6" name="Google Shape;6656;g89156866df_0_4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58873" y="911683"/>
            <a:ext cx="3230700" cy="15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Font typeface="Boogaloo"/>
              <a:buNone/>
              <a:defRPr sz="5000" b="1"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11279" y="2470475"/>
            <a:ext cx="27279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17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"/>
              <a:buNone/>
              <a:defRPr sz="25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5424" y="3570987"/>
            <a:ext cx="159461" cy="179490"/>
          </a:xfrm>
          <a:custGeom>
            <a:avLst/>
            <a:gdLst/>
            <a:ahLst/>
            <a:cxnLst/>
            <a:rect l="l" t="t" r="r" b="b"/>
            <a:pathLst>
              <a:path w="1847" h="2079" extrusionOk="0">
                <a:moveTo>
                  <a:pt x="918" y="0"/>
                </a:moveTo>
                <a:cubicBezTo>
                  <a:pt x="802" y="0"/>
                  <a:pt x="706" y="348"/>
                  <a:pt x="687" y="812"/>
                </a:cubicBezTo>
                <a:cubicBezTo>
                  <a:pt x="290" y="831"/>
                  <a:pt x="0" y="928"/>
                  <a:pt x="0" y="1044"/>
                </a:cubicBezTo>
                <a:cubicBezTo>
                  <a:pt x="0" y="1150"/>
                  <a:pt x="290" y="1247"/>
                  <a:pt x="687" y="1276"/>
                </a:cubicBezTo>
                <a:cubicBezTo>
                  <a:pt x="706" y="1740"/>
                  <a:pt x="802" y="2078"/>
                  <a:pt x="918" y="2078"/>
                </a:cubicBezTo>
                <a:cubicBezTo>
                  <a:pt x="1034" y="2078"/>
                  <a:pt x="1131" y="1740"/>
                  <a:pt x="1150" y="1276"/>
                </a:cubicBezTo>
                <a:cubicBezTo>
                  <a:pt x="1547" y="1247"/>
                  <a:pt x="1846" y="1150"/>
                  <a:pt x="1846" y="1044"/>
                </a:cubicBezTo>
                <a:cubicBezTo>
                  <a:pt x="1846" y="928"/>
                  <a:pt x="1547" y="831"/>
                  <a:pt x="1150" y="812"/>
                </a:cubicBezTo>
                <a:cubicBezTo>
                  <a:pt x="1131" y="348"/>
                  <a:pt x="1034" y="0"/>
                  <a:pt x="9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4994601">
            <a:off x="2597098" y="4824693"/>
            <a:ext cx="84522" cy="71485"/>
          </a:xfrm>
          <a:custGeom>
            <a:avLst/>
            <a:gdLst/>
            <a:ahLst/>
            <a:cxnLst/>
            <a:rect l="l" t="t" r="r" b="b"/>
            <a:pathLst>
              <a:path w="979" h="828" extrusionOk="0">
                <a:moveTo>
                  <a:pt x="423" y="0"/>
                </a:moveTo>
                <a:cubicBezTo>
                  <a:pt x="195" y="0"/>
                  <a:pt x="1" y="180"/>
                  <a:pt x="1" y="414"/>
                </a:cubicBezTo>
                <a:cubicBezTo>
                  <a:pt x="10" y="607"/>
                  <a:pt x="146" y="77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4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4994601">
            <a:off x="2006608" y="2187868"/>
            <a:ext cx="84522" cy="71485"/>
          </a:xfrm>
          <a:custGeom>
            <a:avLst/>
            <a:gdLst/>
            <a:ahLst/>
            <a:cxnLst/>
            <a:rect l="l" t="t" r="r" b="b"/>
            <a:pathLst>
              <a:path w="979" h="828" extrusionOk="0">
                <a:moveTo>
                  <a:pt x="423" y="0"/>
                </a:moveTo>
                <a:cubicBezTo>
                  <a:pt x="195" y="0"/>
                  <a:pt x="1" y="181"/>
                  <a:pt x="1" y="423"/>
                </a:cubicBezTo>
                <a:cubicBezTo>
                  <a:pt x="1" y="617"/>
                  <a:pt x="146" y="78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5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4994601">
            <a:off x="1711703" y="2358965"/>
            <a:ext cx="39800" cy="34102"/>
          </a:xfrm>
          <a:custGeom>
            <a:avLst/>
            <a:gdLst/>
            <a:ahLst/>
            <a:cxnLst/>
            <a:rect l="l" t="t" r="r" b="b"/>
            <a:pathLst>
              <a:path w="461" h="395" extrusionOk="0">
                <a:moveTo>
                  <a:pt x="207" y="1"/>
                </a:moveTo>
                <a:cubicBezTo>
                  <a:pt x="95" y="1"/>
                  <a:pt x="0" y="83"/>
                  <a:pt x="0" y="197"/>
                </a:cubicBezTo>
                <a:cubicBezTo>
                  <a:pt x="0" y="294"/>
                  <a:pt x="68" y="371"/>
                  <a:pt x="155" y="390"/>
                </a:cubicBezTo>
                <a:cubicBezTo>
                  <a:pt x="169" y="393"/>
                  <a:pt x="183" y="394"/>
                  <a:pt x="197" y="394"/>
                </a:cubicBezTo>
                <a:cubicBezTo>
                  <a:pt x="421" y="394"/>
                  <a:pt x="461" y="31"/>
                  <a:pt x="242" y="4"/>
                </a:cubicBezTo>
                <a:cubicBezTo>
                  <a:pt x="230" y="2"/>
                  <a:pt x="218" y="1"/>
                  <a:pt x="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4994601">
            <a:off x="1373550" y="2500092"/>
            <a:ext cx="40664" cy="34275"/>
          </a:xfrm>
          <a:custGeom>
            <a:avLst/>
            <a:gdLst/>
            <a:ahLst/>
            <a:cxnLst/>
            <a:rect l="l" t="t" r="r" b="b"/>
            <a:pathLst>
              <a:path w="471" h="397" extrusionOk="0">
                <a:moveTo>
                  <a:pt x="197" y="1"/>
                </a:moveTo>
                <a:cubicBezTo>
                  <a:pt x="90" y="1"/>
                  <a:pt x="1" y="89"/>
                  <a:pt x="1" y="199"/>
                </a:cubicBezTo>
                <a:cubicBezTo>
                  <a:pt x="1" y="296"/>
                  <a:pt x="68" y="373"/>
                  <a:pt x="165" y="392"/>
                </a:cubicBezTo>
                <a:cubicBezTo>
                  <a:pt x="179" y="395"/>
                  <a:pt x="193" y="396"/>
                  <a:pt x="205" y="396"/>
                </a:cubicBezTo>
                <a:cubicBezTo>
                  <a:pt x="423" y="396"/>
                  <a:pt x="470" y="33"/>
                  <a:pt x="242" y="6"/>
                </a:cubicBezTo>
                <a:cubicBezTo>
                  <a:pt x="227" y="2"/>
                  <a:pt x="212" y="1"/>
                  <a:pt x="1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4994601">
            <a:off x="2493028" y="4610194"/>
            <a:ext cx="56031" cy="47916"/>
          </a:xfrm>
          <a:custGeom>
            <a:avLst/>
            <a:gdLst/>
            <a:ahLst/>
            <a:cxnLst/>
            <a:rect l="l" t="t" r="r" b="b"/>
            <a:pathLst>
              <a:path w="649" h="555" extrusionOk="0">
                <a:moveTo>
                  <a:pt x="278" y="1"/>
                </a:moveTo>
                <a:cubicBezTo>
                  <a:pt x="128" y="1"/>
                  <a:pt x="0" y="124"/>
                  <a:pt x="0" y="278"/>
                </a:cubicBezTo>
                <a:cubicBezTo>
                  <a:pt x="0" y="404"/>
                  <a:pt x="87" y="520"/>
                  <a:pt x="222" y="549"/>
                </a:cubicBezTo>
                <a:cubicBezTo>
                  <a:pt x="242" y="552"/>
                  <a:pt x="260" y="554"/>
                  <a:pt x="278" y="554"/>
                </a:cubicBezTo>
                <a:cubicBezTo>
                  <a:pt x="580" y="554"/>
                  <a:pt x="648" y="44"/>
                  <a:pt x="338" y="7"/>
                </a:cubicBezTo>
                <a:cubicBezTo>
                  <a:pt x="318" y="3"/>
                  <a:pt x="298" y="1"/>
                  <a:pt x="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278113" y="4085890"/>
            <a:ext cx="108523" cy="121905"/>
          </a:xfrm>
          <a:custGeom>
            <a:avLst/>
            <a:gdLst/>
            <a:ahLst/>
            <a:cxnLst/>
            <a:rect l="l" t="t" r="r" b="b"/>
            <a:pathLst>
              <a:path w="1257" h="1412" extrusionOk="0">
                <a:moveTo>
                  <a:pt x="628" y="1"/>
                </a:moveTo>
                <a:cubicBezTo>
                  <a:pt x="551" y="1"/>
                  <a:pt x="483" y="242"/>
                  <a:pt x="474" y="552"/>
                </a:cubicBezTo>
                <a:cubicBezTo>
                  <a:pt x="203" y="571"/>
                  <a:pt x="0" y="629"/>
                  <a:pt x="0" y="706"/>
                </a:cubicBezTo>
                <a:cubicBezTo>
                  <a:pt x="0" y="784"/>
                  <a:pt x="203" y="851"/>
                  <a:pt x="474" y="871"/>
                </a:cubicBezTo>
                <a:cubicBezTo>
                  <a:pt x="483" y="1180"/>
                  <a:pt x="551" y="1412"/>
                  <a:pt x="628" y="1412"/>
                </a:cubicBezTo>
                <a:cubicBezTo>
                  <a:pt x="706" y="1412"/>
                  <a:pt x="773" y="1170"/>
                  <a:pt x="793" y="871"/>
                </a:cubicBezTo>
                <a:cubicBezTo>
                  <a:pt x="1063" y="842"/>
                  <a:pt x="1256" y="784"/>
                  <a:pt x="1256" y="706"/>
                </a:cubicBezTo>
                <a:cubicBezTo>
                  <a:pt x="1256" y="629"/>
                  <a:pt x="1063" y="571"/>
                  <a:pt x="793" y="552"/>
                </a:cubicBezTo>
                <a:cubicBezTo>
                  <a:pt x="773" y="233"/>
                  <a:pt x="706" y="1"/>
                  <a:pt x="6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8141391">
            <a:off x="7251977" y="1861306"/>
            <a:ext cx="84520" cy="71484"/>
          </a:xfrm>
          <a:custGeom>
            <a:avLst/>
            <a:gdLst/>
            <a:ahLst/>
            <a:cxnLst/>
            <a:rect l="l" t="t" r="r" b="b"/>
            <a:pathLst>
              <a:path w="979" h="828" extrusionOk="0">
                <a:moveTo>
                  <a:pt x="423" y="0"/>
                </a:moveTo>
                <a:cubicBezTo>
                  <a:pt x="195" y="0"/>
                  <a:pt x="1" y="180"/>
                  <a:pt x="1" y="414"/>
                </a:cubicBezTo>
                <a:cubicBezTo>
                  <a:pt x="10" y="607"/>
                  <a:pt x="146" y="77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4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8141391">
            <a:off x="7864764" y="2875924"/>
            <a:ext cx="84520" cy="71484"/>
          </a:xfrm>
          <a:custGeom>
            <a:avLst/>
            <a:gdLst/>
            <a:ahLst/>
            <a:cxnLst/>
            <a:rect l="l" t="t" r="r" b="b"/>
            <a:pathLst>
              <a:path w="979" h="828" extrusionOk="0">
                <a:moveTo>
                  <a:pt x="423" y="0"/>
                </a:moveTo>
                <a:cubicBezTo>
                  <a:pt x="195" y="0"/>
                  <a:pt x="1" y="181"/>
                  <a:pt x="1" y="423"/>
                </a:cubicBezTo>
                <a:cubicBezTo>
                  <a:pt x="1" y="617"/>
                  <a:pt x="146" y="781"/>
                  <a:pt x="339" y="820"/>
                </a:cubicBezTo>
                <a:cubicBezTo>
                  <a:pt x="367" y="825"/>
                  <a:pt x="394" y="827"/>
                  <a:pt x="420" y="827"/>
                </a:cubicBezTo>
                <a:cubicBezTo>
                  <a:pt x="875" y="827"/>
                  <a:pt x="978" y="72"/>
                  <a:pt x="503" y="8"/>
                </a:cubicBezTo>
                <a:cubicBezTo>
                  <a:pt x="476" y="3"/>
                  <a:pt x="449" y="0"/>
                  <a:pt x="4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8141391">
            <a:off x="7272224" y="2107598"/>
            <a:ext cx="39800" cy="34102"/>
          </a:xfrm>
          <a:custGeom>
            <a:avLst/>
            <a:gdLst/>
            <a:ahLst/>
            <a:cxnLst/>
            <a:rect l="l" t="t" r="r" b="b"/>
            <a:pathLst>
              <a:path w="461" h="395" extrusionOk="0">
                <a:moveTo>
                  <a:pt x="207" y="1"/>
                </a:moveTo>
                <a:cubicBezTo>
                  <a:pt x="95" y="1"/>
                  <a:pt x="0" y="83"/>
                  <a:pt x="0" y="197"/>
                </a:cubicBezTo>
                <a:cubicBezTo>
                  <a:pt x="0" y="294"/>
                  <a:pt x="68" y="371"/>
                  <a:pt x="155" y="390"/>
                </a:cubicBezTo>
                <a:cubicBezTo>
                  <a:pt x="169" y="393"/>
                  <a:pt x="183" y="394"/>
                  <a:pt x="197" y="394"/>
                </a:cubicBezTo>
                <a:cubicBezTo>
                  <a:pt x="421" y="394"/>
                  <a:pt x="461" y="31"/>
                  <a:pt x="242" y="4"/>
                </a:cubicBezTo>
                <a:cubicBezTo>
                  <a:pt x="230" y="2"/>
                  <a:pt x="218" y="1"/>
                  <a:pt x="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8141391">
            <a:off x="7445762" y="1785437"/>
            <a:ext cx="40663" cy="34274"/>
          </a:xfrm>
          <a:custGeom>
            <a:avLst/>
            <a:gdLst/>
            <a:ahLst/>
            <a:cxnLst/>
            <a:rect l="l" t="t" r="r" b="b"/>
            <a:pathLst>
              <a:path w="471" h="397" extrusionOk="0">
                <a:moveTo>
                  <a:pt x="197" y="1"/>
                </a:moveTo>
                <a:cubicBezTo>
                  <a:pt x="90" y="1"/>
                  <a:pt x="1" y="89"/>
                  <a:pt x="1" y="199"/>
                </a:cubicBezTo>
                <a:cubicBezTo>
                  <a:pt x="1" y="296"/>
                  <a:pt x="68" y="373"/>
                  <a:pt x="165" y="392"/>
                </a:cubicBezTo>
                <a:cubicBezTo>
                  <a:pt x="179" y="395"/>
                  <a:pt x="193" y="396"/>
                  <a:pt x="205" y="396"/>
                </a:cubicBezTo>
                <a:cubicBezTo>
                  <a:pt x="423" y="396"/>
                  <a:pt x="470" y="33"/>
                  <a:pt x="242" y="6"/>
                </a:cubicBezTo>
                <a:cubicBezTo>
                  <a:pt x="227" y="2"/>
                  <a:pt x="212" y="1"/>
                  <a:pt x="1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-8141391">
            <a:off x="8359209" y="2493258"/>
            <a:ext cx="56030" cy="47915"/>
          </a:xfrm>
          <a:custGeom>
            <a:avLst/>
            <a:gdLst/>
            <a:ahLst/>
            <a:cxnLst/>
            <a:rect l="l" t="t" r="r" b="b"/>
            <a:pathLst>
              <a:path w="649" h="555" extrusionOk="0">
                <a:moveTo>
                  <a:pt x="278" y="1"/>
                </a:moveTo>
                <a:cubicBezTo>
                  <a:pt x="128" y="1"/>
                  <a:pt x="0" y="124"/>
                  <a:pt x="0" y="278"/>
                </a:cubicBezTo>
                <a:cubicBezTo>
                  <a:pt x="0" y="404"/>
                  <a:pt x="87" y="520"/>
                  <a:pt x="222" y="549"/>
                </a:cubicBezTo>
                <a:cubicBezTo>
                  <a:pt x="242" y="552"/>
                  <a:pt x="260" y="554"/>
                  <a:pt x="278" y="554"/>
                </a:cubicBezTo>
                <a:cubicBezTo>
                  <a:pt x="580" y="554"/>
                  <a:pt x="648" y="44"/>
                  <a:pt x="338" y="7"/>
                </a:cubicBezTo>
                <a:cubicBezTo>
                  <a:pt x="318" y="3"/>
                  <a:pt x="298" y="1"/>
                  <a:pt x="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6938487" y="4664791"/>
            <a:ext cx="108523" cy="121819"/>
          </a:xfrm>
          <a:custGeom>
            <a:avLst/>
            <a:gdLst/>
            <a:ahLst/>
            <a:cxnLst/>
            <a:rect l="l" t="t" r="r" b="b"/>
            <a:pathLst>
              <a:path w="1257" h="1411" extrusionOk="0">
                <a:moveTo>
                  <a:pt x="628" y="0"/>
                </a:moveTo>
                <a:cubicBezTo>
                  <a:pt x="551" y="0"/>
                  <a:pt x="483" y="232"/>
                  <a:pt x="474" y="551"/>
                </a:cubicBezTo>
                <a:cubicBezTo>
                  <a:pt x="203" y="570"/>
                  <a:pt x="0" y="628"/>
                  <a:pt x="0" y="706"/>
                </a:cubicBezTo>
                <a:cubicBezTo>
                  <a:pt x="0" y="783"/>
                  <a:pt x="203" y="850"/>
                  <a:pt x="474" y="860"/>
                </a:cubicBezTo>
                <a:cubicBezTo>
                  <a:pt x="483" y="1179"/>
                  <a:pt x="551" y="1411"/>
                  <a:pt x="628" y="1411"/>
                </a:cubicBezTo>
                <a:cubicBezTo>
                  <a:pt x="706" y="1411"/>
                  <a:pt x="773" y="1169"/>
                  <a:pt x="793" y="860"/>
                </a:cubicBezTo>
                <a:cubicBezTo>
                  <a:pt x="1063" y="850"/>
                  <a:pt x="1257" y="783"/>
                  <a:pt x="1257" y="706"/>
                </a:cubicBezTo>
                <a:cubicBezTo>
                  <a:pt x="1257" y="628"/>
                  <a:pt x="1063" y="561"/>
                  <a:pt x="793" y="551"/>
                </a:cubicBezTo>
                <a:cubicBezTo>
                  <a:pt x="773" y="232"/>
                  <a:pt x="706" y="0"/>
                  <a:pt x="6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-189635" y="-102774"/>
            <a:ext cx="9033785" cy="5212137"/>
            <a:chOff x="-189635" y="-116524"/>
            <a:chExt cx="9033785" cy="5212137"/>
          </a:xfrm>
        </p:grpSpPr>
        <p:sp>
          <p:nvSpPr>
            <p:cNvPr id="25" name="Google Shape;25;p2"/>
            <p:cNvSpPr/>
            <p:nvPr/>
          </p:nvSpPr>
          <p:spPr>
            <a:xfrm rot="-159001" flipH="1">
              <a:off x="991741" y="3451153"/>
              <a:ext cx="908832" cy="908434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1009874">
              <a:off x="7736191" y="-4356"/>
              <a:ext cx="909220" cy="908822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2"/>
            <p:cNvGrpSpPr/>
            <p:nvPr/>
          </p:nvGrpSpPr>
          <p:grpSpPr>
            <a:xfrm rot="572271">
              <a:off x="-80726" y="1087142"/>
              <a:ext cx="1064565" cy="1403349"/>
              <a:chOff x="4308246" y="3238442"/>
              <a:chExt cx="1673600" cy="22062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777096" y="3489067"/>
                <a:ext cx="1079275" cy="810800"/>
              </a:xfrm>
              <a:custGeom>
                <a:avLst/>
                <a:gdLst/>
                <a:ahLst/>
                <a:cxnLst/>
                <a:rect l="l" t="t" r="r" b="b"/>
                <a:pathLst>
                  <a:path w="43171" h="32432" extrusionOk="0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308246" y="3238442"/>
                <a:ext cx="1673600" cy="2206200"/>
              </a:xfrm>
              <a:custGeom>
                <a:avLst/>
                <a:gdLst/>
                <a:ahLst/>
                <a:cxnLst/>
                <a:rect l="l" t="t" r="r" b="b"/>
                <a:pathLst>
                  <a:path w="66944" h="88248" extrusionOk="0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088996" y="3703092"/>
                <a:ext cx="296050" cy="431350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17254" extrusionOk="0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2"/>
            <p:cNvSpPr/>
            <p:nvPr/>
          </p:nvSpPr>
          <p:spPr>
            <a:xfrm rot="-1550640">
              <a:off x="379500" y="4628535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 rot="1882907">
              <a:off x="8221030" y="1381433"/>
              <a:ext cx="537260" cy="480691"/>
              <a:chOff x="1949642" y="2454226"/>
              <a:chExt cx="705425" cy="63115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 rot="-1882907" flipH="1">
              <a:off x="783455" y="2559245"/>
              <a:ext cx="537260" cy="480691"/>
              <a:chOff x="1765141" y="3262282"/>
              <a:chExt cx="705425" cy="63115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1845141" y="3537657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765141" y="3412207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981516" y="3262282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187016" y="3292182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303391" y="3480782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 rot="1076189">
              <a:off x="4342386" y="4519074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1550640">
              <a:off x="1007900" y="80785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42659" y="75527"/>
            <a:ext cx="9051492" cy="4677161"/>
            <a:chOff x="50436" y="-319265"/>
            <a:chExt cx="9051492" cy="4677161"/>
          </a:xfrm>
        </p:grpSpPr>
        <p:sp>
          <p:nvSpPr>
            <p:cNvPr id="47" name="Google Shape;47;p2"/>
            <p:cNvSpPr/>
            <p:nvPr/>
          </p:nvSpPr>
          <p:spPr>
            <a:xfrm>
              <a:off x="1711756" y="-259608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71824" y="2624884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134333" y="42746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134317" y="2392881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74075" y="66596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05800" y="3345774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0436" y="-147925"/>
              <a:ext cx="110475" cy="145627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43562" y="-108452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03051" y="-319265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434130" y="3598553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350174" y="2728988"/>
              <a:ext cx="57303" cy="56326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797120" y="2458153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2"/>
            <p:cNvGrpSpPr/>
            <p:nvPr/>
          </p:nvGrpSpPr>
          <p:grpSpPr>
            <a:xfrm>
              <a:off x="1251177" y="856329"/>
              <a:ext cx="5720049" cy="3501566"/>
              <a:chOff x="1090527" y="1035417"/>
              <a:chExt cx="5720049" cy="3501566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2273465" y="1347105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882935" y="1035417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6769181" y="4079462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090527" y="4480145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>
              <a:off x="8040139" y="106597"/>
              <a:ext cx="1061789" cy="629687"/>
              <a:chOff x="4784639" y="1400472"/>
              <a:chExt cx="1061789" cy="629687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5760386" y="140047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784639" y="1989706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419903" y="17213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227161" y="159843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700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6737556" y="-23364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553999" y="3071778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368594" y="3448561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913049" y="3922740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2">
                <a:alpha val="7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 rot="-1543230">
            <a:off x="7638421" y="3906530"/>
            <a:ext cx="537219" cy="480654"/>
            <a:chOff x="1949642" y="2454226"/>
            <a:chExt cx="705425" cy="631150"/>
          </a:xfrm>
        </p:grpSpPr>
        <p:sp>
          <p:nvSpPr>
            <p:cNvPr id="74" name="Google Shape;74;p2"/>
            <p:cNvSpPr/>
            <p:nvPr/>
          </p:nvSpPr>
          <p:spPr>
            <a:xfrm>
              <a:off x="2029642" y="2729601"/>
              <a:ext cx="496450" cy="355775"/>
            </a:xfrm>
            <a:custGeom>
              <a:avLst/>
              <a:gdLst/>
              <a:ahLst/>
              <a:cxnLst/>
              <a:rect l="l" t="t" r="r" b="b"/>
              <a:pathLst>
                <a:path w="19858" h="14231" extrusionOk="0">
                  <a:moveTo>
                    <a:pt x="9446" y="1"/>
                  </a:moveTo>
                  <a:cubicBezTo>
                    <a:pt x="6797" y="1"/>
                    <a:pt x="4281" y="1112"/>
                    <a:pt x="2910" y="3565"/>
                  </a:cubicBezTo>
                  <a:cubicBezTo>
                    <a:pt x="1456" y="5092"/>
                    <a:pt x="510" y="7056"/>
                    <a:pt x="292" y="9166"/>
                  </a:cubicBezTo>
                  <a:cubicBezTo>
                    <a:pt x="1" y="11420"/>
                    <a:pt x="1601" y="13457"/>
                    <a:pt x="3856" y="13675"/>
                  </a:cubicBezTo>
                  <a:cubicBezTo>
                    <a:pt x="4071" y="13710"/>
                    <a:pt x="4280" y="13726"/>
                    <a:pt x="4482" y="13726"/>
                  </a:cubicBezTo>
                  <a:cubicBezTo>
                    <a:pt x="5986" y="13726"/>
                    <a:pt x="7147" y="12836"/>
                    <a:pt x="8365" y="12002"/>
                  </a:cubicBezTo>
                  <a:cubicBezTo>
                    <a:pt x="8917" y="11597"/>
                    <a:pt x="9396" y="11434"/>
                    <a:pt x="9829" y="11434"/>
                  </a:cubicBezTo>
                  <a:cubicBezTo>
                    <a:pt x="11339" y="11434"/>
                    <a:pt x="12294" y="13417"/>
                    <a:pt x="13821" y="14039"/>
                  </a:cubicBezTo>
                  <a:cubicBezTo>
                    <a:pt x="14131" y="14171"/>
                    <a:pt x="14449" y="14231"/>
                    <a:pt x="14768" y="14231"/>
                  </a:cubicBezTo>
                  <a:cubicBezTo>
                    <a:pt x="16914" y="14231"/>
                    <a:pt x="19104" y="11520"/>
                    <a:pt x="19421" y="9747"/>
                  </a:cubicBezTo>
                  <a:cubicBezTo>
                    <a:pt x="19858" y="7347"/>
                    <a:pt x="18476" y="4874"/>
                    <a:pt x="16875" y="3201"/>
                  </a:cubicBezTo>
                  <a:cubicBezTo>
                    <a:pt x="14969" y="1148"/>
                    <a:pt x="12139" y="1"/>
                    <a:pt x="9446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49642" y="2604151"/>
              <a:ext cx="189125" cy="170100"/>
            </a:xfrm>
            <a:custGeom>
              <a:avLst/>
              <a:gdLst/>
              <a:ahLst/>
              <a:cxnLst/>
              <a:rect l="l" t="t" r="r" b="b"/>
              <a:pathLst>
                <a:path w="7565" h="6804" extrusionOk="0">
                  <a:moveTo>
                    <a:pt x="4292" y="0"/>
                  </a:moveTo>
                  <a:cubicBezTo>
                    <a:pt x="1673" y="0"/>
                    <a:pt x="1" y="2910"/>
                    <a:pt x="1237" y="5237"/>
                  </a:cubicBezTo>
                  <a:cubicBezTo>
                    <a:pt x="1793" y="6269"/>
                    <a:pt x="2825" y="6803"/>
                    <a:pt x="3849" y="6803"/>
                  </a:cubicBezTo>
                  <a:cubicBezTo>
                    <a:pt x="4702" y="6803"/>
                    <a:pt x="5549" y="6433"/>
                    <a:pt x="6110" y="5674"/>
                  </a:cubicBezTo>
                  <a:cubicBezTo>
                    <a:pt x="7565" y="3710"/>
                    <a:pt x="7056" y="218"/>
                    <a:pt x="4292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166017" y="2454226"/>
              <a:ext cx="170975" cy="203825"/>
            </a:xfrm>
            <a:custGeom>
              <a:avLst/>
              <a:gdLst/>
              <a:ahLst/>
              <a:cxnLst/>
              <a:rect l="l" t="t" r="r" b="b"/>
              <a:pathLst>
                <a:path w="6839" h="8153" extrusionOk="0">
                  <a:moveTo>
                    <a:pt x="2882" y="1"/>
                  </a:moveTo>
                  <a:cubicBezTo>
                    <a:pt x="1275" y="1"/>
                    <a:pt x="16" y="1712"/>
                    <a:pt x="74" y="3379"/>
                  </a:cubicBezTo>
                  <a:cubicBezTo>
                    <a:pt x="1" y="4106"/>
                    <a:pt x="1" y="4906"/>
                    <a:pt x="74" y="5634"/>
                  </a:cubicBezTo>
                  <a:cubicBezTo>
                    <a:pt x="219" y="6725"/>
                    <a:pt x="874" y="7597"/>
                    <a:pt x="1892" y="8034"/>
                  </a:cubicBezTo>
                  <a:cubicBezTo>
                    <a:pt x="2104" y="8116"/>
                    <a:pt x="2315" y="8153"/>
                    <a:pt x="2524" y="8153"/>
                  </a:cubicBezTo>
                  <a:cubicBezTo>
                    <a:pt x="3609" y="8153"/>
                    <a:pt x="4628" y="7165"/>
                    <a:pt x="5238" y="6434"/>
                  </a:cubicBezTo>
                  <a:cubicBezTo>
                    <a:pt x="6838" y="4470"/>
                    <a:pt x="6329" y="1633"/>
                    <a:pt x="4220" y="397"/>
                  </a:cubicBezTo>
                  <a:cubicBezTo>
                    <a:pt x="3761" y="122"/>
                    <a:pt x="3310" y="1"/>
                    <a:pt x="2882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371517" y="2484126"/>
              <a:ext cx="163675" cy="195625"/>
            </a:xfrm>
            <a:custGeom>
              <a:avLst/>
              <a:gdLst/>
              <a:ahLst/>
              <a:cxnLst/>
              <a:rect l="l" t="t" r="r" b="b"/>
              <a:pathLst>
                <a:path w="6547" h="7825" extrusionOk="0">
                  <a:moveTo>
                    <a:pt x="2982" y="1"/>
                  </a:moveTo>
                  <a:cubicBezTo>
                    <a:pt x="1818" y="146"/>
                    <a:pt x="946" y="1092"/>
                    <a:pt x="946" y="2256"/>
                  </a:cubicBezTo>
                  <a:cubicBezTo>
                    <a:pt x="436" y="3128"/>
                    <a:pt x="146" y="4147"/>
                    <a:pt x="73" y="5165"/>
                  </a:cubicBezTo>
                  <a:cubicBezTo>
                    <a:pt x="0" y="6110"/>
                    <a:pt x="436" y="6983"/>
                    <a:pt x="1237" y="7565"/>
                  </a:cubicBezTo>
                  <a:cubicBezTo>
                    <a:pt x="1536" y="7750"/>
                    <a:pt x="1880" y="7824"/>
                    <a:pt x="2239" y="7824"/>
                  </a:cubicBezTo>
                  <a:cubicBezTo>
                    <a:pt x="3014" y="7824"/>
                    <a:pt x="3864" y="7477"/>
                    <a:pt x="4510" y="7129"/>
                  </a:cubicBezTo>
                  <a:cubicBezTo>
                    <a:pt x="6473" y="5892"/>
                    <a:pt x="6546" y="3056"/>
                    <a:pt x="5310" y="1310"/>
                  </a:cubicBezTo>
                  <a:cubicBezTo>
                    <a:pt x="4801" y="510"/>
                    <a:pt x="3928" y="1"/>
                    <a:pt x="2982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487892" y="2672726"/>
              <a:ext cx="167175" cy="158800"/>
            </a:xfrm>
            <a:custGeom>
              <a:avLst/>
              <a:gdLst/>
              <a:ahLst/>
              <a:cxnLst/>
              <a:rect l="l" t="t" r="r" b="b"/>
              <a:pathLst>
                <a:path w="6687" h="6352" extrusionOk="0">
                  <a:moveTo>
                    <a:pt x="3661" y="0"/>
                  </a:moveTo>
                  <a:cubicBezTo>
                    <a:pt x="2882" y="0"/>
                    <a:pt x="2029" y="306"/>
                    <a:pt x="1673" y="967"/>
                  </a:cubicBezTo>
                  <a:lnTo>
                    <a:pt x="1673" y="1112"/>
                  </a:lnTo>
                  <a:cubicBezTo>
                    <a:pt x="1091" y="1621"/>
                    <a:pt x="727" y="2276"/>
                    <a:pt x="509" y="2931"/>
                  </a:cubicBezTo>
                  <a:cubicBezTo>
                    <a:pt x="0" y="4531"/>
                    <a:pt x="1091" y="6131"/>
                    <a:pt x="2691" y="6349"/>
                  </a:cubicBezTo>
                  <a:cubicBezTo>
                    <a:pt x="2732" y="6350"/>
                    <a:pt x="2773" y="6351"/>
                    <a:pt x="2813" y="6351"/>
                  </a:cubicBezTo>
                  <a:cubicBezTo>
                    <a:pt x="4940" y="6351"/>
                    <a:pt x="6686" y="4490"/>
                    <a:pt x="6401" y="2349"/>
                  </a:cubicBezTo>
                  <a:cubicBezTo>
                    <a:pt x="6183" y="1330"/>
                    <a:pt x="5528" y="530"/>
                    <a:pt x="4582" y="167"/>
                  </a:cubicBezTo>
                  <a:cubicBezTo>
                    <a:pt x="4320" y="57"/>
                    <a:pt x="3997" y="0"/>
                    <a:pt x="3661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bg>
      <p:bgPr>
        <a:solidFill>
          <a:schemeClr val="accent1"/>
        </a:solidFill>
        <a:effectLst/>
      </p:bgPr>
    </p:bg>
    <p:spTree>
      <p:nvGrpSpPr>
        <p:cNvPr id="1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0" name="Google Shape;3070;p54"/>
          <p:cNvGrpSpPr/>
          <p:nvPr/>
        </p:nvGrpSpPr>
        <p:grpSpPr>
          <a:xfrm>
            <a:off x="103764" y="-468499"/>
            <a:ext cx="8909810" cy="5585084"/>
            <a:chOff x="122539" y="-453636"/>
            <a:chExt cx="8909810" cy="5585084"/>
          </a:xfrm>
        </p:grpSpPr>
        <p:sp>
          <p:nvSpPr>
            <p:cNvPr id="3071" name="Google Shape;3071;p54"/>
            <p:cNvSpPr/>
            <p:nvPr/>
          </p:nvSpPr>
          <p:spPr>
            <a:xfrm rot="-3371699" flipH="1">
              <a:off x="2988946" y="-277543"/>
              <a:ext cx="908874" cy="908476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4"/>
            <p:cNvSpPr/>
            <p:nvPr/>
          </p:nvSpPr>
          <p:spPr>
            <a:xfrm>
              <a:off x="3605673" y="4411135"/>
              <a:ext cx="720628" cy="720313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4"/>
            <p:cNvSpPr/>
            <p:nvPr/>
          </p:nvSpPr>
          <p:spPr>
            <a:xfrm rot="422608">
              <a:off x="6359542" y="301023"/>
              <a:ext cx="1071098" cy="723469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4"/>
            <p:cNvSpPr/>
            <p:nvPr/>
          </p:nvSpPr>
          <p:spPr>
            <a:xfrm rot="-1076704">
              <a:off x="448718" y="4391037"/>
              <a:ext cx="459250" cy="386316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5" name="Google Shape;3075;p54"/>
            <p:cNvGrpSpPr/>
            <p:nvPr/>
          </p:nvGrpSpPr>
          <p:grpSpPr>
            <a:xfrm rot="1882907">
              <a:off x="4836942" y="4326520"/>
              <a:ext cx="537260" cy="480691"/>
              <a:chOff x="97244" y="5199803"/>
              <a:chExt cx="705425" cy="631150"/>
            </a:xfrm>
          </p:grpSpPr>
          <p:sp>
            <p:nvSpPr>
              <p:cNvPr id="3076" name="Google Shape;3076;p54"/>
              <p:cNvSpPr/>
              <p:nvPr/>
            </p:nvSpPr>
            <p:spPr>
              <a:xfrm>
                <a:off x="177244" y="5475178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54"/>
              <p:cNvSpPr/>
              <p:nvPr/>
            </p:nvSpPr>
            <p:spPr>
              <a:xfrm>
                <a:off x="97244" y="5349728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54"/>
              <p:cNvSpPr/>
              <p:nvPr/>
            </p:nvSpPr>
            <p:spPr>
              <a:xfrm>
                <a:off x="313619" y="5199803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54"/>
              <p:cNvSpPr/>
              <p:nvPr/>
            </p:nvSpPr>
            <p:spPr>
              <a:xfrm>
                <a:off x="519119" y="5229703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54"/>
              <p:cNvSpPr/>
              <p:nvPr/>
            </p:nvSpPr>
            <p:spPr>
              <a:xfrm>
                <a:off x="635494" y="5418303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1" name="Google Shape;3081;p54"/>
            <p:cNvGrpSpPr/>
            <p:nvPr/>
          </p:nvGrpSpPr>
          <p:grpSpPr>
            <a:xfrm rot="2048194" flipH="1">
              <a:off x="277893" y="1573547"/>
              <a:ext cx="537270" cy="480701"/>
              <a:chOff x="2383976" y="3735753"/>
              <a:chExt cx="705425" cy="631150"/>
            </a:xfrm>
          </p:grpSpPr>
          <p:sp>
            <p:nvSpPr>
              <p:cNvPr id="3082" name="Google Shape;3082;p54"/>
              <p:cNvSpPr/>
              <p:nvPr/>
            </p:nvSpPr>
            <p:spPr>
              <a:xfrm>
                <a:off x="2463976" y="4011128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54"/>
              <p:cNvSpPr/>
              <p:nvPr/>
            </p:nvSpPr>
            <p:spPr>
              <a:xfrm>
                <a:off x="2383976" y="3885678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54"/>
              <p:cNvSpPr/>
              <p:nvPr/>
            </p:nvSpPr>
            <p:spPr>
              <a:xfrm>
                <a:off x="2600351" y="3735753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54"/>
              <p:cNvSpPr/>
              <p:nvPr/>
            </p:nvSpPr>
            <p:spPr>
              <a:xfrm>
                <a:off x="2805851" y="3765653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54"/>
              <p:cNvSpPr/>
              <p:nvPr/>
            </p:nvSpPr>
            <p:spPr>
              <a:xfrm>
                <a:off x="2922226" y="3954253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7" name="Google Shape;3087;p54"/>
            <p:cNvSpPr/>
            <p:nvPr/>
          </p:nvSpPr>
          <p:spPr>
            <a:xfrm rot="1076189">
              <a:off x="7599873" y="4540711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4"/>
            <p:cNvSpPr/>
            <p:nvPr/>
          </p:nvSpPr>
          <p:spPr>
            <a:xfrm rot="-1550640">
              <a:off x="1291575" y="179085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4"/>
            <p:cNvSpPr/>
            <p:nvPr/>
          </p:nvSpPr>
          <p:spPr>
            <a:xfrm>
              <a:off x="475415" y="907939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4"/>
            <p:cNvSpPr/>
            <p:nvPr/>
          </p:nvSpPr>
          <p:spPr>
            <a:xfrm>
              <a:off x="4408289" y="448533"/>
              <a:ext cx="206168" cy="231982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4"/>
            <p:cNvSpPr/>
            <p:nvPr/>
          </p:nvSpPr>
          <p:spPr>
            <a:xfrm>
              <a:off x="8050613" y="3712938"/>
              <a:ext cx="159374" cy="179404"/>
            </a:xfrm>
            <a:custGeom>
              <a:avLst/>
              <a:gdLst/>
              <a:ahLst/>
              <a:cxnLst/>
              <a:rect l="l" t="t" r="r" b="b"/>
              <a:pathLst>
                <a:path w="1846" h="2078" extrusionOk="0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4"/>
            <p:cNvSpPr/>
            <p:nvPr/>
          </p:nvSpPr>
          <p:spPr>
            <a:xfrm>
              <a:off x="475424" y="3570987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4"/>
            <p:cNvSpPr/>
            <p:nvPr/>
          </p:nvSpPr>
          <p:spPr>
            <a:xfrm>
              <a:off x="240515" y="115308"/>
              <a:ext cx="108523" cy="122768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4"/>
            <p:cNvSpPr/>
            <p:nvPr/>
          </p:nvSpPr>
          <p:spPr>
            <a:xfrm>
              <a:off x="5412585" y="448541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4"/>
            <p:cNvSpPr/>
            <p:nvPr/>
          </p:nvSpPr>
          <p:spPr>
            <a:xfrm rot="-8973980">
              <a:off x="1065934" y="3161036"/>
              <a:ext cx="84523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4"/>
            <p:cNvSpPr/>
            <p:nvPr/>
          </p:nvSpPr>
          <p:spPr>
            <a:xfrm rot="-8973980">
              <a:off x="1293293" y="3421374"/>
              <a:ext cx="84523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4"/>
            <p:cNvSpPr/>
            <p:nvPr/>
          </p:nvSpPr>
          <p:spPr>
            <a:xfrm rot="-8973980">
              <a:off x="1140829" y="3401193"/>
              <a:ext cx="39801" cy="34103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4"/>
            <p:cNvSpPr/>
            <p:nvPr/>
          </p:nvSpPr>
          <p:spPr>
            <a:xfrm rot="-8973980">
              <a:off x="1232047" y="3046709"/>
              <a:ext cx="40664" cy="34275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4"/>
            <p:cNvSpPr/>
            <p:nvPr/>
          </p:nvSpPr>
          <p:spPr>
            <a:xfrm rot="-8973980">
              <a:off x="1331961" y="3215349"/>
              <a:ext cx="56032" cy="47916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0" name="Google Shape;3100;p54"/>
            <p:cNvGrpSpPr/>
            <p:nvPr/>
          </p:nvGrpSpPr>
          <p:grpSpPr>
            <a:xfrm>
              <a:off x="1230342" y="4578996"/>
              <a:ext cx="430296" cy="384589"/>
              <a:chOff x="-687586" y="4393423"/>
              <a:chExt cx="378415" cy="338219"/>
            </a:xfrm>
          </p:grpSpPr>
          <p:sp>
            <p:nvSpPr>
              <p:cNvPr id="3101" name="Google Shape;3101;p54"/>
              <p:cNvSpPr/>
              <p:nvPr/>
            </p:nvSpPr>
            <p:spPr>
              <a:xfrm rot="-4407576">
                <a:off x="-509802" y="4406566"/>
                <a:ext cx="74330" cy="6286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54"/>
              <p:cNvSpPr/>
              <p:nvPr/>
            </p:nvSpPr>
            <p:spPr>
              <a:xfrm rot="-4407576">
                <a:off x="-684038" y="4655633"/>
                <a:ext cx="74330" cy="6286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54"/>
              <p:cNvSpPr/>
              <p:nvPr/>
            </p:nvSpPr>
            <p:spPr>
              <a:xfrm rot="-4407576">
                <a:off x="-668106" y="4514617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54"/>
              <p:cNvSpPr/>
              <p:nvPr/>
            </p:nvSpPr>
            <p:spPr>
              <a:xfrm rot="-4407576">
                <a:off x="-346588" y="4517943"/>
                <a:ext cx="35760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54"/>
              <p:cNvSpPr/>
              <p:nvPr/>
            </p:nvSpPr>
            <p:spPr>
              <a:xfrm rot="-4407576">
                <a:off x="-480413" y="4640852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6" name="Google Shape;3106;p54"/>
            <p:cNvGrpSpPr/>
            <p:nvPr/>
          </p:nvGrpSpPr>
          <p:grpSpPr>
            <a:xfrm>
              <a:off x="8619930" y="4391116"/>
              <a:ext cx="412419" cy="386174"/>
              <a:chOff x="2173397" y="3627896"/>
              <a:chExt cx="362694" cy="339613"/>
            </a:xfrm>
          </p:grpSpPr>
          <p:sp>
            <p:nvSpPr>
              <p:cNvPr id="3107" name="Google Shape;3107;p54"/>
              <p:cNvSpPr/>
              <p:nvPr/>
            </p:nvSpPr>
            <p:spPr>
              <a:xfrm>
                <a:off x="2461761" y="3755982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54"/>
              <p:cNvSpPr/>
              <p:nvPr/>
            </p:nvSpPr>
            <p:spPr>
              <a:xfrm>
                <a:off x="2173397" y="3659861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54"/>
              <p:cNvSpPr/>
              <p:nvPr/>
            </p:nvSpPr>
            <p:spPr>
              <a:xfrm>
                <a:off x="2342938" y="3627896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54"/>
              <p:cNvSpPr/>
              <p:nvPr/>
            </p:nvSpPr>
            <p:spPr>
              <a:xfrm>
                <a:off x="2430935" y="3937367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54"/>
              <p:cNvSpPr/>
              <p:nvPr/>
            </p:nvSpPr>
            <p:spPr>
              <a:xfrm>
                <a:off x="2264432" y="3846257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>
                  <a:alpha val="65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12" name="Google Shape;3112;p54"/>
            <p:cNvSpPr/>
            <p:nvPr/>
          </p:nvSpPr>
          <p:spPr>
            <a:xfrm>
              <a:off x="8652502" y="2020612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4"/>
            <p:cNvSpPr/>
            <p:nvPr/>
          </p:nvSpPr>
          <p:spPr>
            <a:xfrm>
              <a:off x="8729911" y="3188291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4"/>
            <p:cNvSpPr/>
            <p:nvPr/>
          </p:nvSpPr>
          <p:spPr>
            <a:xfrm>
              <a:off x="122539" y="2711228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4"/>
            <p:cNvSpPr/>
            <p:nvPr/>
          </p:nvSpPr>
          <p:spPr>
            <a:xfrm>
              <a:off x="3550838" y="3178365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4"/>
            <p:cNvSpPr/>
            <p:nvPr/>
          </p:nvSpPr>
          <p:spPr>
            <a:xfrm rot="-3558445">
              <a:off x="4456994" y="2045819"/>
              <a:ext cx="84521" cy="71484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4"/>
            <p:cNvSpPr/>
            <p:nvPr/>
          </p:nvSpPr>
          <p:spPr>
            <a:xfrm rot="-3558445">
              <a:off x="4195631" y="2272000"/>
              <a:ext cx="84521" cy="71484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4"/>
            <p:cNvSpPr/>
            <p:nvPr/>
          </p:nvSpPr>
          <p:spPr>
            <a:xfrm rot="-3558445">
              <a:off x="4257655" y="2116043"/>
              <a:ext cx="39800" cy="34102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4"/>
            <p:cNvSpPr/>
            <p:nvPr/>
          </p:nvSpPr>
          <p:spPr>
            <a:xfrm rot="-3558445">
              <a:off x="4611203" y="2209207"/>
              <a:ext cx="40663" cy="34275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4"/>
            <p:cNvSpPr/>
            <p:nvPr/>
          </p:nvSpPr>
          <p:spPr>
            <a:xfrm rot="-3558445">
              <a:off x="4525105" y="2470902"/>
              <a:ext cx="56031" cy="47915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4"/>
            <p:cNvSpPr/>
            <p:nvPr/>
          </p:nvSpPr>
          <p:spPr>
            <a:xfrm rot="-977317">
              <a:off x="8686617" y="487420"/>
              <a:ext cx="84522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4"/>
            <p:cNvSpPr/>
            <p:nvPr/>
          </p:nvSpPr>
          <p:spPr>
            <a:xfrm rot="-977317">
              <a:off x="8341217" y="474479"/>
              <a:ext cx="84522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4"/>
            <p:cNvSpPr/>
            <p:nvPr/>
          </p:nvSpPr>
          <p:spPr>
            <a:xfrm rot="-977317">
              <a:off x="8511727" y="392538"/>
              <a:ext cx="39801" cy="34102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4"/>
            <p:cNvSpPr/>
            <p:nvPr/>
          </p:nvSpPr>
          <p:spPr>
            <a:xfrm rot="-977317">
              <a:off x="8706486" y="702126"/>
              <a:ext cx="40664" cy="34275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4"/>
            <p:cNvSpPr/>
            <p:nvPr/>
          </p:nvSpPr>
          <p:spPr>
            <a:xfrm rot="-977317">
              <a:off x="8497296" y="653359"/>
              <a:ext cx="56032" cy="47916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4"/>
            <p:cNvSpPr/>
            <p:nvPr/>
          </p:nvSpPr>
          <p:spPr>
            <a:xfrm>
              <a:off x="2410025" y="4776365"/>
              <a:ext cx="108526" cy="92325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4"/>
            <p:cNvSpPr/>
            <p:nvPr/>
          </p:nvSpPr>
          <p:spPr>
            <a:xfrm>
              <a:off x="2410358" y="573024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4"/>
            <p:cNvSpPr/>
            <p:nvPr/>
          </p:nvSpPr>
          <p:spPr>
            <a:xfrm flipH="1">
              <a:off x="6739387" y="4568766"/>
              <a:ext cx="108523" cy="121819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4"/>
            <p:cNvSpPr/>
            <p:nvPr/>
          </p:nvSpPr>
          <p:spPr>
            <a:xfrm flipH="1">
              <a:off x="6135647" y="4770284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2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1" name="Google Shape;3131;p55"/>
          <p:cNvGrpSpPr/>
          <p:nvPr/>
        </p:nvGrpSpPr>
        <p:grpSpPr>
          <a:xfrm>
            <a:off x="105809" y="39877"/>
            <a:ext cx="8932368" cy="5002935"/>
            <a:chOff x="95815" y="363138"/>
            <a:chExt cx="8932368" cy="5002935"/>
          </a:xfrm>
        </p:grpSpPr>
        <p:sp>
          <p:nvSpPr>
            <p:cNvPr id="3132" name="Google Shape;3132;p55"/>
            <p:cNvSpPr/>
            <p:nvPr/>
          </p:nvSpPr>
          <p:spPr>
            <a:xfrm>
              <a:off x="4414581" y="947869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5"/>
            <p:cNvSpPr/>
            <p:nvPr/>
          </p:nvSpPr>
          <p:spPr>
            <a:xfrm>
              <a:off x="8831065" y="1022459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5"/>
            <p:cNvSpPr/>
            <p:nvPr/>
          </p:nvSpPr>
          <p:spPr>
            <a:xfrm>
              <a:off x="5871935" y="441463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5"/>
            <p:cNvSpPr/>
            <p:nvPr/>
          </p:nvSpPr>
          <p:spPr>
            <a:xfrm>
              <a:off x="1158931" y="1784346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5"/>
            <p:cNvSpPr/>
            <p:nvPr/>
          </p:nvSpPr>
          <p:spPr>
            <a:xfrm>
              <a:off x="7666672" y="3966857"/>
              <a:ext cx="152378" cy="171529"/>
            </a:xfrm>
            <a:custGeom>
              <a:avLst/>
              <a:gdLst/>
              <a:ahLst/>
              <a:cxnLst/>
              <a:rect l="l" t="t" r="r" b="b"/>
              <a:pathLst>
                <a:path w="1846" h="2078" extrusionOk="0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5"/>
            <p:cNvSpPr/>
            <p:nvPr/>
          </p:nvSpPr>
          <p:spPr>
            <a:xfrm>
              <a:off x="1309340" y="4931571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5"/>
            <p:cNvSpPr/>
            <p:nvPr/>
          </p:nvSpPr>
          <p:spPr>
            <a:xfrm>
              <a:off x="546478" y="719265"/>
              <a:ext cx="103759" cy="117379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5"/>
            <p:cNvSpPr/>
            <p:nvPr/>
          </p:nvSpPr>
          <p:spPr>
            <a:xfrm>
              <a:off x="6568810" y="2743338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5"/>
            <p:cNvSpPr/>
            <p:nvPr/>
          </p:nvSpPr>
          <p:spPr>
            <a:xfrm>
              <a:off x="1963092" y="3398611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5"/>
            <p:cNvSpPr/>
            <p:nvPr/>
          </p:nvSpPr>
          <p:spPr>
            <a:xfrm>
              <a:off x="2058762" y="37350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5"/>
            <p:cNvSpPr/>
            <p:nvPr/>
          </p:nvSpPr>
          <p:spPr>
            <a:xfrm>
              <a:off x="1877740" y="3636013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5"/>
            <p:cNvSpPr/>
            <p:nvPr/>
          </p:nvSpPr>
          <p:spPr>
            <a:xfrm>
              <a:off x="5352908" y="2976143"/>
              <a:ext cx="80234" cy="68843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5"/>
            <p:cNvSpPr/>
            <p:nvPr/>
          </p:nvSpPr>
          <p:spPr>
            <a:xfrm>
              <a:off x="4186336" y="2976140"/>
              <a:ext cx="80234" cy="68843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5"/>
            <p:cNvSpPr/>
            <p:nvPr/>
          </p:nvSpPr>
          <p:spPr>
            <a:xfrm>
              <a:off x="5068242" y="3828664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5"/>
            <p:cNvSpPr/>
            <p:nvPr/>
          </p:nvSpPr>
          <p:spPr>
            <a:xfrm>
              <a:off x="5433149" y="4522684"/>
              <a:ext cx="38218" cy="32358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5"/>
            <p:cNvSpPr/>
            <p:nvPr/>
          </p:nvSpPr>
          <p:spPr>
            <a:xfrm>
              <a:off x="3615122" y="3861429"/>
              <a:ext cx="53819" cy="45400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8" name="Google Shape;3148;p55"/>
            <p:cNvGrpSpPr/>
            <p:nvPr/>
          </p:nvGrpSpPr>
          <p:grpSpPr>
            <a:xfrm>
              <a:off x="5203467" y="791361"/>
              <a:ext cx="394321" cy="369227"/>
              <a:chOff x="6435596" y="126332"/>
              <a:chExt cx="362694" cy="339613"/>
            </a:xfrm>
          </p:grpSpPr>
          <p:sp>
            <p:nvSpPr>
              <p:cNvPr id="3149" name="Google Shape;3149;p55"/>
              <p:cNvSpPr/>
              <p:nvPr/>
            </p:nvSpPr>
            <p:spPr>
              <a:xfrm>
                <a:off x="6723960" y="254418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55"/>
              <p:cNvSpPr/>
              <p:nvPr/>
            </p:nvSpPr>
            <p:spPr>
              <a:xfrm>
                <a:off x="6435596" y="158297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55"/>
              <p:cNvSpPr/>
              <p:nvPr/>
            </p:nvSpPr>
            <p:spPr>
              <a:xfrm>
                <a:off x="6605137" y="126332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55"/>
              <p:cNvSpPr/>
              <p:nvPr/>
            </p:nvSpPr>
            <p:spPr>
              <a:xfrm>
                <a:off x="6693134" y="435803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55"/>
              <p:cNvSpPr/>
              <p:nvPr/>
            </p:nvSpPr>
            <p:spPr>
              <a:xfrm>
                <a:off x="6526630" y="344693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4" name="Google Shape;3154;p55"/>
            <p:cNvGrpSpPr/>
            <p:nvPr/>
          </p:nvGrpSpPr>
          <p:grpSpPr>
            <a:xfrm>
              <a:off x="8350765" y="4089479"/>
              <a:ext cx="619274" cy="1104957"/>
              <a:chOff x="2093844" y="3159920"/>
              <a:chExt cx="569604" cy="1016333"/>
            </a:xfrm>
          </p:grpSpPr>
          <p:sp>
            <p:nvSpPr>
              <p:cNvPr id="3155" name="Google Shape;3155;p55"/>
              <p:cNvSpPr/>
              <p:nvPr/>
            </p:nvSpPr>
            <p:spPr>
              <a:xfrm>
                <a:off x="2589118" y="3159920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55"/>
              <p:cNvSpPr/>
              <p:nvPr/>
            </p:nvSpPr>
            <p:spPr>
              <a:xfrm>
                <a:off x="2172351" y="4113388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55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55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55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60" name="Google Shape;3160;p55"/>
            <p:cNvSpPr/>
            <p:nvPr/>
          </p:nvSpPr>
          <p:spPr>
            <a:xfrm>
              <a:off x="8646135" y="2373813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5"/>
            <p:cNvSpPr/>
            <p:nvPr/>
          </p:nvSpPr>
          <p:spPr>
            <a:xfrm>
              <a:off x="8542360" y="344817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5"/>
            <p:cNvSpPr/>
            <p:nvPr/>
          </p:nvSpPr>
          <p:spPr>
            <a:xfrm>
              <a:off x="529435" y="274332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5"/>
            <p:cNvSpPr/>
            <p:nvPr/>
          </p:nvSpPr>
          <p:spPr>
            <a:xfrm>
              <a:off x="3083110" y="344817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5"/>
            <p:cNvSpPr/>
            <p:nvPr/>
          </p:nvSpPr>
          <p:spPr>
            <a:xfrm>
              <a:off x="3489826" y="1937779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5"/>
            <p:cNvSpPr/>
            <p:nvPr/>
          </p:nvSpPr>
          <p:spPr>
            <a:xfrm>
              <a:off x="1617492" y="441463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5"/>
            <p:cNvSpPr/>
            <p:nvPr/>
          </p:nvSpPr>
          <p:spPr>
            <a:xfrm>
              <a:off x="1801817" y="1244911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5"/>
            <p:cNvSpPr/>
            <p:nvPr/>
          </p:nvSpPr>
          <p:spPr>
            <a:xfrm>
              <a:off x="1897487" y="15813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5"/>
            <p:cNvSpPr/>
            <p:nvPr/>
          </p:nvSpPr>
          <p:spPr>
            <a:xfrm>
              <a:off x="95815" y="1574838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5"/>
            <p:cNvSpPr/>
            <p:nvPr/>
          </p:nvSpPr>
          <p:spPr>
            <a:xfrm>
              <a:off x="3968526" y="1266791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5"/>
            <p:cNvSpPr/>
            <p:nvPr/>
          </p:nvSpPr>
          <p:spPr>
            <a:xfrm>
              <a:off x="3279117" y="689263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55"/>
            <p:cNvSpPr/>
            <p:nvPr/>
          </p:nvSpPr>
          <p:spPr>
            <a:xfrm>
              <a:off x="4827467" y="4209461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55"/>
            <p:cNvSpPr/>
            <p:nvPr/>
          </p:nvSpPr>
          <p:spPr>
            <a:xfrm>
              <a:off x="6748562" y="15046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5"/>
            <p:cNvSpPr/>
            <p:nvPr/>
          </p:nvSpPr>
          <p:spPr>
            <a:xfrm>
              <a:off x="7992115" y="363138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5"/>
            <p:cNvSpPr/>
            <p:nvPr/>
          </p:nvSpPr>
          <p:spPr>
            <a:xfrm>
              <a:off x="2829006" y="5249602"/>
              <a:ext cx="103759" cy="11647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5"/>
            <p:cNvSpPr/>
            <p:nvPr/>
          </p:nvSpPr>
          <p:spPr>
            <a:xfrm>
              <a:off x="4385002" y="4308321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5"/>
            <p:cNvSpPr/>
            <p:nvPr/>
          </p:nvSpPr>
          <p:spPr>
            <a:xfrm flipH="1">
              <a:off x="6471716" y="4891802"/>
              <a:ext cx="103759" cy="11647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5"/>
            <p:cNvSpPr/>
            <p:nvPr/>
          </p:nvSpPr>
          <p:spPr>
            <a:xfrm flipH="1">
              <a:off x="5650818" y="5194446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55"/>
          <p:cNvGrpSpPr/>
          <p:nvPr/>
        </p:nvGrpSpPr>
        <p:grpSpPr>
          <a:xfrm>
            <a:off x="9994" y="-220034"/>
            <a:ext cx="8640556" cy="4902997"/>
            <a:chOff x="780019" y="-220034"/>
            <a:chExt cx="8640556" cy="4902997"/>
          </a:xfrm>
        </p:grpSpPr>
        <p:sp>
          <p:nvSpPr>
            <p:cNvPr id="3179" name="Google Shape;3179;p55"/>
            <p:cNvSpPr/>
            <p:nvPr/>
          </p:nvSpPr>
          <p:spPr>
            <a:xfrm>
              <a:off x="2506177" y="-220034"/>
              <a:ext cx="909146" cy="908748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55"/>
            <p:cNvSpPr/>
            <p:nvPr/>
          </p:nvSpPr>
          <p:spPr>
            <a:xfrm rot="422590">
              <a:off x="7115634" y="3910578"/>
              <a:ext cx="745679" cy="472616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5"/>
            <p:cNvSpPr/>
            <p:nvPr/>
          </p:nvSpPr>
          <p:spPr>
            <a:xfrm rot="-1550640">
              <a:off x="4342375" y="148560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2" name="Google Shape;3182;p55"/>
            <p:cNvGrpSpPr/>
            <p:nvPr/>
          </p:nvGrpSpPr>
          <p:grpSpPr>
            <a:xfrm rot="1882907">
              <a:off x="865880" y="3329633"/>
              <a:ext cx="537260" cy="480691"/>
              <a:chOff x="-5035662" y="6797500"/>
              <a:chExt cx="705425" cy="631150"/>
            </a:xfrm>
          </p:grpSpPr>
          <p:sp>
            <p:nvSpPr>
              <p:cNvPr id="3183" name="Google Shape;3183;p55"/>
              <p:cNvSpPr/>
              <p:nvPr/>
            </p:nvSpPr>
            <p:spPr>
              <a:xfrm>
                <a:off x="-4955662" y="7072875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55"/>
              <p:cNvSpPr/>
              <p:nvPr/>
            </p:nvSpPr>
            <p:spPr>
              <a:xfrm>
                <a:off x="-5035662" y="6947425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55"/>
              <p:cNvSpPr/>
              <p:nvPr/>
            </p:nvSpPr>
            <p:spPr>
              <a:xfrm>
                <a:off x="-4819287" y="6797500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55"/>
              <p:cNvSpPr/>
              <p:nvPr/>
            </p:nvSpPr>
            <p:spPr>
              <a:xfrm>
                <a:off x="-4613787" y="6827400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55"/>
              <p:cNvSpPr/>
              <p:nvPr/>
            </p:nvSpPr>
            <p:spPr>
              <a:xfrm>
                <a:off x="-4497412" y="7016000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8" name="Google Shape;3188;p55"/>
            <p:cNvGrpSpPr/>
            <p:nvPr/>
          </p:nvGrpSpPr>
          <p:grpSpPr>
            <a:xfrm rot="1882907">
              <a:off x="4080944" y="4051842"/>
              <a:ext cx="497534" cy="541159"/>
              <a:chOff x="-840792" y="8286064"/>
              <a:chExt cx="653266" cy="710545"/>
            </a:xfrm>
          </p:grpSpPr>
          <p:sp>
            <p:nvSpPr>
              <p:cNvPr id="3189" name="Google Shape;3189;p55"/>
              <p:cNvSpPr/>
              <p:nvPr/>
            </p:nvSpPr>
            <p:spPr>
              <a:xfrm rot="-5176049">
                <a:off x="-629430" y="8499853"/>
                <a:ext cx="496461" cy="355783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55"/>
              <p:cNvSpPr/>
              <p:nvPr/>
            </p:nvSpPr>
            <p:spPr>
              <a:xfrm rot="-5176049">
                <a:off x="-708799" y="8811657"/>
                <a:ext cx="189129" cy="170104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55"/>
              <p:cNvSpPr/>
              <p:nvPr/>
            </p:nvSpPr>
            <p:spPr>
              <a:xfrm rot="-5176049">
                <a:off x="-819017" y="8579277"/>
                <a:ext cx="170979" cy="203829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55"/>
              <p:cNvSpPr/>
              <p:nvPr/>
            </p:nvSpPr>
            <p:spPr>
              <a:xfrm rot="-5176049">
                <a:off x="-776490" y="8383633"/>
                <a:ext cx="163678" cy="195629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55"/>
              <p:cNvSpPr/>
              <p:nvPr/>
            </p:nvSpPr>
            <p:spPr>
              <a:xfrm rot="-5176049">
                <a:off x="-600728" y="8295243"/>
                <a:ext cx="167179" cy="158803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4" name="Google Shape;3194;p55"/>
            <p:cNvGrpSpPr/>
            <p:nvPr/>
          </p:nvGrpSpPr>
          <p:grpSpPr>
            <a:xfrm rot="-1882907" flipH="1">
              <a:off x="8797455" y="2346183"/>
              <a:ext cx="537260" cy="480691"/>
              <a:chOff x="-7363708" y="8502884"/>
              <a:chExt cx="705425" cy="631150"/>
            </a:xfrm>
          </p:grpSpPr>
          <p:sp>
            <p:nvSpPr>
              <p:cNvPr id="3195" name="Google Shape;3195;p55"/>
              <p:cNvSpPr/>
              <p:nvPr/>
            </p:nvSpPr>
            <p:spPr>
              <a:xfrm>
                <a:off x="-7283708" y="8778259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55"/>
              <p:cNvSpPr/>
              <p:nvPr/>
            </p:nvSpPr>
            <p:spPr>
              <a:xfrm>
                <a:off x="-7363708" y="8652809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55"/>
              <p:cNvSpPr/>
              <p:nvPr/>
            </p:nvSpPr>
            <p:spPr>
              <a:xfrm>
                <a:off x="-7147333" y="8502884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55"/>
              <p:cNvSpPr/>
              <p:nvPr/>
            </p:nvSpPr>
            <p:spPr>
              <a:xfrm>
                <a:off x="-6941833" y="8532784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55"/>
              <p:cNvSpPr/>
              <p:nvPr/>
            </p:nvSpPr>
            <p:spPr>
              <a:xfrm>
                <a:off x="-6825458" y="8721384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0" name="Google Shape;3200;p55"/>
            <p:cNvSpPr/>
            <p:nvPr/>
          </p:nvSpPr>
          <p:spPr>
            <a:xfrm rot="1076189">
              <a:off x="5861336" y="2004599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55"/>
            <p:cNvSpPr/>
            <p:nvPr/>
          </p:nvSpPr>
          <p:spPr>
            <a:xfrm rot="-1550640">
              <a:off x="1374725" y="1261873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2">
    <p:spTree>
      <p:nvGrpSpPr>
        <p:cNvPr id="1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3" name="Google Shape;3203;p56"/>
          <p:cNvGrpSpPr/>
          <p:nvPr/>
        </p:nvGrpSpPr>
        <p:grpSpPr>
          <a:xfrm>
            <a:off x="74589" y="62639"/>
            <a:ext cx="9073917" cy="5039060"/>
            <a:chOff x="74589" y="62639"/>
            <a:chExt cx="9073917" cy="5039060"/>
          </a:xfrm>
        </p:grpSpPr>
        <p:sp>
          <p:nvSpPr>
            <p:cNvPr id="3204" name="Google Shape;3204;p56"/>
            <p:cNvSpPr/>
            <p:nvPr/>
          </p:nvSpPr>
          <p:spPr>
            <a:xfrm>
              <a:off x="3695154" y="93784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6"/>
            <p:cNvSpPr/>
            <p:nvPr/>
          </p:nvSpPr>
          <p:spPr>
            <a:xfrm>
              <a:off x="284386" y="2905926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6"/>
            <p:cNvSpPr/>
            <p:nvPr/>
          </p:nvSpPr>
          <p:spPr>
            <a:xfrm>
              <a:off x="5737994" y="62639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56"/>
            <p:cNvSpPr/>
            <p:nvPr/>
          </p:nvSpPr>
          <p:spPr>
            <a:xfrm>
              <a:off x="7977841" y="299006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56"/>
            <p:cNvSpPr/>
            <p:nvPr/>
          </p:nvSpPr>
          <p:spPr>
            <a:xfrm>
              <a:off x="1495462" y="4608577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6"/>
            <p:cNvSpPr/>
            <p:nvPr/>
          </p:nvSpPr>
          <p:spPr>
            <a:xfrm>
              <a:off x="986961" y="4749191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6"/>
            <p:cNvSpPr/>
            <p:nvPr/>
          </p:nvSpPr>
          <p:spPr>
            <a:xfrm>
              <a:off x="2408522" y="1158542"/>
              <a:ext cx="110475" cy="145627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6"/>
            <p:cNvSpPr/>
            <p:nvPr/>
          </p:nvSpPr>
          <p:spPr>
            <a:xfrm>
              <a:off x="7491363" y="4692868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6"/>
            <p:cNvSpPr/>
            <p:nvPr/>
          </p:nvSpPr>
          <p:spPr>
            <a:xfrm>
              <a:off x="8153549" y="4778740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6"/>
            <p:cNvSpPr/>
            <p:nvPr/>
          </p:nvSpPr>
          <p:spPr>
            <a:xfrm>
              <a:off x="4193475" y="4437852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6"/>
            <p:cNvSpPr/>
            <p:nvPr/>
          </p:nvSpPr>
          <p:spPr>
            <a:xfrm>
              <a:off x="3541603" y="3225070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56"/>
            <p:cNvSpPr/>
            <p:nvPr/>
          </p:nvSpPr>
          <p:spPr>
            <a:xfrm>
              <a:off x="3101523" y="4837380"/>
              <a:ext cx="57303" cy="56325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56"/>
            <p:cNvSpPr/>
            <p:nvPr/>
          </p:nvSpPr>
          <p:spPr>
            <a:xfrm>
              <a:off x="9038032" y="2761319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6"/>
            <p:cNvSpPr/>
            <p:nvPr/>
          </p:nvSpPr>
          <p:spPr>
            <a:xfrm>
              <a:off x="4107426" y="1412684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6"/>
            <p:cNvSpPr/>
            <p:nvPr/>
          </p:nvSpPr>
          <p:spPr>
            <a:xfrm>
              <a:off x="557046" y="1252021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6"/>
            <p:cNvSpPr/>
            <p:nvPr/>
          </p:nvSpPr>
          <p:spPr>
            <a:xfrm>
              <a:off x="2408518" y="346217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6"/>
            <p:cNvSpPr/>
            <p:nvPr/>
          </p:nvSpPr>
          <p:spPr>
            <a:xfrm>
              <a:off x="1611820" y="2512100"/>
              <a:ext cx="52249" cy="56850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1" name="Google Shape;3221;p56"/>
            <p:cNvGrpSpPr/>
            <p:nvPr/>
          </p:nvGrpSpPr>
          <p:grpSpPr>
            <a:xfrm>
              <a:off x="5084718" y="4083148"/>
              <a:ext cx="419846" cy="458079"/>
              <a:chOff x="5121781" y="1532506"/>
              <a:chExt cx="419846" cy="458079"/>
            </a:xfrm>
          </p:grpSpPr>
          <p:sp>
            <p:nvSpPr>
              <p:cNvPr id="3222" name="Google Shape;3222;p56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56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56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56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56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27" name="Google Shape;3227;p56"/>
            <p:cNvSpPr/>
            <p:nvPr/>
          </p:nvSpPr>
          <p:spPr>
            <a:xfrm>
              <a:off x="5588542" y="1251715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6"/>
            <p:cNvSpPr/>
            <p:nvPr/>
          </p:nvSpPr>
          <p:spPr>
            <a:xfrm>
              <a:off x="6044885" y="489369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6"/>
            <p:cNvSpPr/>
            <p:nvPr/>
          </p:nvSpPr>
          <p:spPr>
            <a:xfrm rot="-1241947">
              <a:off x="8568820" y="3532762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6"/>
            <p:cNvSpPr/>
            <p:nvPr/>
          </p:nvSpPr>
          <p:spPr>
            <a:xfrm rot="-1241947">
              <a:off x="8719463" y="374755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6"/>
            <p:cNvSpPr/>
            <p:nvPr/>
          </p:nvSpPr>
          <p:spPr>
            <a:xfrm>
              <a:off x="74589" y="249791"/>
              <a:ext cx="909146" cy="908748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6"/>
            <p:cNvSpPr/>
            <p:nvPr/>
          </p:nvSpPr>
          <p:spPr>
            <a:xfrm rot="422590">
              <a:off x="4652909" y="4585153"/>
              <a:ext cx="745679" cy="472616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6"/>
            <p:cNvSpPr/>
            <p:nvPr/>
          </p:nvSpPr>
          <p:spPr>
            <a:xfrm rot="2700000">
              <a:off x="8539603" y="4572034"/>
              <a:ext cx="459226" cy="386296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4" name="Google Shape;3234;p56"/>
            <p:cNvGrpSpPr/>
            <p:nvPr/>
          </p:nvGrpSpPr>
          <p:grpSpPr>
            <a:xfrm rot="1882907">
              <a:off x="219780" y="4239858"/>
              <a:ext cx="537260" cy="480691"/>
              <a:chOff x="-4380581" y="7797838"/>
              <a:chExt cx="705425" cy="631150"/>
            </a:xfrm>
          </p:grpSpPr>
          <p:sp>
            <p:nvSpPr>
              <p:cNvPr id="3235" name="Google Shape;3235;p56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56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56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56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56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0" name="Google Shape;3240;p56"/>
            <p:cNvGrpSpPr/>
            <p:nvPr/>
          </p:nvGrpSpPr>
          <p:grpSpPr>
            <a:xfrm flipH="1">
              <a:off x="7799497" y="446704"/>
              <a:ext cx="566578" cy="592413"/>
              <a:chOff x="4511781" y="1650104"/>
              <a:chExt cx="566578" cy="592413"/>
            </a:xfrm>
          </p:grpSpPr>
          <p:sp>
            <p:nvSpPr>
              <p:cNvPr id="3241" name="Google Shape;3241;p56"/>
              <p:cNvSpPr/>
              <p:nvPr/>
            </p:nvSpPr>
            <p:spPr>
              <a:xfrm rot="1921615" flipH="1">
                <a:off x="4554856" y="1891914"/>
                <a:ext cx="378106" cy="27096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56"/>
              <p:cNvSpPr/>
              <p:nvPr/>
            </p:nvSpPr>
            <p:spPr>
              <a:xfrm rot="1921615" flipH="1">
                <a:off x="4910928" y="1916047"/>
                <a:ext cx="144041" cy="129551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56"/>
              <p:cNvSpPr/>
              <p:nvPr/>
            </p:nvSpPr>
            <p:spPr>
              <a:xfrm rot="1921615" flipH="1">
                <a:off x="4834648" y="1726259"/>
                <a:ext cx="130218" cy="155237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56"/>
              <p:cNvSpPr/>
              <p:nvPr/>
            </p:nvSpPr>
            <p:spPr>
              <a:xfrm rot="1921615" flipH="1">
                <a:off x="4699752" y="1671820"/>
                <a:ext cx="124658" cy="148992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56"/>
              <p:cNvSpPr/>
              <p:nvPr/>
            </p:nvSpPr>
            <p:spPr>
              <a:xfrm rot="1921615" flipH="1">
                <a:off x="4550331" y="1740722"/>
                <a:ext cx="127324" cy="120945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6" name="Google Shape;3246;p56"/>
            <p:cNvGrpSpPr/>
            <p:nvPr/>
          </p:nvGrpSpPr>
          <p:grpSpPr>
            <a:xfrm rot="2700000" flipH="1">
              <a:off x="8330245" y="1119409"/>
              <a:ext cx="537219" cy="480655"/>
              <a:chOff x="-8043575" y="8494248"/>
              <a:chExt cx="705425" cy="631150"/>
            </a:xfrm>
          </p:grpSpPr>
          <p:sp>
            <p:nvSpPr>
              <p:cNvPr id="3247" name="Google Shape;3247;p56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56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56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56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56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2" name="Google Shape;3252;p56"/>
            <p:cNvSpPr/>
            <p:nvPr/>
          </p:nvSpPr>
          <p:spPr>
            <a:xfrm>
              <a:off x="986961" y="1039126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6"/>
            <p:cNvSpPr/>
            <p:nvPr/>
          </p:nvSpPr>
          <p:spPr>
            <a:xfrm>
              <a:off x="4439192" y="3225065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6"/>
            <p:cNvSpPr/>
            <p:nvPr/>
          </p:nvSpPr>
          <p:spPr>
            <a:xfrm>
              <a:off x="4685750" y="3557952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3">
    <p:bg>
      <p:bgPr>
        <a:solidFill>
          <a:schemeClr val="accent1"/>
        </a:solidFill>
        <a:effectLst/>
      </p:bgPr>
    </p:bg>
    <p:spTree>
      <p:nvGrpSpPr>
        <p:cNvPr id="1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6" name="Google Shape;3256;p57"/>
          <p:cNvGrpSpPr/>
          <p:nvPr/>
        </p:nvGrpSpPr>
        <p:grpSpPr>
          <a:xfrm>
            <a:off x="-107409" y="-6"/>
            <a:ext cx="9251410" cy="5172743"/>
            <a:chOff x="-107409" y="-6"/>
            <a:chExt cx="9251410" cy="5172743"/>
          </a:xfrm>
        </p:grpSpPr>
        <p:sp>
          <p:nvSpPr>
            <p:cNvPr id="3257" name="Google Shape;3257;p57"/>
            <p:cNvSpPr/>
            <p:nvPr/>
          </p:nvSpPr>
          <p:spPr>
            <a:xfrm rot="159001">
              <a:off x="5647343" y="4243778"/>
              <a:ext cx="908832" cy="908434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 rot="1009874" flipH="1">
              <a:off x="4692" y="1780894"/>
              <a:ext cx="909220" cy="908822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9" name="Google Shape;3259;p57"/>
            <p:cNvGrpSpPr/>
            <p:nvPr/>
          </p:nvGrpSpPr>
          <p:grpSpPr>
            <a:xfrm rot="572271">
              <a:off x="7970526" y="78493"/>
              <a:ext cx="1064565" cy="1403349"/>
              <a:chOff x="4308246" y="3238442"/>
              <a:chExt cx="1673600" cy="2206200"/>
            </a:xfrm>
          </p:grpSpPr>
          <p:sp>
            <p:nvSpPr>
              <p:cNvPr id="3260" name="Google Shape;3260;p57"/>
              <p:cNvSpPr/>
              <p:nvPr/>
            </p:nvSpPr>
            <p:spPr>
              <a:xfrm>
                <a:off x="4777096" y="3489067"/>
                <a:ext cx="1079275" cy="810800"/>
              </a:xfrm>
              <a:custGeom>
                <a:avLst/>
                <a:gdLst/>
                <a:ahLst/>
                <a:cxnLst/>
                <a:rect l="l" t="t" r="r" b="b"/>
                <a:pathLst>
                  <a:path w="43171" h="32432" extrusionOk="0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57"/>
              <p:cNvSpPr/>
              <p:nvPr/>
            </p:nvSpPr>
            <p:spPr>
              <a:xfrm>
                <a:off x="4308246" y="3238442"/>
                <a:ext cx="1673600" cy="2206200"/>
              </a:xfrm>
              <a:custGeom>
                <a:avLst/>
                <a:gdLst/>
                <a:ahLst/>
                <a:cxnLst/>
                <a:rect l="l" t="t" r="r" b="b"/>
                <a:pathLst>
                  <a:path w="66944" h="88248" extrusionOk="0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57"/>
              <p:cNvSpPr/>
              <p:nvPr/>
            </p:nvSpPr>
            <p:spPr>
              <a:xfrm>
                <a:off x="5088996" y="3703092"/>
                <a:ext cx="296050" cy="431350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17254" extrusionOk="0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3" name="Google Shape;3263;p57"/>
            <p:cNvSpPr/>
            <p:nvPr/>
          </p:nvSpPr>
          <p:spPr>
            <a:xfrm rot="1550640" flipH="1">
              <a:off x="7815783" y="4642286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4" name="Google Shape;3264;p57"/>
            <p:cNvGrpSpPr/>
            <p:nvPr/>
          </p:nvGrpSpPr>
          <p:grpSpPr>
            <a:xfrm rot="-1882907" flipH="1">
              <a:off x="960076" y="4491708"/>
              <a:ext cx="537260" cy="480691"/>
              <a:chOff x="1949642" y="2454226"/>
              <a:chExt cx="705425" cy="631150"/>
            </a:xfrm>
          </p:grpSpPr>
          <p:sp>
            <p:nvSpPr>
              <p:cNvPr id="3265" name="Google Shape;3265;p57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57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57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57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57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0" name="Google Shape;3270;p57"/>
            <p:cNvGrpSpPr/>
            <p:nvPr/>
          </p:nvGrpSpPr>
          <p:grpSpPr>
            <a:xfrm rot="1882907">
              <a:off x="8383401" y="2591995"/>
              <a:ext cx="537260" cy="480691"/>
              <a:chOff x="1765141" y="3262282"/>
              <a:chExt cx="705425" cy="631150"/>
            </a:xfrm>
          </p:grpSpPr>
          <p:sp>
            <p:nvSpPr>
              <p:cNvPr id="3271" name="Google Shape;3271;p57"/>
              <p:cNvSpPr/>
              <p:nvPr/>
            </p:nvSpPr>
            <p:spPr>
              <a:xfrm>
                <a:off x="1845141" y="3537657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57"/>
              <p:cNvSpPr/>
              <p:nvPr/>
            </p:nvSpPr>
            <p:spPr>
              <a:xfrm>
                <a:off x="1765141" y="3412207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57"/>
              <p:cNvSpPr/>
              <p:nvPr/>
            </p:nvSpPr>
            <p:spPr>
              <a:xfrm>
                <a:off x="1981516" y="3262282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57"/>
              <p:cNvSpPr/>
              <p:nvPr/>
            </p:nvSpPr>
            <p:spPr>
              <a:xfrm>
                <a:off x="2187016" y="3292182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57"/>
              <p:cNvSpPr/>
              <p:nvPr/>
            </p:nvSpPr>
            <p:spPr>
              <a:xfrm>
                <a:off x="2303391" y="3480782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2">
                  <a:alpha val="583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76" name="Google Shape;3276;p57"/>
            <p:cNvSpPr/>
            <p:nvPr/>
          </p:nvSpPr>
          <p:spPr>
            <a:xfrm rot="-1076189" flipH="1">
              <a:off x="5358426" y="115974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 rot="1550640" flipH="1">
              <a:off x="253408" y="203761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2">
                <a:alpha val="58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8" name="Google Shape;3278;p57"/>
            <p:cNvGrpSpPr/>
            <p:nvPr/>
          </p:nvGrpSpPr>
          <p:grpSpPr>
            <a:xfrm>
              <a:off x="86652" y="55652"/>
              <a:ext cx="8943968" cy="4975760"/>
              <a:chOff x="-62673" y="67940"/>
              <a:chExt cx="8943968" cy="4975760"/>
            </a:xfrm>
          </p:grpSpPr>
          <p:sp>
            <p:nvSpPr>
              <p:cNvPr id="3279" name="Google Shape;3279;p57"/>
              <p:cNvSpPr/>
              <p:nvPr/>
            </p:nvSpPr>
            <p:spPr>
              <a:xfrm>
                <a:off x="2483168" y="232242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0" name="Google Shape;3280;p57"/>
              <p:cNvSpPr/>
              <p:nvPr/>
            </p:nvSpPr>
            <p:spPr>
              <a:xfrm>
                <a:off x="1210874" y="4724359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1" name="Google Shape;3281;p57"/>
              <p:cNvSpPr/>
              <p:nvPr/>
            </p:nvSpPr>
            <p:spPr>
              <a:xfrm>
                <a:off x="6430983" y="137073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2" name="Google Shape;3282;p57"/>
              <p:cNvSpPr/>
              <p:nvPr/>
            </p:nvSpPr>
            <p:spPr>
              <a:xfrm>
                <a:off x="8560942" y="1207206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3" name="Google Shape;3283;p57"/>
              <p:cNvSpPr/>
              <p:nvPr/>
            </p:nvSpPr>
            <p:spPr>
              <a:xfrm>
                <a:off x="1077263" y="1546348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4" name="Google Shape;3284;p57"/>
              <p:cNvSpPr/>
              <p:nvPr/>
            </p:nvSpPr>
            <p:spPr>
              <a:xfrm>
                <a:off x="8517850" y="3824501"/>
                <a:ext cx="162240" cy="212808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2078" extrusionOk="0">
                    <a:moveTo>
                      <a:pt x="918" y="0"/>
                    </a:moveTo>
                    <a:cubicBezTo>
                      <a:pt x="802" y="0"/>
                      <a:pt x="715" y="348"/>
                      <a:pt x="686" y="812"/>
                    </a:cubicBezTo>
                    <a:cubicBezTo>
                      <a:pt x="290" y="84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6" y="1276"/>
                    </a:cubicBezTo>
                    <a:cubicBezTo>
                      <a:pt x="715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60" y="1276"/>
                    </a:cubicBezTo>
                    <a:cubicBezTo>
                      <a:pt x="1556" y="1247"/>
                      <a:pt x="1846" y="1150"/>
                      <a:pt x="1846" y="1044"/>
                    </a:cubicBezTo>
                    <a:cubicBezTo>
                      <a:pt x="1846" y="928"/>
                      <a:pt x="1556" y="841"/>
                      <a:pt x="1160" y="812"/>
                    </a:cubicBezTo>
                    <a:cubicBezTo>
                      <a:pt x="1141" y="348"/>
                      <a:pt x="1044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5" name="Google Shape;3285;p57"/>
              <p:cNvSpPr/>
              <p:nvPr/>
            </p:nvSpPr>
            <p:spPr>
              <a:xfrm>
                <a:off x="8101916" y="4899096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33"/>
                      <a:pt x="464" y="552"/>
                    </a:cubicBezTo>
                    <a:cubicBezTo>
                      <a:pt x="194" y="571"/>
                      <a:pt x="0" y="629"/>
                      <a:pt x="0" y="706"/>
                    </a:cubicBezTo>
                    <a:cubicBezTo>
                      <a:pt x="0" y="784"/>
                      <a:pt x="194" y="851"/>
                      <a:pt x="46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80"/>
                      <a:pt x="783" y="871"/>
                    </a:cubicBezTo>
                    <a:cubicBezTo>
                      <a:pt x="1054" y="851"/>
                      <a:pt x="1257" y="784"/>
                      <a:pt x="1257" y="706"/>
                    </a:cubicBezTo>
                    <a:cubicBezTo>
                      <a:pt x="1257" y="629"/>
                      <a:pt x="1054" y="571"/>
                      <a:pt x="78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6" name="Google Shape;3286;p57"/>
              <p:cNvSpPr/>
              <p:nvPr/>
            </p:nvSpPr>
            <p:spPr>
              <a:xfrm>
                <a:off x="254748" y="1158613"/>
                <a:ext cx="110475" cy="14562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22" extrusionOk="0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7" name="Google Shape;3287;p57"/>
              <p:cNvSpPr/>
              <p:nvPr/>
            </p:nvSpPr>
            <p:spPr>
              <a:xfrm>
                <a:off x="1998140" y="2174176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93" y="233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0"/>
                    </a:cubicBezTo>
                    <a:cubicBezTo>
                      <a:pt x="493" y="1180"/>
                      <a:pt x="551" y="1412"/>
                      <a:pt x="628" y="1412"/>
                    </a:cubicBezTo>
                    <a:cubicBezTo>
                      <a:pt x="715" y="1412"/>
                      <a:pt x="773" y="1180"/>
                      <a:pt x="792" y="870"/>
                    </a:cubicBezTo>
                    <a:cubicBezTo>
                      <a:pt x="1063" y="851"/>
                      <a:pt x="1256" y="793"/>
                      <a:pt x="1256" y="706"/>
                    </a:cubicBezTo>
                    <a:cubicBezTo>
                      <a:pt x="1256" y="629"/>
                      <a:pt x="1063" y="571"/>
                      <a:pt x="792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8" name="Google Shape;3288;p57"/>
              <p:cNvSpPr/>
              <p:nvPr/>
            </p:nvSpPr>
            <p:spPr>
              <a:xfrm>
                <a:off x="7889450" y="2517051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89" name="Google Shape;3289;p57"/>
              <p:cNvSpPr/>
              <p:nvPr/>
            </p:nvSpPr>
            <p:spPr>
              <a:xfrm>
                <a:off x="622455" y="135005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90" name="Google Shape;3290;p57"/>
              <p:cNvSpPr/>
              <p:nvPr/>
            </p:nvSpPr>
            <p:spPr>
              <a:xfrm>
                <a:off x="3538101" y="23225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91" name="Google Shape;3291;p57"/>
              <p:cNvSpPr/>
              <p:nvPr/>
            </p:nvSpPr>
            <p:spPr>
              <a:xfrm>
                <a:off x="54933" y="1468762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92" name="Google Shape;3292;p57"/>
              <p:cNvSpPr/>
              <p:nvPr/>
            </p:nvSpPr>
            <p:spPr>
              <a:xfrm>
                <a:off x="-35945" y="1763293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93" name="Google Shape;3293;p57"/>
              <p:cNvSpPr/>
              <p:nvPr/>
            </p:nvSpPr>
            <p:spPr>
              <a:xfrm>
                <a:off x="8194998" y="1979561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94" name="Google Shape;3294;p57"/>
              <p:cNvSpPr/>
              <p:nvPr/>
            </p:nvSpPr>
            <p:spPr>
              <a:xfrm>
                <a:off x="8042055" y="4324015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2" y="1"/>
                    </a:moveTo>
                    <a:cubicBezTo>
                      <a:pt x="521" y="1"/>
                      <a:pt x="500" y="2"/>
                      <a:pt x="478" y="6"/>
                    </a:cubicBezTo>
                    <a:cubicBezTo>
                      <a:pt x="0" y="61"/>
                      <a:pt x="82" y="833"/>
                      <a:pt x="540" y="833"/>
                    </a:cubicBezTo>
                    <a:cubicBezTo>
                      <a:pt x="564" y="833"/>
                      <a:pt x="588" y="831"/>
                      <a:pt x="614" y="827"/>
                    </a:cubicBezTo>
                    <a:cubicBezTo>
                      <a:pt x="807" y="788"/>
                      <a:pt x="952" y="624"/>
                      <a:pt x="971" y="431"/>
                    </a:cubicBezTo>
                    <a:cubicBezTo>
                      <a:pt x="971" y="191"/>
                      <a:pt x="776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95" name="Google Shape;3295;p57"/>
              <p:cNvSpPr/>
              <p:nvPr/>
            </p:nvSpPr>
            <p:spPr>
              <a:xfrm>
                <a:off x="4044091" y="4573365"/>
                <a:ext cx="40692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92" extrusionOk="0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296" name="Google Shape;3296;p57"/>
              <p:cNvSpPr/>
              <p:nvPr/>
            </p:nvSpPr>
            <p:spPr>
              <a:xfrm>
                <a:off x="4109437" y="4644976"/>
                <a:ext cx="57303" cy="5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50" extrusionOk="0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grpSp>
            <p:nvGrpSpPr>
              <p:cNvPr id="3297" name="Google Shape;3297;p57"/>
              <p:cNvGrpSpPr/>
              <p:nvPr/>
            </p:nvGrpSpPr>
            <p:grpSpPr>
              <a:xfrm>
                <a:off x="202600" y="4539487"/>
                <a:ext cx="419855" cy="458070"/>
                <a:chOff x="2002810" y="3558267"/>
                <a:chExt cx="362694" cy="339613"/>
              </a:xfrm>
            </p:grpSpPr>
            <p:sp>
              <p:nvSpPr>
                <p:cNvPr id="3298" name="Google Shape;3298;p57"/>
                <p:cNvSpPr/>
                <p:nvPr/>
              </p:nvSpPr>
              <p:spPr>
                <a:xfrm>
                  <a:off x="2291173" y="3686353"/>
                  <a:ext cx="74331" cy="6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299" name="Google Shape;3299;p57"/>
                <p:cNvSpPr/>
                <p:nvPr/>
              </p:nvSpPr>
              <p:spPr>
                <a:xfrm>
                  <a:off x="2002810" y="3590232"/>
                  <a:ext cx="74331" cy="6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0" name="Google Shape;3300;p57"/>
                <p:cNvSpPr/>
                <p:nvPr/>
              </p:nvSpPr>
              <p:spPr>
                <a:xfrm>
                  <a:off x="2172351" y="3558267"/>
                  <a:ext cx="35001" cy="29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95" extrusionOk="0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1" name="Google Shape;3301;p57"/>
                <p:cNvSpPr/>
                <p:nvPr/>
              </p:nvSpPr>
              <p:spPr>
                <a:xfrm>
                  <a:off x="2260348" y="3867738"/>
                  <a:ext cx="35761" cy="3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397" extrusionOk="0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2" name="Google Shape;3302;p57"/>
                <p:cNvSpPr/>
                <p:nvPr/>
              </p:nvSpPr>
              <p:spPr>
                <a:xfrm>
                  <a:off x="2093844" y="3776628"/>
                  <a:ext cx="49275" cy="42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555" extrusionOk="0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CD"/>
                    </a:solidFill>
                  </a:endParaRPr>
                </a:p>
              </p:txBody>
            </p:sp>
          </p:grpSp>
          <p:grpSp>
            <p:nvGrpSpPr>
              <p:cNvPr id="3303" name="Google Shape;3303;p57"/>
              <p:cNvGrpSpPr/>
              <p:nvPr/>
            </p:nvGrpSpPr>
            <p:grpSpPr>
              <a:xfrm>
                <a:off x="7769022" y="67940"/>
                <a:ext cx="273028" cy="860751"/>
                <a:chOff x="4893763" y="3307700"/>
                <a:chExt cx="240893" cy="638208"/>
              </a:xfrm>
            </p:grpSpPr>
            <p:sp>
              <p:nvSpPr>
                <p:cNvPr id="3304" name="Google Shape;3304;p57"/>
                <p:cNvSpPr/>
                <p:nvPr/>
              </p:nvSpPr>
              <p:spPr>
                <a:xfrm>
                  <a:off x="4893763" y="3883042"/>
                  <a:ext cx="74331" cy="6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CD"/>
                    </a:solidFill>
                  </a:endParaRPr>
                </a:p>
              </p:txBody>
            </p:sp>
            <p:sp>
              <p:nvSpPr>
                <p:cNvPr id="3305" name="Google Shape;3305;p57"/>
                <p:cNvSpPr/>
                <p:nvPr/>
              </p:nvSpPr>
              <p:spPr>
                <a:xfrm>
                  <a:off x="5060325" y="3307700"/>
                  <a:ext cx="74331" cy="6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FFCD"/>
                    </a:solidFill>
                  </a:endParaRPr>
                </a:p>
              </p:txBody>
            </p:sp>
          </p:grpSp>
          <p:sp>
            <p:nvSpPr>
              <p:cNvPr id="3306" name="Google Shape;3306;p57"/>
              <p:cNvSpPr/>
              <p:nvPr/>
            </p:nvSpPr>
            <p:spPr>
              <a:xfrm>
                <a:off x="8770820" y="1949953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07" name="Google Shape;3307;p57"/>
              <p:cNvSpPr/>
              <p:nvPr/>
            </p:nvSpPr>
            <p:spPr>
              <a:xfrm>
                <a:off x="6996015" y="4644990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08" name="Google Shape;3308;p57"/>
              <p:cNvSpPr/>
              <p:nvPr/>
            </p:nvSpPr>
            <p:spPr>
              <a:xfrm>
                <a:off x="-62673" y="2430186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09" name="Google Shape;3309;p57"/>
              <p:cNvSpPr/>
              <p:nvPr/>
            </p:nvSpPr>
            <p:spPr>
              <a:xfrm>
                <a:off x="257311" y="3389207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0" name="Google Shape;3310;p57"/>
              <p:cNvSpPr/>
              <p:nvPr/>
            </p:nvSpPr>
            <p:spPr>
              <a:xfrm>
                <a:off x="1620965" y="722155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1" name="Google Shape;3311;p57"/>
              <p:cNvSpPr/>
              <p:nvPr/>
            </p:nvSpPr>
            <p:spPr>
              <a:xfrm>
                <a:off x="1287160" y="592504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2" name="Google Shape;3312;p57"/>
              <p:cNvSpPr/>
              <p:nvPr/>
            </p:nvSpPr>
            <p:spPr>
              <a:xfrm>
                <a:off x="1483417" y="549390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3" name="Google Shape;3313;p57"/>
              <p:cNvSpPr/>
              <p:nvPr/>
            </p:nvSpPr>
            <p:spPr>
              <a:xfrm>
                <a:off x="1585281" y="966812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4" name="Google Shape;3314;p57"/>
              <p:cNvSpPr/>
              <p:nvPr/>
            </p:nvSpPr>
            <p:spPr>
              <a:xfrm>
                <a:off x="1392540" y="843920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5" name="Google Shape;3315;p57"/>
              <p:cNvSpPr/>
              <p:nvPr/>
            </p:nvSpPr>
            <p:spPr>
              <a:xfrm>
                <a:off x="5859336" y="51392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6" name="Google Shape;3316;p57"/>
              <p:cNvSpPr/>
              <p:nvPr/>
            </p:nvSpPr>
            <p:spPr>
              <a:xfrm>
                <a:off x="1287156" y="3052671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7" name="Google Shape;3317;p57"/>
              <p:cNvSpPr/>
              <p:nvPr/>
            </p:nvSpPr>
            <p:spPr>
              <a:xfrm>
                <a:off x="5721789" y="341156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8" name="Google Shape;3318;p57"/>
              <p:cNvSpPr/>
              <p:nvPr/>
            </p:nvSpPr>
            <p:spPr>
              <a:xfrm>
                <a:off x="5393603" y="14417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19" name="Google Shape;3319;p57"/>
              <p:cNvSpPr/>
              <p:nvPr/>
            </p:nvSpPr>
            <p:spPr>
              <a:xfrm>
                <a:off x="5630911" y="63568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20" name="Google Shape;3320;p57"/>
              <p:cNvSpPr/>
              <p:nvPr/>
            </p:nvSpPr>
            <p:spPr>
              <a:xfrm>
                <a:off x="3249680" y="4758553"/>
                <a:ext cx="110475" cy="14450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1" extrusionOk="0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21" name="Google Shape;3321;p57"/>
              <p:cNvSpPr/>
              <p:nvPr/>
            </p:nvSpPr>
            <p:spPr>
              <a:xfrm flipH="1">
                <a:off x="2867062" y="1719466"/>
                <a:ext cx="110475" cy="14450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1" extrusionOk="0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22" name="Google Shape;3322;p57"/>
              <p:cNvSpPr/>
              <p:nvPr/>
            </p:nvSpPr>
            <p:spPr>
              <a:xfrm flipH="1">
                <a:off x="6333292" y="3320914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8" y="0"/>
                    </a:moveTo>
                    <a:cubicBezTo>
                      <a:pt x="802" y="0"/>
                      <a:pt x="706" y="348"/>
                      <a:pt x="687" y="812"/>
                    </a:cubicBezTo>
                    <a:cubicBezTo>
                      <a:pt x="290" y="831"/>
                      <a:pt x="0" y="928"/>
                      <a:pt x="0" y="1044"/>
                    </a:cubicBezTo>
                    <a:cubicBezTo>
                      <a:pt x="0" y="1150"/>
                      <a:pt x="290" y="1247"/>
                      <a:pt x="687" y="1276"/>
                    </a:cubicBezTo>
                    <a:cubicBezTo>
                      <a:pt x="706" y="1740"/>
                      <a:pt x="802" y="2078"/>
                      <a:pt x="918" y="2078"/>
                    </a:cubicBezTo>
                    <a:cubicBezTo>
                      <a:pt x="1034" y="2078"/>
                      <a:pt x="1131" y="1740"/>
                      <a:pt x="1150" y="1276"/>
                    </a:cubicBezTo>
                    <a:cubicBezTo>
                      <a:pt x="1547" y="1247"/>
                      <a:pt x="1846" y="1150"/>
                      <a:pt x="1846" y="1044"/>
                    </a:cubicBezTo>
                    <a:cubicBezTo>
                      <a:pt x="1846" y="928"/>
                      <a:pt x="1547" y="831"/>
                      <a:pt x="1150" y="812"/>
                    </a:cubicBezTo>
                    <a:cubicBezTo>
                      <a:pt x="1131" y="348"/>
                      <a:pt x="1034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3323" name="Google Shape;3323;p57"/>
              <p:cNvSpPr/>
              <p:nvPr/>
            </p:nvSpPr>
            <p:spPr>
              <a:xfrm flipH="1">
                <a:off x="887587" y="3980403"/>
                <a:ext cx="110475" cy="14450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1" extrusionOk="0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5"/>
          <p:cNvGrpSpPr/>
          <p:nvPr/>
        </p:nvGrpSpPr>
        <p:grpSpPr>
          <a:xfrm>
            <a:off x="89338" y="138653"/>
            <a:ext cx="8957938" cy="4821944"/>
            <a:chOff x="84356" y="461914"/>
            <a:chExt cx="8957938" cy="4821944"/>
          </a:xfrm>
        </p:grpSpPr>
        <p:sp>
          <p:nvSpPr>
            <p:cNvPr id="195" name="Google Shape;195;p5"/>
            <p:cNvSpPr/>
            <p:nvPr/>
          </p:nvSpPr>
          <p:spPr>
            <a:xfrm>
              <a:off x="5206794" y="3351369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4462864" y="4914975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8495690" y="1499146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8404335" y="533238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1437431" y="461921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84356" y="1539277"/>
              <a:ext cx="103759" cy="11647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948472" y="487044"/>
              <a:ext cx="152378" cy="171529"/>
            </a:xfrm>
            <a:custGeom>
              <a:avLst/>
              <a:gdLst/>
              <a:ahLst/>
              <a:cxnLst/>
              <a:rect l="l" t="t" r="r" b="b"/>
              <a:pathLst>
                <a:path w="1846" h="2078" extrusionOk="0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864531" y="3565614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33"/>
                    <a:pt x="464" y="552"/>
                  </a:cubicBezTo>
                  <a:cubicBezTo>
                    <a:pt x="194" y="571"/>
                    <a:pt x="0" y="629"/>
                    <a:pt x="0" y="706"/>
                  </a:cubicBezTo>
                  <a:cubicBezTo>
                    <a:pt x="0" y="784"/>
                    <a:pt x="194" y="851"/>
                    <a:pt x="46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80"/>
                    <a:pt x="783" y="871"/>
                  </a:cubicBezTo>
                  <a:cubicBezTo>
                    <a:pt x="1054" y="851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8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211215" y="4610184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524138" y="4637703"/>
              <a:ext cx="103842" cy="116554"/>
            </a:xfrm>
            <a:custGeom>
              <a:avLst/>
              <a:gdLst/>
              <a:ahLst/>
              <a:cxnLst/>
              <a:rect l="l" t="t" r="r" b="b"/>
              <a:pathLst>
                <a:path w="1258" h="1412" extrusionOk="0">
                  <a:moveTo>
                    <a:pt x="629" y="1"/>
                  </a:moveTo>
                  <a:cubicBezTo>
                    <a:pt x="552" y="1"/>
                    <a:pt x="484" y="233"/>
                    <a:pt x="474" y="552"/>
                  </a:cubicBezTo>
                  <a:cubicBezTo>
                    <a:pt x="204" y="571"/>
                    <a:pt x="1" y="629"/>
                    <a:pt x="1" y="706"/>
                  </a:cubicBezTo>
                  <a:cubicBezTo>
                    <a:pt x="1" y="784"/>
                    <a:pt x="204" y="842"/>
                    <a:pt x="474" y="861"/>
                  </a:cubicBezTo>
                  <a:cubicBezTo>
                    <a:pt x="484" y="1180"/>
                    <a:pt x="552" y="1412"/>
                    <a:pt x="629" y="1412"/>
                  </a:cubicBezTo>
                  <a:cubicBezTo>
                    <a:pt x="706" y="1412"/>
                    <a:pt x="774" y="1180"/>
                    <a:pt x="793" y="861"/>
                  </a:cubicBezTo>
                  <a:cubicBezTo>
                    <a:pt x="1054" y="842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93" y="552"/>
                  </a:cubicBezTo>
                  <a:cubicBezTo>
                    <a:pt x="774" y="233"/>
                    <a:pt x="706" y="1"/>
                    <a:pt x="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46478" y="719265"/>
              <a:ext cx="103759" cy="117379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86603" y="984304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8215060" y="2913813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4567030" y="3069351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113654" y="4859099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173140" y="2035813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353808" y="4805793"/>
              <a:ext cx="80234" cy="68843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702736" y="5215015"/>
              <a:ext cx="80234" cy="68843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819042" y="461914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3968299" y="2747071"/>
              <a:ext cx="38218" cy="32358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1563672" y="5226729"/>
              <a:ext cx="53819" cy="45400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5"/>
            <p:cNvGrpSpPr/>
            <p:nvPr/>
          </p:nvGrpSpPr>
          <p:grpSpPr>
            <a:xfrm>
              <a:off x="384142" y="4522561"/>
              <a:ext cx="394321" cy="369227"/>
              <a:chOff x="2002810" y="3558267"/>
              <a:chExt cx="362694" cy="339613"/>
            </a:xfrm>
          </p:grpSpPr>
          <p:sp>
            <p:nvSpPr>
              <p:cNvPr id="217" name="Google Shape;217;p5"/>
              <p:cNvSpPr/>
              <p:nvPr/>
            </p:nvSpPr>
            <p:spPr>
              <a:xfrm>
                <a:off x="2291173" y="3686353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2002810" y="3590232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5"/>
            <p:cNvGrpSpPr/>
            <p:nvPr/>
          </p:nvGrpSpPr>
          <p:grpSpPr>
            <a:xfrm>
              <a:off x="8251792" y="4522561"/>
              <a:ext cx="394321" cy="369227"/>
              <a:chOff x="2002810" y="3558267"/>
              <a:chExt cx="362694" cy="339613"/>
            </a:xfrm>
          </p:grpSpPr>
          <p:sp>
            <p:nvSpPr>
              <p:cNvPr id="223" name="Google Shape;223;p5"/>
              <p:cNvSpPr/>
              <p:nvPr/>
            </p:nvSpPr>
            <p:spPr>
              <a:xfrm>
                <a:off x="2291173" y="3686353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2002810" y="3590232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" name="Google Shape;228;p5"/>
            <p:cNvSpPr/>
            <p:nvPr/>
          </p:nvSpPr>
          <p:spPr>
            <a:xfrm>
              <a:off x="8938535" y="2089738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8542360" y="344817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529435" y="274332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650260" y="3533900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778476" y="2347266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111017" y="1087726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268417" y="1092511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897487" y="7431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725865" y="1329913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219626" y="602991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6919542" y="664413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5956554" y="1092511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7314937" y="110551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6098365" y="755038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048756" y="4891802"/>
              <a:ext cx="103759" cy="11647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3359915" y="4240721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flipH="1">
              <a:off x="6471716" y="4891802"/>
              <a:ext cx="103759" cy="11647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flipH="1">
              <a:off x="5719493" y="4899146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5"/>
          <p:cNvSpPr txBox="1">
            <a:spLocks noGrp="1"/>
          </p:cNvSpPr>
          <p:nvPr>
            <p:ph type="title"/>
          </p:nvPr>
        </p:nvSpPr>
        <p:spPr>
          <a:xfrm>
            <a:off x="311700" y="51683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"/>
          <p:cNvSpPr txBox="1">
            <a:spLocks noGrp="1"/>
          </p:cNvSpPr>
          <p:nvPr>
            <p:ph type="body" idx="1"/>
          </p:nvPr>
        </p:nvSpPr>
        <p:spPr>
          <a:xfrm>
            <a:off x="3573300" y="3408060"/>
            <a:ext cx="19974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8" name="Google Shape;248;p5"/>
          <p:cNvSpPr txBox="1">
            <a:spLocks noGrp="1"/>
          </p:cNvSpPr>
          <p:nvPr>
            <p:ph type="body" idx="2"/>
          </p:nvPr>
        </p:nvSpPr>
        <p:spPr>
          <a:xfrm>
            <a:off x="3573300" y="1866636"/>
            <a:ext cx="19974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9" name="Google Shape;249;p5"/>
          <p:cNvSpPr txBox="1">
            <a:spLocks noGrp="1"/>
          </p:cNvSpPr>
          <p:nvPr>
            <p:ph type="subTitle" idx="3"/>
          </p:nvPr>
        </p:nvSpPr>
        <p:spPr>
          <a:xfrm>
            <a:off x="3573300" y="1662533"/>
            <a:ext cx="1997400" cy="2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oogaloo"/>
              <a:buNone/>
              <a:defRPr>
                <a:latin typeface="Boogaloo"/>
                <a:ea typeface="Boogaloo"/>
                <a:cs typeface="Boogaloo"/>
                <a:sym typeface="Boogalo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endParaRPr/>
          </a:p>
        </p:txBody>
      </p:sp>
      <p:sp>
        <p:nvSpPr>
          <p:cNvPr id="250" name="Google Shape;250;p5"/>
          <p:cNvSpPr txBox="1">
            <a:spLocks noGrp="1"/>
          </p:cNvSpPr>
          <p:nvPr>
            <p:ph type="subTitle" idx="4"/>
          </p:nvPr>
        </p:nvSpPr>
        <p:spPr>
          <a:xfrm>
            <a:off x="3573300" y="3211800"/>
            <a:ext cx="19974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oogaloo"/>
              <a:buNone/>
              <a:defRPr>
                <a:latin typeface="Boogaloo"/>
                <a:ea typeface="Boogaloo"/>
                <a:cs typeface="Boogaloo"/>
                <a:sym typeface="Boogalo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Font typeface="Boogaloo"/>
              <a:buNone/>
              <a:defRPr sz="18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2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4"/>
          <p:cNvSpPr txBox="1">
            <a:spLocks noGrp="1"/>
          </p:cNvSpPr>
          <p:nvPr>
            <p:ph type="title"/>
          </p:nvPr>
        </p:nvSpPr>
        <p:spPr>
          <a:xfrm>
            <a:off x="713500" y="543000"/>
            <a:ext cx="77100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14"/>
          <p:cNvSpPr txBox="1">
            <a:spLocks noGrp="1"/>
          </p:cNvSpPr>
          <p:nvPr>
            <p:ph type="title" idx="2" hasCustomPrompt="1"/>
          </p:nvPr>
        </p:nvSpPr>
        <p:spPr>
          <a:xfrm>
            <a:off x="746115" y="1474356"/>
            <a:ext cx="17454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1" name="Google Shape;601;p14"/>
          <p:cNvSpPr txBox="1">
            <a:spLocks noGrp="1"/>
          </p:cNvSpPr>
          <p:nvPr>
            <p:ph type="subTitle" idx="1"/>
          </p:nvPr>
        </p:nvSpPr>
        <p:spPr>
          <a:xfrm>
            <a:off x="746115" y="2039120"/>
            <a:ext cx="17454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14"/>
          <p:cNvSpPr txBox="1">
            <a:spLocks noGrp="1"/>
          </p:cNvSpPr>
          <p:nvPr>
            <p:ph type="subTitle" idx="3"/>
          </p:nvPr>
        </p:nvSpPr>
        <p:spPr>
          <a:xfrm>
            <a:off x="746115" y="2402650"/>
            <a:ext cx="17454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14"/>
          <p:cNvSpPr txBox="1">
            <a:spLocks noGrp="1"/>
          </p:cNvSpPr>
          <p:nvPr>
            <p:ph type="title" idx="4" hasCustomPrompt="1"/>
          </p:nvPr>
        </p:nvSpPr>
        <p:spPr>
          <a:xfrm>
            <a:off x="2668909" y="1484956"/>
            <a:ext cx="1794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5"/>
          </p:nvPr>
        </p:nvSpPr>
        <p:spPr>
          <a:xfrm>
            <a:off x="2657509" y="2039120"/>
            <a:ext cx="18177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6"/>
          </p:nvPr>
        </p:nvSpPr>
        <p:spPr>
          <a:xfrm>
            <a:off x="2668909" y="2402650"/>
            <a:ext cx="17949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7" hasCustomPrompt="1"/>
          </p:nvPr>
        </p:nvSpPr>
        <p:spPr>
          <a:xfrm>
            <a:off x="4631638" y="1479656"/>
            <a:ext cx="1794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8"/>
          </p:nvPr>
        </p:nvSpPr>
        <p:spPr>
          <a:xfrm>
            <a:off x="4620238" y="2039120"/>
            <a:ext cx="18177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9"/>
          </p:nvPr>
        </p:nvSpPr>
        <p:spPr>
          <a:xfrm>
            <a:off x="4631638" y="2402650"/>
            <a:ext cx="17949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13" hasCustomPrompt="1"/>
          </p:nvPr>
        </p:nvSpPr>
        <p:spPr>
          <a:xfrm>
            <a:off x="6592505" y="1483056"/>
            <a:ext cx="1817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14"/>
          </p:nvPr>
        </p:nvSpPr>
        <p:spPr>
          <a:xfrm>
            <a:off x="6592505" y="2039120"/>
            <a:ext cx="18177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15"/>
          </p:nvPr>
        </p:nvSpPr>
        <p:spPr>
          <a:xfrm>
            <a:off x="6603905" y="2402650"/>
            <a:ext cx="17949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14"/>
          <p:cNvSpPr/>
          <p:nvPr/>
        </p:nvSpPr>
        <p:spPr>
          <a:xfrm>
            <a:off x="-3500" y="4608300"/>
            <a:ext cx="9144000" cy="61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CD"/>
              </a:solidFill>
            </a:endParaRPr>
          </a:p>
        </p:txBody>
      </p:sp>
      <p:grpSp>
        <p:nvGrpSpPr>
          <p:cNvPr id="613" name="Google Shape;613;p14"/>
          <p:cNvGrpSpPr/>
          <p:nvPr/>
        </p:nvGrpSpPr>
        <p:grpSpPr>
          <a:xfrm>
            <a:off x="198024" y="57740"/>
            <a:ext cx="8747940" cy="4299937"/>
            <a:chOff x="205800" y="-337052"/>
            <a:chExt cx="8747940" cy="4299937"/>
          </a:xfrm>
        </p:grpSpPr>
        <p:sp>
          <p:nvSpPr>
            <p:cNvPr id="614" name="Google Shape;614;p14"/>
            <p:cNvSpPr/>
            <p:nvPr/>
          </p:nvSpPr>
          <p:spPr>
            <a:xfrm>
              <a:off x="371824" y="2624884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6675333" y="69761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 rot="2022055">
              <a:off x="799540" y="610444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355475" y="147981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205800" y="3747974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431436" y="309275"/>
              <a:ext cx="110475" cy="145627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838615" y="1007426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3643562" y="-337052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545851" y="-90665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2434130" y="3598553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1816774" y="3186188"/>
              <a:ext cx="57303" cy="56326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8797120" y="2458153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6" name="Google Shape;626;p14"/>
            <p:cNvGrpSpPr/>
            <p:nvPr/>
          </p:nvGrpSpPr>
          <p:grpSpPr>
            <a:xfrm>
              <a:off x="2281585" y="322929"/>
              <a:ext cx="6359974" cy="3465702"/>
              <a:chOff x="2120935" y="502017"/>
              <a:chExt cx="6359974" cy="3465702"/>
            </a:xfrm>
          </p:grpSpPr>
          <p:sp>
            <p:nvSpPr>
              <p:cNvPr id="627" name="Google Shape;627;p14"/>
              <p:cNvSpPr/>
              <p:nvPr/>
            </p:nvSpPr>
            <p:spPr>
              <a:xfrm>
                <a:off x="2273465" y="1347105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4"/>
              <p:cNvSpPr/>
              <p:nvPr/>
            </p:nvSpPr>
            <p:spPr>
              <a:xfrm>
                <a:off x="2120935" y="502017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4"/>
              <p:cNvSpPr/>
              <p:nvPr/>
            </p:nvSpPr>
            <p:spPr>
              <a:xfrm>
                <a:off x="8440392" y="1170665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4"/>
              <p:cNvSpPr/>
              <p:nvPr/>
            </p:nvSpPr>
            <p:spPr>
              <a:xfrm>
                <a:off x="6997781" y="3927062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14"/>
            <p:cNvGrpSpPr/>
            <p:nvPr/>
          </p:nvGrpSpPr>
          <p:grpSpPr>
            <a:xfrm>
              <a:off x="4501311" y="427454"/>
              <a:ext cx="4215487" cy="801163"/>
              <a:chOff x="1245811" y="1721329"/>
              <a:chExt cx="4215487" cy="801163"/>
            </a:xfrm>
          </p:grpSpPr>
          <p:sp>
            <p:nvSpPr>
              <p:cNvPr id="632" name="Google Shape;632;p14"/>
              <p:cNvSpPr/>
              <p:nvPr/>
            </p:nvSpPr>
            <p:spPr>
              <a:xfrm>
                <a:off x="1245811" y="2437697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4"/>
              <p:cNvSpPr/>
              <p:nvPr/>
            </p:nvSpPr>
            <p:spPr>
              <a:xfrm>
                <a:off x="4332181" y="2090471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4"/>
              <p:cNvSpPr/>
              <p:nvPr/>
            </p:nvSpPr>
            <p:spPr>
              <a:xfrm>
                <a:off x="5419903" y="17213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4"/>
              <p:cNvSpPr/>
              <p:nvPr/>
            </p:nvSpPr>
            <p:spPr>
              <a:xfrm>
                <a:off x="4922361" y="190323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6" name="Google Shape;636;p14"/>
            <p:cNvSpPr/>
            <p:nvPr/>
          </p:nvSpPr>
          <p:spPr>
            <a:xfrm>
              <a:off x="6966156" y="-175764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4553999" y="3071778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8368594" y="3448561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8913049" y="3922740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14"/>
          <p:cNvGrpSpPr/>
          <p:nvPr/>
        </p:nvGrpSpPr>
        <p:grpSpPr>
          <a:xfrm>
            <a:off x="56042" y="-296683"/>
            <a:ext cx="9274133" cy="4007036"/>
            <a:chOff x="76142" y="-310434"/>
            <a:chExt cx="9274133" cy="4007036"/>
          </a:xfrm>
        </p:grpSpPr>
        <p:sp>
          <p:nvSpPr>
            <p:cNvPr id="641" name="Google Shape;641;p14"/>
            <p:cNvSpPr/>
            <p:nvPr/>
          </p:nvSpPr>
          <p:spPr>
            <a:xfrm rot="-159001" flipH="1">
              <a:off x="1408616" y="-289910"/>
              <a:ext cx="908832" cy="908434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 rot="-1009874">
              <a:off x="8202578" y="-198256"/>
              <a:ext cx="909220" cy="908822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3" name="Google Shape;643;p14"/>
            <p:cNvGrpSpPr/>
            <p:nvPr/>
          </p:nvGrpSpPr>
          <p:grpSpPr>
            <a:xfrm rot="1882907">
              <a:off x="8727155" y="1640583"/>
              <a:ext cx="537260" cy="480691"/>
              <a:chOff x="2694164" y="2398663"/>
              <a:chExt cx="705425" cy="631150"/>
            </a:xfrm>
          </p:grpSpPr>
          <p:sp>
            <p:nvSpPr>
              <p:cNvPr id="644" name="Google Shape;644;p14"/>
              <p:cNvSpPr/>
              <p:nvPr/>
            </p:nvSpPr>
            <p:spPr>
              <a:xfrm>
                <a:off x="2774164" y="2674038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>
                <a:off x="2694164" y="2548588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4"/>
              <p:cNvSpPr/>
              <p:nvPr/>
            </p:nvSpPr>
            <p:spPr>
              <a:xfrm>
                <a:off x="2910539" y="2398663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4"/>
              <p:cNvSpPr/>
              <p:nvPr/>
            </p:nvSpPr>
            <p:spPr>
              <a:xfrm>
                <a:off x="3116039" y="2428563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4"/>
              <p:cNvSpPr/>
              <p:nvPr/>
            </p:nvSpPr>
            <p:spPr>
              <a:xfrm>
                <a:off x="3232414" y="2617163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" name="Google Shape;649;p14"/>
            <p:cNvGrpSpPr/>
            <p:nvPr/>
          </p:nvGrpSpPr>
          <p:grpSpPr>
            <a:xfrm rot="-1882907" flipH="1">
              <a:off x="2311033" y="3098358"/>
              <a:ext cx="537260" cy="494530"/>
              <a:chOff x="426166" y="4909718"/>
              <a:chExt cx="705425" cy="649320"/>
            </a:xfrm>
          </p:grpSpPr>
          <p:sp>
            <p:nvSpPr>
              <p:cNvPr id="650" name="Google Shape;650;p14"/>
              <p:cNvSpPr/>
              <p:nvPr/>
            </p:nvSpPr>
            <p:spPr>
              <a:xfrm>
                <a:off x="476377" y="520326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426166" y="505964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642541" y="490971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4"/>
              <p:cNvSpPr/>
              <p:nvPr/>
            </p:nvSpPr>
            <p:spPr>
              <a:xfrm>
                <a:off x="818252" y="495778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>
                <a:off x="964416" y="512821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5" name="Google Shape;655;p14"/>
            <p:cNvSpPr/>
            <p:nvPr/>
          </p:nvSpPr>
          <p:spPr>
            <a:xfrm rot="1076189">
              <a:off x="6289486" y="3043799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 rot="-1550640">
              <a:off x="137375" y="120210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8">
    <p:bg>
      <p:bgPr>
        <a:solidFill>
          <a:schemeClr val="lt2"/>
        </a:solidFill>
        <a:effectLst/>
      </p:bgPr>
    </p:bg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4"/>
          <p:cNvSpPr txBox="1">
            <a:spLocks noGrp="1"/>
          </p:cNvSpPr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4"/>
          <p:cNvSpPr txBox="1">
            <a:spLocks noGrp="1"/>
          </p:cNvSpPr>
          <p:nvPr>
            <p:ph type="subTitle" idx="1"/>
          </p:nvPr>
        </p:nvSpPr>
        <p:spPr>
          <a:xfrm>
            <a:off x="733750" y="2190400"/>
            <a:ext cx="18714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4" name="Google Shape;1234;p24"/>
          <p:cNvSpPr txBox="1">
            <a:spLocks noGrp="1"/>
          </p:cNvSpPr>
          <p:nvPr>
            <p:ph type="subTitle" idx="2"/>
          </p:nvPr>
        </p:nvSpPr>
        <p:spPr>
          <a:xfrm>
            <a:off x="3636307" y="2190400"/>
            <a:ext cx="18714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5" name="Google Shape;1235;p24"/>
          <p:cNvSpPr txBox="1">
            <a:spLocks noGrp="1"/>
          </p:cNvSpPr>
          <p:nvPr>
            <p:ph type="subTitle" idx="3"/>
          </p:nvPr>
        </p:nvSpPr>
        <p:spPr>
          <a:xfrm>
            <a:off x="6538862" y="2190400"/>
            <a:ext cx="18714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6" name="Google Shape;1236;p24"/>
          <p:cNvSpPr txBox="1">
            <a:spLocks noGrp="1"/>
          </p:cNvSpPr>
          <p:nvPr>
            <p:ph type="subTitle" idx="4"/>
          </p:nvPr>
        </p:nvSpPr>
        <p:spPr>
          <a:xfrm>
            <a:off x="733750" y="4004125"/>
            <a:ext cx="18714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7" name="Google Shape;1237;p24"/>
          <p:cNvSpPr txBox="1">
            <a:spLocks noGrp="1"/>
          </p:cNvSpPr>
          <p:nvPr>
            <p:ph type="subTitle" idx="5"/>
          </p:nvPr>
        </p:nvSpPr>
        <p:spPr>
          <a:xfrm>
            <a:off x="3636307" y="4007900"/>
            <a:ext cx="18714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8" name="Google Shape;1238;p24"/>
          <p:cNvSpPr txBox="1">
            <a:spLocks noGrp="1"/>
          </p:cNvSpPr>
          <p:nvPr>
            <p:ph type="subTitle" idx="6"/>
          </p:nvPr>
        </p:nvSpPr>
        <p:spPr>
          <a:xfrm>
            <a:off x="6538862" y="4000325"/>
            <a:ext cx="18714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9" name="Google Shape;1239;p24"/>
          <p:cNvSpPr txBox="1">
            <a:spLocks noGrp="1"/>
          </p:cNvSpPr>
          <p:nvPr>
            <p:ph type="subTitle" idx="7"/>
          </p:nvPr>
        </p:nvSpPr>
        <p:spPr>
          <a:xfrm>
            <a:off x="733750" y="1850688"/>
            <a:ext cx="18714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endParaRPr/>
          </a:p>
        </p:txBody>
      </p:sp>
      <p:sp>
        <p:nvSpPr>
          <p:cNvPr id="1240" name="Google Shape;1240;p24"/>
          <p:cNvSpPr txBox="1">
            <a:spLocks noGrp="1"/>
          </p:cNvSpPr>
          <p:nvPr>
            <p:ph type="subTitle" idx="8"/>
          </p:nvPr>
        </p:nvSpPr>
        <p:spPr>
          <a:xfrm>
            <a:off x="3636293" y="1850688"/>
            <a:ext cx="18714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endParaRPr/>
          </a:p>
        </p:txBody>
      </p:sp>
      <p:sp>
        <p:nvSpPr>
          <p:cNvPr id="1241" name="Google Shape;1241;p24"/>
          <p:cNvSpPr txBox="1">
            <a:spLocks noGrp="1"/>
          </p:cNvSpPr>
          <p:nvPr>
            <p:ph type="subTitle" idx="9"/>
          </p:nvPr>
        </p:nvSpPr>
        <p:spPr>
          <a:xfrm>
            <a:off x="6538867" y="1850688"/>
            <a:ext cx="18714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endParaRPr/>
          </a:p>
        </p:txBody>
      </p:sp>
      <p:sp>
        <p:nvSpPr>
          <p:cNvPr id="1242" name="Google Shape;1242;p24"/>
          <p:cNvSpPr txBox="1">
            <a:spLocks noGrp="1"/>
          </p:cNvSpPr>
          <p:nvPr>
            <p:ph type="subTitle" idx="13"/>
          </p:nvPr>
        </p:nvSpPr>
        <p:spPr>
          <a:xfrm>
            <a:off x="733750" y="3672511"/>
            <a:ext cx="18714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endParaRPr/>
          </a:p>
        </p:txBody>
      </p:sp>
      <p:sp>
        <p:nvSpPr>
          <p:cNvPr id="1243" name="Google Shape;1243;p24"/>
          <p:cNvSpPr txBox="1">
            <a:spLocks noGrp="1"/>
          </p:cNvSpPr>
          <p:nvPr>
            <p:ph type="subTitle" idx="14"/>
          </p:nvPr>
        </p:nvSpPr>
        <p:spPr>
          <a:xfrm>
            <a:off x="3636293" y="3672511"/>
            <a:ext cx="18714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endParaRPr/>
          </a:p>
        </p:txBody>
      </p:sp>
      <p:sp>
        <p:nvSpPr>
          <p:cNvPr id="1244" name="Google Shape;1244;p24"/>
          <p:cNvSpPr txBox="1">
            <a:spLocks noGrp="1"/>
          </p:cNvSpPr>
          <p:nvPr>
            <p:ph type="subTitle" idx="15"/>
          </p:nvPr>
        </p:nvSpPr>
        <p:spPr>
          <a:xfrm>
            <a:off x="6538867" y="3672511"/>
            <a:ext cx="18714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endParaRPr/>
          </a:p>
        </p:txBody>
      </p:sp>
      <p:grpSp>
        <p:nvGrpSpPr>
          <p:cNvPr id="1245" name="Google Shape;1245;p24"/>
          <p:cNvGrpSpPr/>
          <p:nvPr/>
        </p:nvGrpSpPr>
        <p:grpSpPr>
          <a:xfrm>
            <a:off x="89338" y="-39848"/>
            <a:ext cx="8957938" cy="5217315"/>
            <a:chOff x="84356" y="283413"/>
            <a:chExt cx="8957938" cy="5217315"/>
          </a:xfrm>
        </p:grpSpPr>
        <p:sp>
          <p:nvSpPr>
            <p:cNvPr id="1246" name="Google Shape;1246;p24"/>
            <p:cNvSpPr/>
            <p:nvPr/>
          </p:nvSpPr>
          <p:spPr>
            <a:xfrm>
              <a:off x="5569669" y="2895844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4462864" y="4914975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2151715" y="1239609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8632935" y="533238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1437431" y="461921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84356" y="1539277"/>
              <a:ext cx="103759" cy="11647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2948472" y="487044"/>
              <a:ext cx="152378" cy="171529"/>
            </a:xfrm>
            <a:custGeom>
              <a:avLst/>
              <a:gdLst/>
              <a:ahLst/>
              <a:cxnLst/>
              <a:rect l="l" t="t" r="r" b="b"/>
              <a:pathLst>
                <a:path w="1846" h="2078" extrusionOk="0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3407331" y="3184614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33"/>
                    <a:pt x="464" y="552"/>
                  </a:cubicBezTo>
                  <a:cubicBezTo>
                    <a:pt x="194" y="571"/>
                    <a:pt x="0" y="629"/>
                    <a:pt x="0" y="706"/>
                  </a:cubicBezTo>
                  <a:cubicBezTo>
                    <a:pt x="0" y="784"/>
                    <a:pt x="194" y="851"/>
                    <a:pt x="46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80"/>
                    <a:pt x="783" y="871"/>
                  </a:cubicBezTo>
                  <a:cubicBezTo>
                    <a:pt x="1054" y="851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8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3505602" y="1599446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313963" y="4863953"/>
              <a:ext cx="103842" cy="116554"/>
            </a:xfrm>
            <a:custGeom>
              <a:avLst/>
              <a:gdLst/>
              <a:ahLst/>
              <a:cxnLst/>
              <a:rect l="l" t="t" r="r" b="b"/>
              <a:pathLst>
                <a:path w="1258" h="1412" extrusionOk="0">
                  <a:moveTo>
                    <a:pt x="629" y="1"/>
                  </a:moveTo>
                  <a:cubicBezTo>
                    <a:pt x="552" y="1"/>
                    <a:pt x="484" y="233"/>
                    <a:pt x="474" y="552"/>
                  </a:cubicBezTo>
                  <a:cubicBezTo>
                    <a:pt x="204" y="571"/>
                    <a:pt x="1" y="629"/>
                    <a:pt x="1" y="706"/>
                  </a:cubicBezTo>
                  <a:cubicBezTo>
                    <a:pt x="1" y="784"/>
                    <a:pt x="204" y="842"/>
                    <a:pt x="474" y="861"/>
                  </a:cubicBezTo>
                  <a:cubicBezTo>
                    <a:pt x="484" y="1180"/>
                    <a:pt x="552" y="1412"/>
                    <a:pt x="629" y="1412"/>
                  </a:cubicBezTo>
                  <a:cubicBezTo>
                    <a:pt x="706" y="1412"/>
                    <a:pt x="774" y="1180"/>
                    <a:pt x="793" y="861"/>
                  </a:cubicBezTo>
                  <a:cubicBezTo>
                    <a:pt x="1054" y="842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93" y="552"/>
                  </a:cubicBezTo>
                  <a:cubicBezTo>
                    <a:pt x="774" y="233"/>
                    <a:pt x="706" y="1"/>
                    <a:pt x="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546478" y="719265"/>
              <a:ext cx="103759" cy="117379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7786603" y="984304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8215060" y="2913813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2854276" y="3156866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2113654" y="4859099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3506562" y="22110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3173140" y="2797813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7461983" y="4545818"/>
              <a:ext cx="80234" cy="68843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7702736" y="5215015"/>
              <a:ext cx="80234" cy="68843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7819042" y="461914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3968299" y="2747071"/>
              <a:ext cx="38218" cy="32358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1792272" y="5455329"/>
              <a:ext cx="53819" cy="45400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8" name="Google Shape;1268;p24"/>
            <p:cNvGrpSpPr/>
            <p:nvPr/>
          </p:nvGrpSpPr>
          <p:grpSpPr>
            <a:xfrm>
              <a:off x="384142" y="4522561"/>
              <a:ext cx="394321" cy="369227"/>
              <a:chOff x="2002810" y="3558267"/>
              <a:chExt cx="362694" cy="339613"/>
            </a:xfrm>
          </p:grpSpPr>
          <p:sp>
            <p:nvSpPr>
              <p:cNvPr id="1269" name="Google Shape;1269;p24"/>
              <p:cNvSpPr/>
              <p:nvPr/>
            </p:nvSpPr>
            <p:spPr>
              <a:xfrm>
                <a:off x="2291173" y="3686353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4"/>
              <p:cNvSpPr/>
              <p:nvPr/>
            </p:nvSpPr>
            <p:spPr>
              <a:xfrm>
                <a:off x="2002810" y="3590232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4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4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4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4" name="Google Shape;1274;p24"/>
            <p:cNvGrpSpPr/>
            <p:nvPr/>
          </p:nvGrpSpPr>
          <p:grpSpPr>
            <a:xfrm>
              <a:off x="8251792" y="4522561"/>
              <a:ext cx="394321" cy="369227"/>
              <a:chOff x="2002810" y="3558267"/>
              <a:chExt cx="362694" cy="339613"/>
            </a:xfrm>
          </p:grpSpPr>
          <p:sp>
            <p:nvSpPr>
              <p:cNvPr id="1275" name="Google Shape;1275;p24"/>
              <p:cNvSpPr/>
              <p:nvPr/>
            </p:nvSpPr>
            <p:spPr>
              <a:xfrm>
                <a:off x="2291173" y="3686353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4"/>
              <p:cNvSpPr/>
              <p:nvPr/>
            </p:nvSpPr>
            <p:spPr>
              <a:xfrm>
                <a:off x="2002810" y="3590232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4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4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4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0" name="Google Shape;1280;p24"/>
            <p:cNvSpPr/>
            <p:nvPr/>
          </p:nvSpPr>
          <p:spPr>
            <a:xfrm>
              <a:off x="8938535" y="2089738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8085160" y="375297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529435" y="274332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650260" y="3533900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778476" y="2347266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5844817" y="1544926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1897487" y="7431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497265" y="1406113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4219626" y="602991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6919542" y="283413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4706504" y="1026286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7467337" y="133411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6098365" y="450238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3353556" y="4968002"/>
              <a:ext cx="103759" cy="11647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3359915" y="4240721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 flipH="1">
              <a:off x="6471716" y="4891802"/>
              <a:ext cx="103759" cy="11647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 flipH="1">
              <a:off x="5719493" y="5127746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24"/>
          <p:cNvGrpSpPr/>
          <p:nvPr/>
        </p:nvGrpSpPr>
        <p:grpSpPr>
          <a:xfrm>
            <a:off x="-8" y="61100"/>
            <a:ext cx="9546201" cy="5090264"/>
            <a:chOff x="-8" y="47349"/>
            <a:chExt cx="9546201" cy="5090264"/>
          </a:xfrm>
        </p:grpSpPr>
        <p:sp>
          <p:nvSpPr>
            <p:cNvPr id="1298" name="Google Shape;1298;p24"/>
            <p:cNvSpPr/>
            <p:nvPr/>
          </p:nvSpPr>
          <p:spPr>
            <a:xfrm rot="902618">
              <a:off x="6704250" y="223315"/>
              <a:ext cx="832040" cy="831676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 rot="422608">
              <a:off x="8434780" y="2643786"/>
              <a:ext cx="1071098" cy="723469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 rot="-1550640">
              <a:off x="61225" y="4670535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1" name="Google Shape;1301;p24"/>
            <p:cNvGrpSpPr/>
            <p:nvPr/>
          </p:nvGrpSpPr>
          <p:grpSpPr>
            <a:xfrm rot="1882907">
              <a:off x="886930" y="922958"/>
              <a:ext cx="537260" cy="480691"/>
              <a:chOff x="-6657588" y="4085382"/>
              <a:chExt cx="705425" cy="631150"/>
            </a:xfrm>
          </p:grpSpPr>
          <p:sp>
            <p:nvSpPr>
              <p:cNvPr id="1302" name="Google Shape;1302;p24"/>
              <p:cNvSpPr/>
              <p:nvPr/>
            </p:nvSpPr>
            <p:spPr>
              <a:xfrm>
                <a:off x="-6577588" y="4360757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-6657588" y="4235307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-6441213" y="4085382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-6235713" y="4115282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>
                <a:off x="-6119338" y="4303882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24"/>
            <p:cNvGrpSpPr/>
            <p:nvPr/>
          </p:nvGrpSpPr>
          <p:grpSpPr>
            <a:xfrm rot="1882907">
              <a:off x="2393544" y="4388742"/>
              <a:ext cx="497534" cy="541159"/>
              <a:chOff x="-2501908" y="9817437"/>
              <a:chExt cx="653266" cy="710545"/>
            </a:xfrm>
          </p:grpSpPr>
          <p:sp>
            <p:nvSpPr>
              <p:cNvPr id="1308" name="Google Shape;1308;p24"/>
              <p:cNvSpPr/>
              <p:nvPr/>
            </p:nvSpPr>
            <p:spPr>
              <a:xfrm rot="-5176049">
                <a:off x="-2290546" y="10031226"/>
                <a:ext cx="496461" cy="355783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4"/>
              <p:cNvSpPr/>
              <p:nvPr/>
            </p:nvSpPr>
            <p:spPr>
              <a:xfrm rot="-5176049">
                <a:off x="-2369915" y="10343030"/>
                <a:ext cx="189129" cy="170104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4"/>
              <p:cNvSpPr/>
              <p:nvPr/>
            </p:nvSpPr>
            <p:spPr>
              <a:xfrm rot="-5176049">
                <a:off x="-2480133" y="10110650"/>
                <a:ext cx="170979" cy="203829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4"/>
              <p:cNvSpPr/>
              <p:nvPr/>
            </p:nvSpPr>
            <p:spPr>
              <a:xfrm rot="-5176049">
                <a:off x="-2437605" y="9915006"/>
                <a:ext cx="163678" cy="195629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 rot="-5176049">
                <a:off x="-2261843" y="9826616"/>
                <a:ext cx="167179" cy="158803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3" name="Google Shape;1313;p24"/>
            <p:cNvGrpSpPr/>
            <p:nvPr/>
          </p:nvGrpSpPr>
          <p:grpSpPr>
            <a:xfrm rot="-1882907" flipH="1">
              <a:off x="8064755" y="1278470"/>
              <a:ext cx="537260" cy="480691"/>
              <a:chOff x="-7272428" y="6805077"/>
              <a:chExt cx="705425" cy="631150"/>
            </a:xfrm>
          </p:grpSpPr>
          <p:sp>
            <p:nvSpPr>
              <p:cNvPr id="1314" name="Google Shape;1314;p24"/>
              <p:cNvSpPr/>
              <p:nvPr/>
            </p:nvSpPr>
            <p:spPr>
              <a:xfrm>
                <a:off x="-7192428" y="7080452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-7272428" y="6955002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-7056053" y="6805077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-6850553" y="6834977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-6734178" y="7023577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9" name="Google Shape;1319;p24"/>
            <p:cNvSpPr/>
            <p:nvPr/>
          </p:nvSpPr>
          <p:spPr>
            <a:xfrm rot="-1550884">
              <a:off x="93478" y="114085"/>
              <a:ext cx="39475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9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29"/>
          <p:cNvGrpSpPr/>
          <p:nvPr/>
        </p:nvGrpSpPr>
        <p:grpSpPr>
          <a:xfrm>
            <a:off x="-41448" y="75527"/>
            <a:ext cx="9147476" cy="5018924"/>
            <a:chOff x="-41448" y="75527"/>
            <a:chExt cx="9147476" cy="5018924"/>
          </a:xfrm>
        </p:grpSpPr>
        <p:sp>
          <p:nvSpPr>
            <p:cNvPr id="1547" name="Google Shape;1547;p29"/>
            <p:cNvSpPr/>
            <p:nvPr/>
          </p:nvSpPr>
          <p:spPr>
            <a:xfrm rot="159001">
              <a:off x="8176682" y="276478"/>
              <a:ext cx="908832" cy="908434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9"/>
            <p:cNvSpPr/>
            <p:nvPr/>
          </p:nvSpPr>
          <p:spPr>
            <a:xfrm rot="1009874" flipH="1">
              <a:off x="7520806" y="867069"/>
              <a:ext cx="909220" cy="908822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9"/>
            <p:cNvSpPr/>
            <p:nvPr/>
          </p:nvSpPr>
          <p:spPr>
            <a:xfrm rot="1550640" flipH="1">
              <a:off x="8431509" y="2281886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0" name="Google Shape;1550;p29"/>
            <p:cNvGrpSpPr/>
            <p:nvPr/>
          </p:nvGrpSpPr>
          <p:grpSpPr>
            <a:xfrm rot="-1883015" flipH="1">
              <a:off x="181479" y="4120692"/>
              <a:ext cx="779298" cy="697244"/>
              <a:chOff x="1949642" y="2454226"/>
              <a:chExt cx="705425" cy="631150"/>
            </a:xfrm>
          </p:grpSpPr>
          <p:sp>
            <p:nvSpPr>
              <p:cNvPr id="1551" name="Google Shape;1551;p29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9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9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9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9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6" name="Google Shape;1556;p29"/>
            <p:cNvSpPr/>
            <p:nvPr/>
          </p:nvSpPr>
          <p:spPr>
            <a:xfrm rot="1550640" flipH="1">
              <a:off x="5065134" y="4627373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7" name="Google Shape;1557;p29"/>
            <p:cNvGrpSpPr/>
            <p:nvPr/>
          </p:nvGrpSpPr>
          <p:grpSpPr>
            <a:xfrm flipH="1">
              <a:off x="-41448" y="75527"/>
              <a:ext cx="8903305" cy="4952322"/>
              <a:chOff x="50436" y="-319265"/>
              <a:chExt cx="8903305" cy="4952322"/>
            </a:xfrm>
          </p:grpSpPr>
          <p:sp>
            <p:nvSpPr>
              <p:cNvPr id="1558" name="Google Shape;1558;p29"/>
              <p:cNvSpPr/>
              <p:nvPr/>
            </p:nvSpPr>
            <p:spPr>
              <a:xfrm>
                <a:off x="1711756" y="-259608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9" y="1"/>
                    </a:moveTo>
                    <a:cubicBezTo>
                      <a:pt x="812" y="1"/>
                      <a:pt x="716" y="349"/>
                      <a:pt x="687" y="803"/>
                    </a:cubicBezTo>
                    <a:cubicBezTo>
                      <a:pt x="290" y="832"/>
                      <a:pt x="1" y="928"/>
                      <a:pt x="1" y="1035"/>
                    </a:cubicBezTo>
                    <a:cubicBezTo>
                      <a:pt x="1" y="1151"/>
                      <a:pt x="290" y="1247"/>
                      <a:pt x="687" y="1276"/>
                    </a:cubicBezTo>
                    <a:cubicBezTo>
                      <a:pt x="716" y="1730"/>
                      <a:pt x="812" y="2078"/>
                      <a:pt x="919" y="2078"/>
                    </a:cubicBezTo>
                    <a:cubicBezTo>
                      <a:pt x="1035" y="2078"/>
                      <a:pt x="1131" y="1730"/>
                      <a:pt x="1160" y="1276"/>
                    </a:cubicBezTo>
                    <a:cubicBezTo>
                      <a:pt x="1556" y="1247"/>
                      <a:pt x="1846" y="1151"/>
                      <a:pt x="1846" y="1035"/>
                    </a:cubicBezTo>
                    <a:cubicBezTo>
                      <a:pt x="1846" y="928"/>
                      <a:pt x="1556" y="832"/>
                      <a:pt x="1160" y="803"/>
                    </a:cubicBezTo>
                    <a:cubicBezTo>
                      <a:pt x="1131" y="349"/>
                      <a:pt x="1035" y="1"/>
                      <a:pt x="9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9"/>
              <p:cNvSpPr/>
              <p:nvPr/>
            </p:nvSpPr>
            <p:spPr>
              <a:xfrm>
                <a:off x="371824" y="2624884"/>
                <a:ext cx="162328" cy="2129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079" extrusionOk="0">
                    <a:moveTo>
                      <a:pt x="919" y="0"/>
                    </a:moveTo>
                    <a:cubicBezTo>
                      <a:pt x="813" y="0"/>
                      <a:pt x="716" y="348"/>
                      <a:pt x="687" y="812"/>
                    </a:cubicBezTo>
                    <a:cubicBezTo>
                      <a:pt x="291" y="832"/>
                      <a:pt x="1" y="928"/>
                      <a:pt x="1" y="1044"/>
                    </a:cubicBezTo>
                    <a:cubicBezTo>
                      <a:pt x="1" y="1150"/>
                      <a:pt x="291" y="1247"/>
                      <a:pt x="687" y="1276"/>
                    </a:cubicBezTo>
                    <a:cubicBezTo>
                      <a:pt x="716" y="1740"/>
                      <a:pt x="813" y="2078"/>
                      <a:pt x="919" y="2078"/>
                    </a:cubicBezTo>
                    <a:cubicBezTo>
                      <a:pt x="1035" y="2078"/>
                      <a:pt x="1132" y="1740"/>
                      <a:pt x="1161" y="1276"/>
                    </a:cubicBezTo>
                    <a:cubicBezTo>
                      <a:pt x="1557" y="1247"/>
                      <a:pt x="1847" y="1150"/>
                      <a:pt x="1847" y="1044"/>
                    </a:cubicBezTo>
                    <a:cubicBezTo>
                      <a:pt x="1847" y="928"/>
                      <a:pt x="1557" y="832"/>
                      <a:pt x="1161" y="812"/>
                    </a:cubicBezTo>
                    <a:cubicBezTo>
                      <a:pt x="1132" y="348"/>
                      <a:pt x="1035" y="0"/>
                      <a:pt x="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9"/>
              <p:cNvSpPr/>
              <p:nvPr/>
            </p:nvSpPr>
            <p:spPr>
              <a:xfrm>
                <a:off x="8040133" y="2392885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9" y="0"/>
                    </a:moveTo>
                    <a:cubicBezTo>
                      <a:pt x="1054" y="0"/>
                      <a:pt x="928" y="445"/>
                      <a:pt x="899" y="1044"/>
                    </a:cubicBezTo>
                    <a:cubicBezTo>
                      <a:pt x="387" y="1073"/>
                      <a:pt x="0" y="1199"/>
                      <a:pt x="0" y="1344"/>
                    </a:cubicBezTo>
                    <a:cubicBezTo>
                      <a:pt x="0" y="148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69" y="2242"/>
                      <a:pt x="1498" y="1643"/>
                    </a:cubicBezTo>
                    <a:cubicBezTo>
                      <a:pt x="2010" y="1605"/>
                      <a:pt x="2387" y="1489"/>
                      <a:pt x="2387" y="1344"/>
                    </a:cubicBezTo>
                    <a:cubicBezTo>
                      <a:pt x="2387" y="1199"/>
                      <a:pt x="2010" y="1073"/>
                      <a:pt x="1498" y="1044"/>
                    </a:cubicBezTo>
                    <a:cubicBezTo>
                      <a:pt x="1469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9"/>
              <p:cNvSpPr/>
              <p:nvPr/>
            </p:nvSpPr>
            <p:spPr>
              <a:xfrm>
                <a:off x="7240842" y="4357881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9" y="0"/>
                    </a:moveTo>
                    <a:cubicBezTo>
                      <a:pt x="1044" y="0"/>
                      <a:pt x="928" y="445"/>
                      <a:pt x="899" y="1044"/>
                    </a:cubicBezTo>
                    <a:cubicBezTo>
                      <a:pt x="387" y="1073"/>
                      <a:pt x="1" y="1199"/>
                      <a:pt x="1" y="1344"/>
                    </a:cubicBezTo>
                    <a:cubicBezTo>
                      <a:pt x="1" y="1479"/>
                      <a:pt x="387" y="1605"/>
                      <a:pt x="899" y="1643"/>
                    </a:cubicBezTo>
                    <a:cubicBezTo>
                      <a:pt x="928" y="2242"/>
                      <a:pt x="1054" y="2687"/>
                      <a:pt x="1199" y="2687"/>
                    </a:cubicBezTo>
                    <a:cubicBezTo>
                      <a:pt x="1344" y="2687"/>
                      <a:pt x="1470" y="2242"/>
                      <a:pt x="1499" y="1643"/>
                    </a:cubicBezTo>
                    <a:cubicBezTo>
                      <a:pt x="2011" y="1605"/>
                      <a:pt x="2388" y="1479"/>
                      <a:pt x="2388" y="1344"/>
                    </a:cubicBezTo>
                    <a:cubicBezTo>
                      <a:pt x="2388" y="1199"/>
                      <a:pt x="2011" y="1073"/>
                      <a:pt x="1499" y="1044"/>
                    </a:cubicBezTo>
                    <a:cubicBezTo>
                      <a:pt x="1470" y="435"/>
                      <a:pt x="1344" y="0"/>
                      <a:pt x="11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9"/>
              <p:cNvSpPr/>
              <p:nvPr/>
            </p:nvSpPr>
            <p:spPr>
              <a:xfrm>
                <a:off x="1874075" y="665960"/>
                <a:ext cx="209875" cy="27517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687" extrusionOk="0">
                    <a:moveTo>
                      <a:pt x="1190" y="0"/>
                    </a:moveTo>
                    <a:cubicBezTo>
                      <a:pt x="1045" y="0"/>
                      <a:pt x="919" y="445"/>
                      <a:pt x="890" y="1044"/>
                    </a:cubicBezTo>
                    <a:cubicBezTo>
                      <a:pt x="378" y="1073"/>
                      <a:pt x="1" y="1198"/>
                      <a:pt x="1" y="1343"/>
                    </a:cubicBezTo>
                    <a:cubicBezTo>
                      <a:pt x="1" y="1488"/>
                      <a:pt x="378" y="1604"/>
                      <a:pt x="890" y="1643"/>
                    </a:cubicBezTo>
                    <a:cubicBezTo>
                      <a:pt x="919" y="2252"/>
                      <a:pt x="1045" y="2687"/>
                      <a:pt x="1190" y="2687"/>
                    </a:cubicBezTo>
                    <a:cubicBezTo>
                      <a:pt x="1344" y="2687"/>
                      <a:pt x="1460" y="2242"/>
                      <a:pt x="1499" y="1643"/>
                    </a:cubicBezTo>
                    <a:cubicBezTo>
                      <a:pt x="2011" y="1604"/>
                      <a:pt x="2388" y="1488"/>
                      <a:pt x="2388" y="1343"/>
                    </a:cubicBezTo>
                    <a:cubicBezTo>
                      <a:pt x="2388" y="1198"/>
                      <a:pt x="2011" y="1073"/>
                      <a:pt x="1499" y="1044"/>
                    </a:cubicBezTo>
                    <a:cubicBezTo>
                      <a:pt x="1460" y="435"/>
                      <a:pt x="1344" y="0"/>
                      <a:pt x="11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9"/>
              <p:cNvSpPr/>
              <p:nvPr/>
            </p:nvSpPr>
            <p:spPr>
              <a:xfrm>
                <a:off x="205800" y="3345774"/>
                <a:ext cx="110475" cy="14450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1" extrusionOk="0">
                    <a:moveTo>
                      <a:pt x="628" y="0"/>
                    </a:moveTo>
                    <a:cubicBezTo>
                      <a:pt x="551" y="0"/>
                      <a:pt x="483" y="232"/>
                      <a:pt x="474" y="551"/>
                    </a:cubicBezTo>
                    <a:cubicBezTo>
                      <a:pt x="203" y="570"/>
                      <a:pt x="0" y="628"/>
                      <a:pt x="0" y="706"/>
                    </a:cubicBezTo>
                    <a:cubicBezTo>
                      <a:pt x="0" y="783"/>
                      <a:pt x="203" y="850"/>
                      <a:pt x="474" y="860"/>
                    </a:cubicBezTo>
                    <a:cubicBezTo>
                      <a:pt x="483" y="1179"/>
                      <a:pt x="551" y="1411"/>
                      <a:pt x="628" y="1411"/>
                    </a:cubicBezTo>
                    <a:cubicBezTo>
                      <a:pt x="706" y="1411"/>
                      <a:pt x="773" y="1169"/>
                      <a:pt x="793" y="860"/>
                    </a:cubicBezTo>
                    <a:cubicBezTo>
                      <a:pt x="1063" y="850"/>
                      <a:pt x="1257" y="783"/>
                      <a:pt x="1257" y="706"/>
                    </a:cubicBezTo>
                    <a:cubicBezTo>
                      <a:pt x="1257" y="628"/>
                      <a:pt x="1063" y="561"/>
                      <a:pt x="793" y="551"/>
                    </a:cubicBezTo>
                    <a:cubicBezTo>
                      <a:pt x="773" y="232"/>
                      <a:pt x="706" y="0"/>
                      <a:pt x="6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9"/>
              <p:cNvSpPr/>
              <p:nvPr/>
            </p:nvSpPr>
            <p:spPr>
              <a:xfrm>
                <a:off x="50436" y="-147925"/>
                <a:ext cx="110475" cy="14562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22" extrusionOk="0">
                    <a:moveTo>
                      <a:pt x="628" y="1"/>
                    </a:moveTo>
                    <a:cubicBezTo>
                      <a:pt x="551" y="1"/>
                      <a:pt x="483" y="243"/>
                      <a:pt x="474" y="552"/>
                    </a:cubicBezTo>
                    <a:cubicBezTo>
                      <a:pt x="203" y="571"/>
                      <a:pt x="0" y="63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22"/>
                      <a:pt x="628" y="1422"/>
                    </a:cubicBezTo>
                    <a:cubicBezTo>
                      <a:pt x="706" y="1422"/>
                      <a:pt x="773" y="1180"/>
                      <a:pt x="793" y="871"/>
                    </a:cubicBezTo>
                    <a:cubicBezTo>
                      <a:pt x="1054" y="851"/>
                      <a:pt x="1257" y="793"/>
                      <a:pt x="1257" y="706"/>
                    </a:cubicBezTo>
                    <a:cubicBezTo>
                      <a:pt x="1257" y="639"/>
                      <a:pt x="1054" y="571"/>
                      <a:pt x="793" y="552"/>
                    </a:cubicBezTo>
                    <a:cubicBezTo>
                      <a:pt x="773" y="24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9"/>
              <p:cNvSpPr/>
              <p:nvPr/>
            </p:nvSpPr>
            <p:spPr>
              <a:xfrm>
                <a:off x="3643562" y="-108452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9"/>
              <p:cNvSpPr/>
              <p:nvPr/>
            </p:nvSpPr>
            <p:spPr>
              <a:xfrm>
                <a:off x="6003051" y="-319265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273" y="1"/>
                    </a:moveTo>
                    <a:cubicBezTo>
                      <a:pt x="259" y="1"/>
                      <a:pt x="244" y="3"/>
                      <a:pt x="229" y="6"/>
                    </a:cubicBezTo>
                    <a:cubicBezTo>
                      <a:pt x="0" y="24"/>
                      <a:pt x="39" y="397"/>
                      <a:pt x="257" y="397"/>
                    </a:cubicBezTo>
                    <a:cubicBezTo>
                      <a:pt x="269" y="397"/>
                      <a:pt x="282" y="395"/>
                      <a:pt x="296" y="393"/>
                    </a:cubicBezTo>
                    <a:cubicBezTo>
                      <a:pt x="393" y="373"/>
                      <a:pt x="460" y="296"/>
                      <a:pt x="470" y="209"/>
                    </a:cubicBezTo>
                    <a:cubicBezTo>
                      <a:pt x="470" y="90"/>
                      <a:pt x="380" y="1"/>
                      <a:pt x="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9"/>
              <p:cNvSpPr/>
              <p:nvPr/>
            </p:nvSpPr>
            <p:spPr>
              <a:xfrm>
                <a:off x="2586530" y="3979553"/>
                <a:ext cx="40692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92" extrusionOk="0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9"/>
              <p:cNvSpPr/>
              <p:nvPr/>
            </p:nvSpPr>
            <p:spPr>
              <a:xfrm>
                <a:off x="1690024" y="2880113"/>
                <a:ext cx="57303" cy="56326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50" extrusionOk="0">
                    <a:moveTo>
                      <a:pt x="370" y="0"/>
                    </a:moveTo>
                    <a:cubicBezTo>
                      <a:pt x="354" y="0"/>
                      <a:pt x="338" y="2"/>
                      <a:pt x="323" y="4"/>
                    </a:cubicBezTo>
                    <a:cubicBezTo>
                      <a:pt x="1" y="32"/>
                      <a:pt x="55" y="550"/>
                      <a:pt x="369" y="550"/>
                    </a:cubicBezTo>
                    <a:cubicBezTo>
                      <a:pt x="385" y="550"/>
                      <a:pt x="402" y="548"/>
                      <a:pt x="419" y="545"/>
                    </a:cubicBezTo>
                    <a:cubicBezTo>
                      <a:pt x="545" y="526"/>
                      <a:pt x="641" y="420"/>
                      <a:pt x="651" y="284"/>
                    </a:cubicBezTo>
                    <a:cubicBezTo>
                      <a:pt x="651" y="126"/>
                      <a:pt x="524" y="0"/>
                      <a:pt x="3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9"/>
              <p:cNvSpPr/>
              <p:nvPr/>
            </p:nvSpPr>
            <p:spPr>
              <a:xfrm>
                <a:off x="8797120" y="2458153"/>
                <a:ext cx="110475" cy="144603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12" extrusionOk="0">
                    <a:moveTo>
                      <a:pt x="628" y="1"/>
                    </a:moveTo>
                    <a:cubicBezTo>
                      <a:pt x="551" y="1"/>
                      <a:pt x="483" y="242"/>
                      <a:pt x="474" y="552"/>
                    </a:cubicBezTo>
                    <a:cubicBezTo>
                      <a:pt x="203" y="571"/>
                      <a:pt x="0" y="629"/>
                      <a:pt x="0" y="706"/>
                    </a:cubicBezTo>
                    <a:cubicBezTo>
                      <a:pt x="0" y="784"/>
                      <a:pt x="203" y="851"/>
                      <a:pt x="474" y="871"/>
                    </a:cubicBezTo>
                    <a:cubicBezTo>
                      <a:pt x="483" y="1180"/>
                      <a:pt x="551" y="1412"/>
                      <a:pt x="628" y="1412"/>
                    </a:cubicBezTo>
                    <a:cubicBezTo>
                      <a:pt x="706" y="1412"/>
                      <a:pt x="773" y="1170"/>
                      <a:pt x="793" y="871"/>
                    </a:cubicBezTo>
                    <a:cubicBezTo>
                      <a:pt x="1063" y="842"/>
                      <a:pt x="1256" y="784"/>
                      <a:pt x="1256" y="706"/>
                    </a:cubicBezTo>
                    <a:cubicBezTo>
                      <a:pt x="1256" y="629"/>
                      <a:pt x="1063" y="571"/>
                      <a:pt x="793" y="552"/>
                    </a:cubicBezTo>
                    <a:cubicBezTo>
                      <a:pt x="773" y="233"/>
                      <a:pt x="706" y="1"/>
                      <a:pt x="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0" name="Google Shape;1570;p29"/>
              <p:cNvGrpSpPr/>
              <p:nvPr/>
            </p:nvGrpSpPr>
            <p:grpSpPr>
              <a:xfrm>
                <a:off x="717777" y="856329"/>
                <a:ext cx="6253449" cy="3501566"/>
                <a:chOff x="557127" y="1035417"/>
                <a:chExt cx="6253449" cy="3501566"/>
              </a:xfrm>
            </p:grpSpPr>
            <p:sp>
              <p:nvSpPr>
                <p:cNvPr id="1571" name="Google Shape;1571;p29"/>
                <p:cNvSpPr/>
                <p:nvPr/>
              </p:nvSpPr>
              <p:spPr>
                <a:xfrm>
                  <a:off x="2273465" y="1194705"/>
                  <a:ext cx="86042" cy="8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29"/>
                <p:cNvSpPr/>
                <p:nvPr/>
              </p:nvSpPr>
              <p:spPr>
                <a:xfrm>
                  <a:off x="2882935" y="1035417"/>
                  <a:ext cx="86042" cy="8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1"/>
                        <a:pt x="1" y="423"/>
                      </a:cubicBezTo>
                      <a:cubicBezTo>
                        <a:pt x="1" y="617"/>
                        <a:pt x="146" y="78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5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29"/>
                <p:cNvSpPr/>
                <p:nvPr/>
              </p:nvSpPr>
              <p:spPr>
                <a:xfrm>
                  <a:off x="6769181" y="4079462"/>
                  <a:ext cx="41395" cy="40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397" extrusionOk="0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29"/>
                <p:cNvSpPr/>
                <p:nvPr/>
              </p:nvSpPr>
              <p:spPr>
                <a:xfrm>
                  <a:off x="557127" y="4480145"/>
                  <a:ext cx="57039" cy="56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555" extrusionOk="0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5" name="Google Shape;1575;p29"/>
              <p:cNvGrpSpPr/>
              <p:nvPr/>
            </p:nvGrpSpPr>
            <p:grpSpPr>
              <a:xfrm>
                <a:off x="8422211" y="-223628"/>
                <a:ext cx="294587" cy="1417112"/>
                <a:chOff x="5166711" y="1070247"/>
                <a:chExt cx="294587" cy="1417112"/>
              </a:xfrm>
            </p:grpSpPr>
            <p:sp>
              <p:nvSpPr>
                <p:cNvPr id="1576" name="Google Shape;1576;p29"/>
                <p:cNvSpPr/>
                <p:nvPr/>
              </p:nvSpPr>
              <p:spPr>
                <a:xfrm>
                  <a:off x="5166711" y="1070247"/>
                  <a:ext cx="86042" cy="8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828" extrusionOk="0">
                      <a:moveTo>
                        <a:pt x="423" y="0"/>
                      </a:moveTo>
                      <a:cubicBezTo>
                        <a:pt x="195" y="0"/>
                        <a:pt x="1" y="180"/>
                        <a:pt x="1" y="414"/>
                      </a:cubicBezTo>
                      <a:cubicBezTo>
                        <a:pt x="10" y="607"/>
                        <a:pt x="146" y="771"/>
                        <a:pt x="339" y="820"/>
                      </a:cubicBezTo>
                      <a:cubicBezTo>
                        <a:pt x="367" y="825"/>
                        <a:pt x="394" y="827"/>
                        <a:pt x="420" y="827"/>
                      </a:cubicBezTo>
                      <a:cubicBezTo>
                        <a:pt x="874" y="827"/>
                        <a:pt x="978" y="72"/>
                        <a:pt x="503" y="8"/>
                      </a:cubicBezTo>
                      <a:cubicBezTo>
                        <a:pt x="476" y="3"/>
                        <a:pt x="44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29"/>
                <p:cNvSpPr/>
                <p:nvPr/>
              </p:nvSpPr>
              <p:spPr>
                <a:xfrm>
                  <a:off x="5241839" y="2446906"/>
                  <a:ext cx="40516" cy="40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95" extrusionOk="0">
                      <a:moveTo>
                        <a:pt x="207" y="1"/>
                      </a:moveTo>
                      <a:cubicBezTo>
                        <a:pt x="95" y="1"/>
                        <a:pt x="0" y="83"/>
                        <a:pt x="0" y="197"/>
                      </a:cubicBezTo>
                      <a:cubicBezTo>
                        <a:pt x="0" y="294"/>
                        <a:pt x="68" y="371"/>
                        <a:pt x="155" y="390"/>
                      </a:cubicBezTo>
                      <a:cubicBezTo>
                        <a:pt x="169" y="393"/>
                        <a:pt x="183" y="394"/>
                        <a:pt x="197" y="394"/>
                      </a:cubicBezTo>
                      <a:cubicBezTo>
                        <a:pt x="421" y="394"/>
                        <a:pt x="461" y="31"/>
                        <a:pt x="242" y="4"/>
                      </a:cubicBezTo>
                      <a:cubicBezTo>
                        <a:pt x="230" y="2"/>
                        <a:pt x="218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29"/>
                <p:cNvSpPr/>
                <p:nvPr/>
              </p:nvSpPr>
              <p:spPr>
                <a:xfrm>
                  <a:off x="5419903" y="1721329"/>
                  <a:ext cx="41395" cy="40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397" extrusionOk="0">
                      <a:moveTo>
                        <a:pt x="197" y="1"/>
                      </a:moveTo>
                      <a:cubicBezTo>
                        <a:pt x="90" y="1"/>
                        <a:pt x="1" y="89"/>
                        <a:pt x="1" y="199"/>
                      </a:cubicBezTo>
                      <a:cubicBezTo>
                        <a:pt x="1" y="296"/>
                        <a:pt x="68" y="373"/>
                        <a:pt x="165" y="392"/>
                      </a:cubicBezTo>
                      <a:cubicBezTo>
                        <a:pt x="179" y="395"/>
                        <a:pt x="193" y="396"/>
                        <a:pt x="205" y="396"/>
                      </a:cubicBezTo>
                      <a:cubicBezTo>
                        <a:pt x="423" y="396"/>
                        <a:pt x="470" y="33"/>
                        <a:pt x="242" y="6"/>
                      </a:cubicBezTo>
                      <a:cubicBezTo>
                        <a:pt x="227" y="2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29"/>
                <p:cNvSpPr/>
                <p:nvPr/>
              </p:nvSpPr>
              <p:spPr>
                <a:xfrm>
                  <a:off x="5227161" y="1598437"/>
                  <a:ext cx="57039" cy="56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555" extrusionOk="0">
                      <a:moveTo>
                        <a:pt x="278" y="1"/>
                      </a:moveTo>
                      <a:cubicBezTo>
                        <a:pt x="128" y="1"/>
                        <a:pt x="0" y="124"/>
                        <a:pt x="0" y="278"/>
                      </a:cubicBezTo>
                      <a:cubicBezTo>
                        <a:pt x="0" y="404"/>
                        <a:pt x="87" y="520"/>
                        <a:pt x="222" y="549"/>
                      </a:cubicBezTo>
                      <a:cubicBezTo>
                        <a:pt x="242" y="552"/>
                        <a:pt x="260" y="554"/>
                        <a:pt x="278" y="554"/>
                      </a:cubicBezTo>
                      <a:cubicBezTo>
                        <a:pt x="580" y="554"/>
                        <a:pt x="648" y="44"/>
                        <a:pt x="338" y="7"/>
                      </a:cubicBezTo>
                      <a:cubicBezTo>
                        <a:pt x="318" y="3"/>
                        <a:pt x="298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0" name="Google Shape;1580;p29"/>
              <p:cNvSpPr/>
              <p:nvPr/>
            </p:nvSpPr>
            <p:spPr>
              <a:xfrm>
                <a:off x="6737556" y="-23364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4706399" y="4062378"/>
                <a:ext cx="40692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92" extrusionOk="0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8368594" y="3448561"/>
                <a:ext cx="85427" cy="8541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834" extrusionOk="0">
                    <a:moveTo>
                      <a:pt x="543" y="1"/>
                    </a:moveTo>
                    <a:cubicBezTo>
                      <a:pt x="522" y="1"/>
                      <a:pt x="500" y="2"/>
                      <a:pt x="479" y="6"/>
                    </a:cubicBezTo>
                    <a:cubicBezTo>
                      <a:pt x="1" y="61"/>
                      <a:pt x="82" y="833"/>
                      <a:pt x="549" y="833"/>
                    </a:cubicBezTo>
                    <a:cubicBezTo>
                      <a:pt x="573" y="833"/>
                      <a:pt x="598" y="831"/>
                      <a:pt x="624" y="827"/>
                    </a:cubicBezTo>
                    <a:cubicBezTo>
                      <a:pt x="807" y="788"/>
                      <a:pt x="952" y="634"/>
                      <a:pt x="972" y="440"/>
                    </a:cubicBezTo>
                    <a:cubicBezTo>
                      <a:pt x="972" y="192"/>
                      <a:pt x="77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9"/>
              <p:cNvSpPr/>
              <p:nvPr/>
            </p:nvSpPr>
            <p:spPr>
              <a:xfrm>
                <a:off x="8913049" y="3922740"/>
                <a:ext cx="40692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92" extrusionOk="0">
                    <a:moveTo>
                      <a:pt x="261" y="0"/>
                    </a:moveTo>
                    <a:cubicBezTo>
                      <a:pt x="251" y="0"/>
                      <a:pt x="241" y="1"/>
                      <a:pt x="231" y="3"/>
                    </a:cubicBezTo>
                    <a:cubicBezTo>
                      <a:pt x="0" y="21"/>
                      <a:pt x="34" y="392"/>
                      <a:pt x="264" y="392"/>
                    </a:cubicBezTo>
                    <a:cubicBezTo>
                      <a:pt x="275" y="392"/>
                      <a:pt x="287" y="391"/>
                      <a:pt x="299" y="389"/>
                    </a:cubicBezTo>
                    <a:cubicBezTo>
                      <a:pt x="386" y="370"/>
                      <a:pt x="453" y="292"/>
                      <a:pt x="463" y="205"/>
                    </a:cubicBezTo>
                    <a:cubicBezTo>
                      <a:pt x="463" y="91"/>
                      <a:pt x="366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4" name="Google Shape;1584;p29"/>
            <p:cNvSpPr/>
            <p:nvPr/>
          </p:nvSpPr>
          <p:spPr>
            <a:xfrm flipH="1">
              <a:off x="8498231" y="4790187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5" name="Google Shape;1585;p29"/>
            <p:cNvGrpSpPr/>
            <p:nvPr/>
          </p:nvGrpSpPr>
          <p:grpSpPr>
            <a:xfrm rot="2700000" flipH="1">
              <a:off x="845631" y="3313318"/>
              <a:ext cx="779342" cy="697284"/>
              <a:chOff x="1949642" y="2454226"/>
              <a:chExt cx="705425" cy="631150"/>
            </a:xfrm>
          </p:grpSpPr>
          <p:sp>
            <p:nvSpPr>
              <p:cNvPr id="1586" name="Google Shape;1586;p29"/>
              <p:cNvSpPr/>
              <p:nvPr/>
            </p:nvSpPr>
            <p:spPr>
              <a:xfrm>
                <a:off x="2029642" y="2729601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1949642" y="2604151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9"/>
              <p:cNvSpPr/>
              <p:nvPr/>
            </p:nvSpPr>
            <p:spPr>
              <a:xfrm>
                <a:off x="2166017" y="2454226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9"/>
              <p:cNvSpPr/>
              <p:nvPr/>
            </p:nvSpPr>
            <p:spPr>
              <a:xfrm>
                <a:off x="2371517" y="2484126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2487892" y="2672726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1" name="Google Shape;1591;p29"/>
            <p:cNvSpPr/>
            <p:nvPr/>
          </p:nvSpPr>
          <p:spPr>
            <a:xfrm rot="-2700000" flipH="1">
              <a:off x="3032412" y="780997"/>
              <a:ext cx="459226" cy="386296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2" name="Google Shape;1592;p29"/>
          <p:cNvSpPr txBox="1">
            <a:spLocks noGrp="1"/>
          </p:cNvSpPr>
          <p:nvPr>
            <p:ph type="title"/>
          </p:nvPr>
        </p:nvSpPr>
        <p:spPr>
          <a:xfrm>
            <a:off x="1671550" y="1369975"/>
            <a:ext cx="5801100" cy="13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93" name="Google Shape;1593;p29"/>
          <p:cNvSpPr txBox="1">
            <a:spLocks noGrp="1"/>
          </p:cNvSpPr>
          <p:nvPr>
            <p:ph type="subTitle" idx="1"/>
          </p:nvPr>
        </p:nvSpPr>
        <p:spPr>
          <a:xfrm>
            <a:off x="1671450" y="2622338"/>
            <a:ext cx="5801100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5"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1" name="Google Shape;1961;p36"/>
          <p:cNvGrpSpPr/>
          <p:nvPr/>
        </p:nvGrpSpPr>
        <p:grpSpPr>
          <a:xfrm>
            <a:off x="46342" y="62639"/>
            <a:ext cx="9102164" cy="5026450"/>
            <a:chOff x="46342" y="62639"/>
            <a:chExt cx="9102164" cy="5026450"/>
          </a:xfrm>
        </p:grpSpPr>
        <p:sp>
          <p:nvSpPr>
            <p:cNvPr id="1962" name="Google Shape;1962;p36"/>
            <p:cNvSpPr/>
            <p:nvPr/>
          </p:nvSpPr>
          <p:spPr>
            <a:xfrm flipH="1">
              <a:off x="5365612" y="93784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6"/>
            <p:cNvSpPr/>
            <p:nvPr/>
          </p:nvSpPr>
          <p:spPr>
            <a:xfrm flipH="1">
              <a:off x="8776380" y="2905926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6"/>
            <p:cNvSpPr/>
            <p:nvPr/>
          </p:nvSpPr>
          <p:spPr>
            <a:xfrm flipH="1">
              <a:off x="3275225" y="62639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6"/>
            <p:cNvSpPr/>
            <p:nvPr/>
          </p:nvSpPr>
          <p:spPr>
            <a:xfrm flipH="1">
              <a:off x="5430928" y="472796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6"/>
            <p:cNvSpPr/>
            <p:nvPr/>
          </p:nvSpPr>
          <p:spPr>
            <a:xfrm flipH="1">
              <a:off x="7503507" y="4437852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6"/>
            <p:cNvSpPr/>
            <p:nvPr/>
          </p:nvSpPr>
          <p:spPr>
            <a:xfrm flipH="1">
              <a:off x="8125658" y="4749191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6"/>
            <p:cNvSpPr/>
            <p:nvPr/>
          </p:nvSpPr>
          <p:spPr>
            <a:xfrm flipH="1">
              <a:off x="8236122" y="249792"/>
              <a:ext cx="110475" cy="145627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6"/>
            <p:cNvSpPr/>
            <p:nvPr/>
          </p:nvSpPr>
          <p:spPr>
            <a:xfrm flipH="1">
              <a:off x="1621256" y="4692868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6"/>
            <p:cNvSpPr/>
            <p:nvPr/>
          </p:nvSpPr>
          <p:spPr>
            <a:xfrm flipH="1">
              <a:off x="984119" y="4778740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6"/>
            <p:cNvSpPr/>
            <p:nvPr/>
          </p:nvSpPr>
          <p:spPr>
            <a:xfrm flipH="1">
              <a:off x="5486549" y="4243752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6"/>
            <p:cNvSpPr/>
            <p:nvPr/>
          </p:nvSpPr>
          <p:spPr>
            <a:xfrm flipH="1">
              <a:off x="6096499" y="333904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 flipH="1">
              <a:off x="6064268" y="4837380"/>
              <a:ext cx="57303" cy="56325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 flipH="1">
              <a:off x="74588" y="2761319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6"/>
            <p:cNvSpPr/>
            <p:nvPr/>
          </p:nvSpPr>
          <p:spPr>
            <a:xfrm flipH="1">
              <a:off x="5029626" y="1412684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6"/>
            <p:cNvSpPr/>
            <p:nvPr/>
          </p:nvSpPr>
          <p:spPr>
            <a:xfrm flipH="1">
              <a:off x="8580006" y="1252021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 flipH="1">
              <a:off x="6773181" y="346217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 flipH="1">
              <a:off x="7025617" y="3883712"/>
              <a:ext cx="57039" cy="56838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9" name="Google Shape;1979;p36"/>
            <p:cNvGrpSpPr/>
            <p:nvPr/>
          </p:nvGrpSpPr>
          <p:grpSpPr>
            <a:xfrm flipH="1">
              <a:off x="185055" y="541798"/>
              <a:ext cx="419846" cy="458079"/>
              <a:chOff x="5121781" y="1532506"/>
              <a:chExt cx="419846" cy="458079"/>
            </a:xfrm>
          </p:grpSpPr>
          <p:sp>
            <p:nvSpPr>
              <p:cNvPr id="1980" name="Google Shape;1980;p36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6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6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6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6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5" name="Google Shape;1985;p36"/>
            <p:cNvSpPr/>
            <p:nvPr/>
          </p:nvSpPr>
          <p:spPr>
            <a:xfrm flipH="1">
              <a:off x="4185550" y="4493765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6"/>
            <p:cNvSpPr/>
            <p:nvPr/>
          </p:nvSpPr>
          <p:spPr>
            <a:xfrm flipH="1">
              <a:off x="1731717" y="369889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6"/>
            <p:cNvSpPr/>
            <p:nvPr/>
          </p:nvSpPr>
          <p:spPr>
            <a:xfrm rot="1241947" flipH="1">
              <a:off x="568847" y="3532762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6"/>
            <p:cNvSpPr/>
            <p:nvPr/>
          </p:nvSpPr>
          <p:spPr>
            <a:xfrm rot="1241947" flipH="1">
              <a:off x="462939" y="374755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6"/>
            <p:cNvSpPr/>
            <p:nvPr/>
          </p:nvSpPr>
          <p:spPr>
            <a:xfrm flipH="1">
              <a:off x="2314784" y="4180341"/>
              <a:ext cx="909146" cy="908748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6"/>
            <p:cNvSpPr/>
            <p:nvPr/>
          </p:nvSpPr>
          <p:spPr>
            <a:xfrm rot="-422590" flipH="1">
              <a:off x="72531" y="4339141"/>
              <a:ext cx="745679" cy="472616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6"/>
            <p:cNvSpPr/>
            <p:nvPr/>
          </p:nvSpPr>
          <p:spPr>
            <a:xfrm rot="1550640" flipH="1">
              <a:off x="1962536" y="243848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2" name="Google Shape;1992;p36"/>
            <p:cNvGrpSpPr/>
            <p:nvPr/>
          </p:nvGrpSpPr>
          <p:grpSpPr>
            <a:xfrm rot="-1882907" flipH="1">
              <a:off x="8466055" y="4239858"/>
              <a:ext cx="537260" cy="480691"/>
              <a:chOff x="-4380581" y="7797838"/>
              <a:chExt cx="705425" cy="631150"/>
            </a:xfrm>
          </p:grpSpPr>
          <p:sp>
            <p:nvSpPr>
              <p:cNvPr id="1993" name="Google Shape;1993;p36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6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6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6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6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8" name="Google Shape;1998;p36"/>
            <p:cNvGrpSpPr/>
            <p:nvPr/>
          </p:nvGrpSpPr>
          <p:grpSpPr>
            <a:xfrm>
              <a:off x="8451394" y="407462"/>
              <a:ext cx="566578" cy="592417"/>
              <a:chOff x="4511781" y="1650112"/>
              <a:chExt cx="566578" cy="592417"/>
            </a:xfrm>
          </p:grpSpPr>
          <p:sp>
            <p:nvSpPr>
              <p:cNvPr id="1999" name="Google Shape;1999;p36"/>
              <p:cNvSpPr/>
              <p:nvPr/>
            </p:nvSpPr>
            <p:spPr>
              <a:xfrm rot="1921345" flipH="1">
                <a:off x="4554855" y="1891932"/>
                <a:ext cx="378107" cy="270966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6"/>
              <p:cNvSpPr/>
              <p:nvPr/>
            </p:nvSpPr>
            <p:spPr>
              <a:xfrm rot="1921345" flipH="1">
                <a:off x="4910929" y="1916055"/>
                <a:ext cx="144042" cy="129552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6"/>
              <p:cNvSpPr/>
              <p:nvPr/>
            </p:nvSpPr>
            <p:spPr>
              <a:xfrm rot="1921345" flipH="1">
                <a:off x="4834650" y="1726266"/>
                <a:ext cx="130218" cy="155238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6"/>
              <p:cNvSpPr/>
              <p:nvPr/>
            </p:nvSpPr>
            <p:spPr>
              <a:xfrm rot="1921345" flipH="1">
                <a:off x="4699753" y="1671827"/>
                <a:ext cx="124659" cy="148992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6"/>
              <p:cNvSpPr/>
              <p:nvPr/>
            </p:nvSpPr>
            <p:spPr>
              <a:xfrm rot="1921345" flipH="1">
                <a:off x="4550332" y="1740729"/>
                <a:ext cx="127324" cy="120946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4" name="Google Shape;2004;p36"/>
            <p:cNvGrpSpPr/>
            <p:nvPr/>
          </p:nvGrpSpPr>
          <p:grpSpPr>
            <a:xfrm rot="-2700000">
              <a:off x="747205" y="1011184"/>
              <a:ext cx="537219" cy="480655"/>
              <a:chOff x="-8043575" y="8494248"/>
              <a:chExt cx="705425" cy="631150"/>
            </a:xfrm>
          </p:grpSpPr>
          <p:sp>
            <p:nvSpPr>
              <p:cNvPr id="2005" name="Google Shape;2005;p36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6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6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6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6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0" name="Google Shape;2010;p36"/>
            <p:cNvSpPr/>
            <p:nvPr/>
          </p:nvSpPr>
          <p:spPr>
            <a:xfrm rot="-1076189" flipH="1">
              <a:off x="8640955" y="1801674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6"/>
            <p:cNvSpPr/>
            <p:nvPr/>
          </p:nvSpPr>
          <p:spPr>
            <a:xfrm flipH="1">
              <a:off x="8073805" y="1039126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6"/>
            <p:cNvSpPr/>
            <p:nvPr/>
          </p:nvSpPr>
          <p:spPr>
            <a:xfrm flipH="1">
              <a:off x="4707975" y="3033415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6"/>
            <p:cNvSpPr/>
            <p:nvPr/>
          </p:nvSpPr>
          <p:spPr>
            <a:xfrm flipH="1">
              <a:off x="4495949" y="3557952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4" name="Google Shape;2014;p36"/>
          <p:cNvSpPr txBox="1">
            <a:spLocks noGrp="1"/>
          </p:cNvSpPr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15" name="Google Shape;2015;p36"/>
          <p:cNvSpPr txBox="1">
            <a:spLocks noGrp="1"/>
          </p:cNvSpPr>
          <p:nvPr>
            <p:ph type="body" idx="1"/>
          </p:nvPr>
        </p:nvSpPr>
        <p:spPr>
          <a:xfrm>
            <a:off x="713225" y="1646975"/>
            <a:ext cx="4519200" cy="24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47"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2" name="Google Shape;2382;p43"/>
          <p:cNvGrpSpPr/>
          <p:nvPr/>
        </p:nvGrpSpPr>
        <p:grpSpPr>
          <a:xfrm>
            <a:off x="-6" y="-22457"/>
            <a:ext cx="9144887" cy="5159771"/>
            <a:chOff x="-6" y="-22457"/>
            <a:chExt cx="9144887" cy="5159771"/>
          </a:xfrm>
        </p:grpSpPr>
        <p:sp>
          <p:nvSpPr>
            <p:cNvPr id="2383" name="Google Shape;2383;p43"/>
            <p:cNvSpPr/>
            <p:nvPr/>
          </p:nvSpPr>
          <p:spPr>
            <a:xfrm flipH="1">
              <a:off x="5365612" y="93784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3"/>
            <p:cNvSpPr/>
            <p:nvPr/>
          </p:nvSpPr>
          <p:spPr>
            <a:xfrm flipH="1">
              <a:off x="8705130" y="3557951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3"/>
            <p:cNvSpPr/>
            <p:nvPr/>
          </p:nvSpPr>
          <p:spPr>
            <a:xfrm flipH="1">
              <a:off x="3275225" y="62639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3"/>
            <p:cNvSpPr/>
            <p:nvPr/>
          </p:nvSpPr>
          <p:spPr>
            <a:xfrm flipH="1">
              <a:off x="5430928" y="472796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3"/>
            <p:cNvSpPr/>
            <p:nvPr/>
          </p:nvSpPr>
          <p:spPr>
            <a:xfrm flipH="1">
              <a:off x="7517757" y="4608577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3"/>
            <p:cNvSpPr/>
            <p:nvPr/>
          </p:nvSpPr>
          <p:spPr>
            <a:xfrm flipH="1">
              <a:off x="6662708" y="4608566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3"/>
            <p:cNvSpPr/>
            <p:nvPr/>
          </p:nvSpPr>
          <p:spPr>
            <a:xfrm flipH="1">
              <a:off x="8236122" y="249792"/>
              <a:ext cx="110475" cy="145627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3"/>
            <p:cNvSpPr/>
            <p:nvPr/>
          </p:nvSpPr>
          <p:spPr>
            <a:xfrm flipH="1">
              <a:off x="1621256" y="4692868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3"/>
            <p:cNvSpPr/>
            <p:nvPr/>
          </p:nvSpPr>
          <p:spPr>
            <a:xfrm flipH="1">
              <a:off x="984119" y="4778740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3"/>
            <p:cNvSpPr/>
            <p:nvPr/>
          </p:nvSpPr>
          <p:spPr>
            <a:xfrm flipH="1">
              <a:off x="4988224" y="4437852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3"/>
            <p:cNvSpPr/>
            <p:nvPr/>
          </p:nvSpPr>
          <p:spPr>
            <a:xfrm flipH="1">
              <a:off x="5640799" y="3225070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3"/>
            <p:cNvSpPr/>
            <p:nvPr/>
          </p:nvSpPr>
          <p:spPr>
            <a:xfrm flipH="1">
              <a:off x="6064268" y="4837380"/>
              <a:ext cx="57303" cy="56325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3"/>
            <p:cNvSpPr/>
            <p:nvPr/>
          </p:nvSpPr>
          <p:spPr>
            <a:xfrm flipH="1">
              <a:off x="74588" y="2761319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3"/>
            <p:cNvSpPr/>
            <p:nvPr/>
          </p:nvSpPr>
          <p:spPr>
            <a:xfrm flipH="1">
              <a:off x="4648626" y="1412684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3"/>
            <p:cNvSpPr/>
            <p:nvPr/>
          </p:nvSpPr>
          <p:spPr>
            <a:xfrm flipH="1">
              <a:off x="8580006" y="1252021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3"/>
            <p:cNvSpPr/>
            <p:nvPr/>
          </p:nvSpPr>
          <p:spPr>
            <a:xfrm flipH="1">
              <a:off x="6773181" y="346217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3"/>
            <p:cNvSpPr/>
            <p:nvPr/>
          </p:nvSpPr>
          <p:spPr>
            <a:xfrm flipH="1">
              <a:off x="7559025" y="2512100"/>
              <a:ext cx="52249" cy="56850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0" name="Google Shape;2400;p43"/>
            <p:cNvGrpSpPr/>
            <p:nvPr/>
          </p:nvGrpSpPr>
          <p:grpSpPr>
            <a:xfrm flipH="1">
              <a:off x="8666055" y="2604586"/>
              <a:ext cx="419846" cy="458079"/>
              <a:chOff x="5121781" y="1532506"/>
              <a:chExt cx="419846" cy="458079"/>
            </a:xfrm>
          </p:grpSpPr>
          <p:sp>
            <p:nvSpPr>
              <p:cNvPr id="2401" name="Google Shape;2401;p43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3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3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3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3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6" name="Google Shape;2406;p43"/>
            <p:cNvSpPr/>
            <p:nvPr/>
          </p:nvSpPr>
          <p:spPr>
            <a:xfrm flipH="1">
              <a:off x="4185550" y="4493765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3"/>
            <p:cNvSpPr/>
            <p:nvPr/>
          </p:nvSpPr>
          <p:spPr>
            <a:xfrm flipH="1">
              <a:off x="2576142" y="229224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3"/>
            <p:cNvSpPr/>
            <p:nvPr/>
          </p:nvSpPr>
          <p:spPr>
            <a:xfrm rot="1241947" flipH="1">
              <a:off x="568847" y="3532762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3"/>
            <p:cNvSpPr/>
            <p:nvPr/>
          </p:nvSpPr>
          <p:spPr>
            <a:xfrm rot="1241947" flipH="1">
              <a:off x="462939" y="374755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3"/>
            <p:cNvSpPr/>
            <p:nvPr/>
          </p:nvSpPr>
          <p:spPr>
            <a:xfrm rot="5400000" flipH="1">
              <a:off x="8235934" y="4094166"/>
              <a:ext cx="909146" cy="908748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3"/>
            <p:cNvSpPr/>
            <p:nvPr/>
          </p:nvSpPr>
          <p:spPr>
            <a:xfrm rot="1800579" flipH="1">
              <a:off x="68179" y="4509830"/>
              <a:ext cx="745728" cy="472663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2" name="Google Shape;2412;p43"/>
            <p:cNvGrpSpPr/>
            <p:nvPr/>
          </p:nvGrpSpPr>
          <p:grpSpPr>
            <a:xfrm rot="-1882907" flipH="1">
              <a:off x="595255" y="82270"/>
              <a:ext cx="537260" cy="480691"/>
              <a:chOff x="-4380581" y="7797838"/>
              <a:chExt cx="705425" cy="631150"/>
            </a:xfrm>
          </p:grpSpPr>
          <p:sp>
            <p:nvSpPr>
              <p:cNvPr id="2413" name="Google Shape;2413;p43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3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3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3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3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3"/>
            <p:cNvGrpSpPr/>
            <p:nvPr/>
          </p:nvGrpSpPr>
          <p:grpSpPr>
            <a:xfrm>
              <a:off x="8451393" y="407454"/>
              <a:ext cx="566578" cy="592413"/>
              <a:chOff x="4511781" y="1650104"/>
              <a:chExt cx="566578" cy="592413"/>
            </a:xfrm>
          </p:grpSpPr>
          <p:sp>
            <p:nvSpPr>
              <p:cNvPr id="2419" name="Google Shape;2419;p43"/>
              <p:cNvSpPr/>
              <p:nvPr/>
            </p:nvSpPr>
            <p:spPr>
              <a:xfrm rot="1921615" flipH="1">
                <a:off x="4554856" y="1891914"/>
                <a:ext cx="378106" cy="27096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3"/>
              <p:cNvSpPr/>
              <p:nvPr/>
            </p:nvSpPr>
            <p:spPr>
              <a:xfrm rot="1921615" flipH="1">
                <a:off x="4910928" y="1916047"/>
                <a:ext cx="144041" cy="129551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3"/>
              <p:cNvSpPr/>
              <p:nvPr/>
            </p:nvSpPr>
            <p:spPr>
              <a:xfrm rot="1921615" flipH="1">
                <a:off x="4834648" y="1726259"/>
                <a:ext cx="130218" cy="155237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3"/>
              <p:cNvSpPr/>
              <p:nvPr/>
            </p:nvSpPr>
            <p:spPr>
              <a:xfrm rot="1921615" flipH="1">
                <a:off x="4699752" y="1671820"/>
                <a:ext cx="124658" cy="148992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3"/>
              <p:cNvSpPr/>
              <p:nvPr/>
            </p:nvSpPr>
            <p:spPr>
              <a:xfrm rot="1921615" flipH="1">
                <a:off x="4550331" y="1740722"/>
                <a:ext cx="127324" cy="120945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4" name="Google Shape;2424;p43"/>
            <p:cNvGrpSpPr/>
            <p:nvPr/>
          </p:nvGrpSpPr>
          <p:grpSpPr>
            <a:xfrm rot="-2700000">
              <a:off x="276305" y="1034934"/>
              <a:ext cx="537219" cy="480655"/>
              <a:chOff x="-8043575" y="8494248"/>
              <a:chExt cx="705425" cy="631150"/>
            </a:xfrm>
          </p:grpSpPr>
          <p:sp>
            <p:nvSpPr>
              <p:cNvPr id="2425" name="Google Shape;2425;p43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3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3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3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3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43"/>
            <p:cNvSpPr/>
            <p:nvPr/>
          </p:nvSpPr>
          <p:spPr>
            <a:xfrm flipH="1">
              <a:off x="8073805" y="1039126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3"/>
            <p:cNvSpPr/>
            <p:nvPr/>
          </p:nvSpPr>
          <p:spPr>
            <a:xfrm flipH="1">
              <a:off x="4698475" y="3225065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3"/>
            <p:cNvSpPr/>
            <p:nvPr/>
          </p:nvSpPr>
          <p:spPr>
            <a:xfrm flipH="1">
              <a:off x="4495949" y="3557952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3" name="Google Shape;2433;p43"/>
            <p:cNvGrpSpPr/>
            <p:nvPr/>
          </p:nvGrpSpPr>
          <p:grpSpPr>
            <a:xfrm flipH="1">
              <a:off x="401630" y="4093986"/>
              <a:ext cx="419846" cy="458079"/>
              <a:chOff x="5121781" y="1532506"/>
              <a:chExt cx="419846" cy="458079"/>
            </a:xfrm>
          </p:grpSpPr>
          <p:sp>
            <p:nvSpPr>
              <p:cNvPr id="2434" name="Google Shape;2434;p43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3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3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3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3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39" name="Google Shape;2439;p43"/>
          <p:cNvSpPr txBox="1">
            <a:spLocks noGrp="1"/>
          </p:cNvSpPr>
          <p:nvPr>
            <p:ph type="subTitle" idx="1"/>
          </p:nvPr>
        </p:nvSpPr>
        <p:spPr>
          <a:xfrm>
            <a:off x="2657019" y="1438050"/>
            <a:ext cx="18444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endParaRPr/>
          </a:p>
        </p:txBody>
      </p:sp>
      <p:sp>
        <p:nvSpPr>
          <p:cNvPr id="2440" name="Google Shape;2440;p43"/>
          <p:cNvSpPr txBox="1">
            <a:spLocks noGrp="1"/>
          </p:cNvSpPr>
          <p:nvPr>
            <p:ph type="subTitle" idx="2"/>
          </p:nvPr>
        </p:nvSpPr>
        <p:spPr>
          <a:xfrm>
            <a:off x="704625" y="1438050"/>
            <a:ext cx="18444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endParaRPr/>
          </a:p>
        </p:txBody>
      </p:sp>
      <p:sp>
        <p:nvSpPr>
          <p:cNvPr id="2441" name="Google Shape;2441;p43"/>
          <p:cNvSpPr txBox="1">
            <a:spLocks noGrp="1"/>
          </p:cNvSpPr>
          <p:nvPr>
            <p:ph type="subTitle" idx="3"/>
          </p:nvPr>
        </p:nvSpPr>
        <p:spPr>
          <a:xfrm>
            <a:off x="704625" y="3387488"/>
            <a:ext cx="18444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42" name="Google Shape;2442;p43"/>
          <p:cNvSpPr txBox="1">
            <a:spLocks noGrp="1"/>
          </p:cNvSpPr>
          <p:nvPr>
            <p:ph type="subTitle" idx="4"/>
          </p:nvPr>
        </p:nvSpPr>
        <p:spPr>
          <a:xfrm>
            <a:off x="2657019" y="3387488"/>
            <a:ext cx="18444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43" name="Google Shape;2443;p43"/>
          <p:cNvSpPr txBox="1">
            <a:spLocks noGrp="1"/>
          </p:cNvSpPr>
          <p:nvPr>
            <p:ph type="subTitle" idx="5"/>
          </p:nvPr>
        </p:nvSpPr>
        <p:spPr>
          <a:xfrm>
            <a:off x="4625975" y="1438050"/>
            <a:ext cx="18444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endParaRPr/>
          </a:p>
        </p:txBody>
      </p:sp>
      <p:sp>
        <p:nvSpPr>
          <p:cNvPr id="2444" name="Google Shape;2444;p43"/>
          <p:cNvSpPr txBox="1">
            <a:spLocks noGrp="1"/>
          </p:cNvSpPr>
          <p:nvPr>
            <p:ph type="subTitle" idx="6"/>
          </p:nvPr>
        </p:nvSpPr>
        <p:spPr>
          <a:xfrm>
            <a:off x="4625975" y="3387488"/>
            <a:ext cx="18444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45" name="Google Shape;2445;p43"/>
          <p:cNvSpPr txBox="1">
            <a:spLocks noGrp="1"/>
          </p:cNvSpPr>
          <p:nvPr>
            <p:ph type="title"/>
          </p:nvPr>
        </p:nvSpPr>
        <p:spPr>
          <a:xfrm>
            <a:off x="311700" y="5264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46" name="Google Shape;2446;p43"/>
          <p:cNvSpPr txBox="1">
            <a:spLocks noGrp="1"/>
          </p:cNvSpPr>
          <p:nvPr>
            <p:ph type="subTitle" idx="7"/>
          </p:nvPr>
        </p:nvSpPr>
        <p:spPr>
          <a:xfrm>
            <a:off x="6595025" y="1438050"/>
            <a:ext cx="18444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galoo"/>
              <a:buNone/>
              <a:defRPr sz="2000">
                <a:latin typeface="Boogaloo"/>
                <a:ea typeface="Boogaloo"/>
                <a:cs typeface="Boogaloo"/>
                <a:sym typeface="Boogaloo"/>
              </a:defRPr>
            </a:lvl9pPr>
          </a:lstStyle>
          <a:p>
            <a:endParaRPr/>
          </a:p>
        </p:txBody>
      </p:sp>
      <p:sp>
        <p:nvSpPr>
          <p:cNvPr id="2447" name="Google Shape;2447;p43"/>
          <p:cNvSpPr txBox="1">
            <a:spLocks noGrp="1"/>
          </p:cNvSpPr>
          <p:nvPr>
            <p:ph type="subTitle" idx="8"/>
          </p:nvPr>
        </p:nvSpPr>
        <p:spPr>
          <a:xfrm>
            <a:off x="6595025" y="3387488"/>
            <a:ext cx="18444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5"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7" name="Google Shape;2687;p48"/>
          <p:cNvGrpSpPr/>
          <p:nvPr/>
        </p:nvGrpSpPr>
        <p:grpSpPr>
          <a:xfrm>
            <a:off x="74588" y="62639"/>
            <a:ext cx="9014593" cy="5001479"/>
            <a:chOff x="74588" y="62639"/>
            <a:chExt cx="9014593" cy="5001479"/>
          </a:xfrm>
        </p:grpSpPr>
        <p:sp>
          <p:nvSpPr>
            <p:cNvPr id="2688" name="Google Shape;2688;p48"/>
            <p:cNvSpPr/>
            <p:nvPr/>
          </p:nvSpPr>
          <p:spPr>
            <a:xfrm flipH="1">
              <a:off x="5365612" y="93784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8"/>
            <p:cNvSpPr/>
            <p:nvPr/>
          </p:nvSpPr>
          <p:spPr>
            <a:xfrm flipH="1">
              <a:off x="8638655" y="4224951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8"/>
            <p:cNvSpPr/>
            <p:nvPr/>
          </p:nvSpPr>
          <p:spPr>
            <a:xfrm flipH="1">
              <a:off x="3275225" y="62639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8"/>
            <p:cNvSpPr/>
            <p:nvPr/>
          </p:nvSpPr>
          <p:spPr>
            <a:xfrm flipH="1">
              <a:off x="2600328" y="3741660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8"/>
            <p:cNvSpPr/>
            <p:nvPr/>
          </p:nvSpPr>
          <p:spPr>
            <a:xfrm flipH="1">
              <a:off x="7517757" y="4608577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8"/>
            <p:cNvSpPr/>
            <p:nvPr/>
          </p:nvSpPr>
          <p:spPr>
            <a:xfrm flipH="1">
              <a:off x="8125658" y="4749191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8"/>
            <p:cNvSpPr/>
            <p:nvPr/>
          </p:nvSpPr>
          <p:spPr>
            <a:xfrm flipH="1">
              <a:off x="8236122" y="249792"/>
              <a:ext cx="110475" cy="145627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8"/>
            <p:cNvSpPr/>
            <p:nvPr/>
          </p:nvSpPr>
          <p:spPr>
            <a:xfrm flipH="1">
              <a:off x="1621256" y="4692868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8"/>
            <p:cNvSpPr/>
            <p:nvPr/>
          </p:nvSpPr>
          <p:spPr>
            <a:xfrm flipH="1">
              <a:off x="984119" y="4778740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8"/>
            <p:cNvSpPr/>
            <p:nvPr/>
          </p:nvSpPr>
          <p:spPr>
            <a:xfrm flipH="1">
              <a:off x="4988224" y="4437852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8"/>
            <p:cNvSpPr/>
            <p:nvPr/>
          </p:nvSpPr>
          <p:spPr>
            <a:xfrm flipH="1">
              <a:off x="5640799" y="3225070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8"/>
            <p:cNvSpPr/>
            <p:nvPr/>
          </p:nvSpPr>
          <p:spPr>
            <a:xfrm flipH="1">
              <a:off x="6064268" y="4837380"/>
              <a:ext cx="57303" cy="56325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8"/>
            <p:cNvSpPr/>
            <p:nvPr/>
          </p:nvSpPr>
          <p:spPr>
            <a:xfrm flipH="1">
              <a:off x="74588" y="2761319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8"/>
            <p:cNvSpPr/>
            <p:nvPr/>
          </p:nvSpPr>
          <p:spPr>
            <a:xfrm flipH="1">
              <a:off x="5029626" y="1412684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8"/>
            <p:cNvSpPr/>
            <p:nvPr/>
          </p:nvSpPr>
          <p:spPr>
            <a:xfrm flipH="1">
              <a:off x="8580006" y="1252021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8"/>
            <p:cNvSpPr/>
            <p:nvPr/>
          </p:nvSpPr>
          <p:spPr>
            <a:xfrm flipH="1">
              <a:off x="6773181" y="346217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8"/>
            <p:cNvSpPr/>
            <p:nvPr/>
          </p:nvSpPr>
          <p:spPr>
            <a:xfrm flipH="1">
              <a:off x="7559025" y="2512100"/>
              <a:ext cx="52249" cy="56850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5" name="Google Shape;2705;p48"/>
            <p:cNvGrpSpPr/>
            <p:nvPr/>
          </p:nvGrpSpPr>
          <p:grpSpPr>
            <a:xfrm flipH="1">
              <a:off x="401630" y="2809773"/>
              <a:ext cx="419846" cy="458079"/>
              <a:chOff x="5121781" y="1532506"/>
              <a:chExt cx="419846" cy="458079"/>
            </a:xfrm>
          </p:grpSpPr>
          <p:sp>
            <p:nvSpPr>
              <p:cNvPr id="2706" name="Google Shape;2706;p48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48"/>
              <p:cNvSpPr/>
              <p:nvPr/>
            </p:nvSpPr>
            <p:spPr>
              <a:xfrm>
                <a:off x="5121781" y="1575621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8"/>
              <p:cNvSpPr/>
              <p:nvPr/>
            </p:nvSpPr>
            <p:spPr>
              <a:xfrm>
                <a:off x="5318039" y="1532506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48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8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1" name="Google Shape;2711;p48"/>
            <p:cNvSpPr/>
            <p:nvPr/>
          </p:nvSpPr>
          <p:spPr>
            <a:xfrm flipH="1">
              <a:off x="4185550" y="4493765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8"/>
            <p:cNvSpPr/>
            <p:nvPr/>
          </p:nvSpPr>
          <p:spPr>
            <a:xfrm flipH="1">
              <a:off x="1204542" y="259704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8"/>
            <p:cNvSpPr/>
            <p:nvPr/>
          </p:nvSpPr>
          <p:spPr>
            <a:xfrm rot="1241947" flipH="1">
              <a:off x="568847" y="3532762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8"/>
            <p:cNvSpPr/>
            <p:nvPr/>
          </p:nvSpPr>
          <p:spPr>
            <a:xfrm rot="1241947" flipH="1">
              <a:off x="462939" y="374755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8"/>
            <p:cNvSpPr/>
            <p:nvPr/>
          </p:nvSpPr>
          <p:spPr>
            <a:xfrm flipH="1">
              <a:off x="6294709" y="4082091"/>
              <a:ext cx="909146" cy="908748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8"/>
            <p:cNvSpPr/>
            <p:nvPr/>
          </p:nvSpPr>
          <p:spPr>
            <a:xfrm rot="-422590" flipH="1">
              <a:off x="504756" y="3812091"/>
              <a:ext cx="745679" cy="472616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8"/>
            <p:cNvSpPr/>
            <p:nvPr/>
          </p:nvSpPr>
          <p:spPr>
            <a:xfrm rot="-2700000" flipH="1">
              <a:off x="224265" y="4572034"/>
              <a:ext cx="459226" cy="386296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8" name="Google Shape;2718;p48"/>
            <p:cNvGrpSpPr/>
            <p:nvPr/>
          </p:nvGrpSpPr>
          <p:grpSpPr>
            <a:xfrm rot="-1882907" flipH="1">
              <a:off x="8432455" y="2479958"/>
              <a:ext cx="537260" cy="480691"/>
              <a:chOff x="-4380581" y="7797838"/>
              <a:chExt cx="705425" cy="631150"/>
            </a:xfrm>
          </p:grpSpPr>
          <p:sp>
            <p:nvSpPr>
              <p:cNvPr id="2719" name="Google Shape;2719;p48"/>
              <p:cNvSpPr/>
              <p:nvPr/>
            </p:nvSpPr>
            <p:spPr>
              <a:xfrm>
                <a:off x="-4300581" y="807321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48"/>
              <p:cNvSpPr/>
              <p:nvPr/>
            </p:nvSpPr>
            <p:spPr>
              <a:xfrm>
                <a:off x="-4380581" y="794776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48"/>
              <p:cNvSpPr/>
              <p:nvPr/>
            </p:nvSpPr>
            <p:spPr>
              <a:xfrm>
                <a:off x="-4164206" y="779783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48"/>
              <p:cNvSpPr/>
              <p:nvPr/>
            </p:nvSpPr>
            <p:spPr>
              <a:xfrm>
                <a:off x="-3958706" y="782773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48"/>
              <p:cNvSpPr/>
              <p:nvPr/>
            </p:nvSpPr>
            <p:spPr>
              <a:xfrm>
                <a:off x="-3842331" y="801633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4" name="Google Shape;2724;p48"/>
            <p:cNvGrpSpPr/>
            <p:nvPr/>
          </p:nvGrpSpPr>
          <p:grpSpPr>
            <a:xfrm>
              <a:off x="254893" y="188979"/>
              <a:ext cx="566578" cy="592413"/>
              <a:chOff x="4511781" y="1650104"/>
              <a:chExt cx="566578" cy="592413"/>
            </a:xfrm>
          </p:grpSpPr>
          <p:sp>
            <p:nvSpPr>
              <p:cNvPr id="2725" name="Google Shape;2725;p48"/>
              <p:cNvSpPr/>
              <p:nvPr/>
            </p:nvSpPr>
            <p:spPr>
              <a:xfrm rot="1921615" flipH="1">
                <a:off x="4554856" y="1891914"/>
                <a:ext cx="378106" cy="27096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48"/>
              <p:cNvSpPr/>
              <p:nvPr/>
            </p:nvSpPr>
            <p:spPr>
              <a:xfrm rot="1921615" flipH="1">
                <a:off x="4910928" y="1916047"/>
                <a:ext cx="144041" cy="129551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48"/>
              <p:cNvSpPr/>
              <p:nvPr/>
            </p:nvSpPr>
            <p:spPr>
              <a:xfrm rot="1921615" flipH="1">
                <a:off x="4834648" y="1726259"/>
                <a:ext cx="130218" cy="155237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48"/>
              <p:cNvSpPr/>
              <p:nvPr/>
            </p:nvSpPr>
            <p:spPr>
              <a:xfrm rot="1921615" flipH="1">
                <a:off x="4699752" y="1671820"/>
                <a:ext cx="124658" cy="148992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48"/>
              <p:cNvSpPr/>
              <p:nvPr/>
            </p:nvSpPr>
            <p:spPr>
              <a:xfrm rot="1921615" flipH="1">
                <a:off x="4550331" y="1740722"/>
                <a:ext cx="127324" cy="120945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0" name="Google Shape;2730;p48"/>
            <p:cNvGrpSpPr/>
            <p:nvPr/>
          </p:nvGrpSpPr>
          <p:grpSpPr>
            <a:xfrm rot="-2700000">
              <a:off x="747205" y="1011184"/>
              <a:ext cx="537219" cy="480655"/>
              <a:chOff x="-8043575" y="8494248"/>
              <a:chExt cx="705425" cy="631150"/>
            </a:xfrm>
          </p:grpSpPr>
          <p:sp>
            <p:nvSpPr>
              <p:cNvPr id="2731" name="Google Shape;2731;p48"/>
              <p:cNvSpPr/>
              <p:nvPr/>
            </p:nvSpPr>
            <p:spPr>
              <a:xfrm>
                <a:off x="-7963575" y="8769623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48"/>
              <p:cNvSpPr/>
              <p:nvPr/>
            </p:nvSpPr>
            <p:spPr>
              <a:xfrm>
                <a:off x="-8043575" y="8644173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48"/>
              <p:cNvSpPr/>
              <p:nvPr/>
            </p:nvSpPr>
            <p:spPr>
              <a:xfrm>
                <a:off x="-7827200" y="8494248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48"/>
              <p:cNvSpPr/>
              <p:nvPr/>
            </p:nvSpPr>
            <p:spPr>
              <a:xfrm>
                <a:off x="-7621700" y="8524148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48"/>
              <p:cNvSpPr/>
              <p:nvPr/>
            </p:nvSpPr>
            <p:spPr>
              <a:xfrm>
                <a:off x="-7505325" y="8712748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6" name="Google Shape;2736;p48"/>
            <p:cNvSpPr/>
            <p:nvPr/>
          </p:nvSpPr>
          <p:spPr>
            <a:xfrm rot="-1076189" flipH="1">
              <a:off x="8581630" y="368024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8"/>
            <p:cNvSpPr/>
            <p:nvPr/>
          </p:nvSpPr>
          <p:spPr>
            <a:xfrm flipH="1">
              <a:off x="8073805" y="1039126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8"/>
            <p:cNvSpPr/>
            <p:nvPr/>
          </p:nvSpPr>
          <p:spPr>
            <a:xfrm flipH="1">
              <a:off x="4698475" y="3225065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8"/>
            <p:cNvSpPr/>
            <p:nvPr/>
          </p:nvSpPr>
          <p:spPr>
            <a:xfrm flipH="1">
              <a:off x="4495949" y="3557952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8"/>
            <p:cNvSpPr/>
            <p:nvPr/>
          </p:nvSpPr>
          <p:spPr>
            <a:xfrm flipH="1">
              <a:off x="3896878" y="1611385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8"/>
            <p:cNvSpPr/>
            <p:nvPr/>
          </p:nvSpPr>
          <p:spPr>
            <a:xfrm flipH="1">
              <a:off x="5115676" y="4864159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2" name="Google Shape;2742;p48"/>
          <p:cNvSpPr txBox="1">
            <a:spLocks noGrp="1"/>
          </p:cNvSpPr>
          <p:nvPr>
            <p:ph type="subTitle" idx="1"/>
          </p:nvPr>
        </p:nvSpPr>
        <p:spPr>
          <a:xfrm>
            <a:off x="1249525" y="2301025"/>
            <a:ext cx="3447300" cy="9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43" name="Google Shape;2743;p48"/>
          <p:cNvSpPr txBox="1">
            <a:spLocks noGrp="1"/>
          </p:cNvSpPr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0" r:id="rId4"/>
    <p:sldLayoutId id="2147483670" r:id="rId5"/>
    <p:sldLayoutId id="2147483675" r:id="rId6"/>
    <p:sldLayoutId id="2147483682" r:id="rId7"/>
    <p:sldLayoutId id="2147483689" r:id="rId8"/>
    <p:sldLayoutId id="2147483694" r:id="rId9"/>
    <p:sldLayoutId id="2147483700" r:id="rId10"/>
    <p:sldLayoutId id="2147483701" r:id="rId11"/>
    <p:sldLayoutId id="2147483702" r:id="rId12"/>
    <p:sldLayoutId id="214748370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p62"/>
          <p:cNvSpPr/>
          <p:nvPr/>
        </p:nvSpPr>
        <p:spPr>
          <a:xfrm rot="-519">
            <a:off x="5241175" y="4497462"/>
            <a:ext cx="1411040" cy="116787"/>
          </a:xfrm>
          <a:custGeom>
            <a:avLst/>
            <a:gdLst/>
            <a:ahLst/>
            <a:cxnLst/>
            <a:rect l="l" t="t" r="r" b="b"/>
            <a:pathLst>
              <a:path w="85285" h="5648" extrusionOk="0">
                <a:moveTo>
                  <a:pt x="42648" y="0"/>
                </a:moveTo>
                <a:cubicBezTo>
                  <a:pt x="19096" y="0"/>
                  <a:pt x="0" y="1260"/>
                  <a:pt x="0" y="2818"/>
                </a:cubicBezTo>
                <a:cubicBezTo>
                  <a:pt x="0" y="4376"/>
                  <a:pt x="19096" y="5648"/>
                  <a:pt x="42648" y="5648"/>
                </a:cubicBezTo>
                <a:cubicBezTo>
                  <a:pt x="66200" y="5648"/>
                  <a:pt x="85284" y="4376"/>
                  <a:pt x="85284" y="2818"/>
                </a:cubicBezTo>
                <a:cubicBezTo>
                  <a:pt x="85284" y="1260"/>
                  <a:pt x="66200" y="0"/>
                  <a:pt x="42648" y="0"/>
                </a:cubicBezTo>
                <a:close/>
              </a:path>
            </a:pathLst>
          </a:custGeom>
          <a:solidFill>
            <a:srgbClr val="000000">
              <a:alpha val="1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7" name="Google Shape;3337;p62"/>
          <p:cNvGrpSpPr/>
          <p:nvPr/>
        </p:nvGrpSpPr>
        <p:grpSpPr>
          <a:xfrm>
            <a:off x="2239875" y="290010"/>
            <a:ext cx="4670698" cy="3815544"/>
            <a:chOff x="1736818" y="-533409"/>
            <a:chExt cx="5346495" cy="4367110"/>
          </a:xfrm>
        </p:grpSpPr>
        <p:sp>
          <p:nvSpPr>
            <p:cNvPr id="3338" name="Google Shape;3338;p62"/>
            <p:cNvSpPr/>
            <p:nvPr/>
          </p:nvSpPr>
          <p:spPr>
            <a:xfrm>
              <a:off x="1930963" y="-457908"/>
              <a:ext cx="5005955" cy="4291610"/>
            </a:xfrm>
            <a:custGeom>
              <a:avLst/>
              <a:gdLst/>
              <a:ahLst/>
              <a:cxnLst/>
              <a:rect l="l" t="t" r="r" b="b"/>
              <a:pathLst>
                <a:path w="226028" h="193774" extrusionOk="0">
                  <a:moveTo>
                    <a:pt x="101235" y="1"/>
                  </a:moveTo>
                  <a:cubicBezTo>
                    <a:pt x="98613" y="1"/>
                    <a:pt x="95991" y="70"/>
                    <a:pt x="93369" y="231"/>
                  </a:cubicBezTo>
                  <a:cubicBezTo>
                    <a:pt x="90253" y="442"/>
                    <a:pt x="87137" y="812"/>
                    <a:pt x="84021" y="1287"/>
                  </a:cubicBezTo>
                  <a:cubicBezTo>
                    <a:pt x="78951" y="2132"/>
                    <a:pt x="73935" y="3347"/>
                    <a:pt x="69023" y="4878"/>
                  </a:cubicBezTo>
                  <a:cubicBezTo>
                    <a:pt x="59940" y="7519"/>
                    <a:pt x="51173" y="11215"/>
                    <a:pt x="42935" y="15915"/>
                  </a:cubicBezTo>
                  <a:cubicBezTo>
                    <a:pt x="35859" y="20035"/>
                    <a:pt x="29152" y="24735"/>
                    <a:pt x="23290" y="30597"/>
                  </a:cubicBezTo>
                  <a:cubicBezTo>
                    <a:pt x="18273" y="35614"/>
                    <a:pt x="14101" y="41370"/>
                    <a:pt x="10932" y="47707"/>
                  </a:cubicBezTo>
                  <a:cubicBezTo>
                    <a:pt x="8186" y="53252"/>
                    <a:pt x="5968" y="59008"/>
                    <a:pt x="4225" y="64976"/>
                  </a:cubicBezTo>
                  <a:cubicBezTo>
                    <a:pt x="1691" y="73373"/>
                    <a:pt x="317" y="82139"/>
                    <a:pt x="159" y="90906"/>
                  </a:cubicBezTo>
                  <a:cubicBezTo>
                    <a:pt x="1" y="97982"/>
                    <a:pt x="634" y="105059"/>
                    <a:pt x="2060" y="111977"/>
                  </a:cubicBezTo>
                  <a:cubicBezTo>
                    <a:pt x="3011" y="117047"/>
                    <a:pt x="4437" y="122011"/>
                    <a:pt x="6232" y="126869"/>
                  </a:cubicBezTo>
                  <a:cubicBezTo>
                    <a:pt x="7077" y="129193"/>
                    <a:pt x="8186" y="131358"/>
                    <a:pt x="9137" y="133682"/>
                  </a:cubicBezTo>
                  <a:cubicBezTo>
                    <a:pt x="13045" y="143346"/>
                    <a:pt x="18537" y="152218"/>
                    <a:pt x="25455" y="159981"/>
                  </a:cubicBezTo>
                  <a:cubicBezTo>
                    <a:pt x="27515" y="162358"/>
                    <a:pt x="29838" y="164470"/>
                    <a:pt x="31581" y="167110"/>
                  </a:cubicBezTo>
                  <a:cubicBezTo>
                    <a:pt x="33060" y="169223"/>
                    <a:pt x="34855" y="171124"/>
                    <a:pt x="36862" y="172867"/>
                  </a:cubicBezTo>
                  <a:cubicBezTo>
                    <a:pt x="41456" y="177144"/>
                    <a:pt x="46632" y="180788"/>
                    <a:pt x="52230" y="183640"/>
                  </a:cubicBezTo>
                  <a:cubicBezTo>
                    <a:pt x="56507" y="185805"/>
                    <a:pt x="60890" y="187654"/>
                    <a:pt x="65432" y="189291"/>
                  </a:cubicBezTo>
                  <a:cubicBezTo>
                    <a:pt x="72878" y="192037"/>
                    <a:pt x="80747" y="193568"/>
                    <a:pt x="88668" y="193727"/>
                  </a:cubicBezTo>
                  <a:cubicBezTo>
                    <a:pt x="90038" y="193750"/>
                    <a:pt x="91398" y="193774"/>
                    <a:pt x="92751" y="193774"/>
                  </a:cubicBezTo>
                  <a:cubicBezTo>
                    <a:pt x="94424" y="193774"/>
                    <a:pt x="96088" y="193738"/>
                    <a:pt x="97752" y="193621"/>
                  </a:cubicBezTo>
                  <a:cubicBezTo>
                    <a:pt x="99547" y="193463"/>
                    <a:pt x="101343" y="193304"/>
                    <a:pt x="103138" y="193040"/>
                  </a:cubicBezTo>
                  <a:cubicBezTo>
                    <a:pt x="107046" y="192406"/>
                    <a:pt x="110901" y="191456"/>
                    <a:pt x="114651" y="190294"/>
                  </a:cubicBezTo>
                  <a:cubicBezTo>
                    <a:pt x="124262" y="187389"/>
                    <a:pt x="133398" y="182953"/>
                    <a:pt x="141584" y="177092"/>
                  </a:cubicBezTo>
                  <a:cubicBezTo>
                    <a:pt x="145492" y="174293"/>
                    <a:pt x="149189" y="171177"/>
                    <a:pt x="152674" y="167850"/>
                  </a:cubicBezTo>
                  <a:cubicBezTo>
                    <a:pt x="156476" y="164259"/>
                    <a:pt x="160226" y="160562"/>
                    <a:pt x="163711" y="156601"/>
                  </a:cubicBezTo>
                  <a:cubicBezTo>
                    <a:pt x="166722" y="153116"/>
                    <a:pt x="170049" y="149947"/>
                    <a:pt x="173692" y="147095"/>
                  </a:cubicBezTo>
                  <a:cubicBezTo>
                    <a:pt x="178076" y="143557"/>
                    <a:pt x="183409" y="141286"/>
                    <a:pt x="189007" y="140653"/>
                  </a:cubicBezTo>
                  <a:cubicBezTo>
                    <a:pt x="189438" y="140596"/>
                    <a:pt x="189869" y="140568"/>
                    <a:pt x="190299" y="140568"/>
                  </a:cubicBezTo>
                  <a:cubicBezTo>
                    <a:pt x="192665" y="140568"/>
                    <a:pt x="194983" y="141420"/>
                    <a:pt x="196770" y="143029"/>
                  </a:cubicBezTo>
                  <a:cubicBezTo>
                    <a:pt x="198936" y="144983"/>
                    <a:pt x="200520" y="147518"/>
                    <a:pt x="201259" y="150370"/>
                  </a:cubicBezTo>
                  <a:cubicBezTo>
                    <a:pt x="201946" y="152693"/>
                    <a:pt x="202315" y="155123"/>
                    <a:pt x="202368" y="157552"/>
                  </a:cubicBezTo>
                  <a:cubicBezTo>
                    <a:pt x="202474" y="160245"/>
                    <a:pt x="202368" y="162938"/>
                    <a:pt x="202051" y="165632"/>
                  </a:cubicBezTo>
                  <a:cubicBezTo>
                    <a:pt x="201787" y="168167"/>
                    <a:pt x="201206" y="170649"/>
                    <a:pt x="200414" y="173025"/>
                  </a:cubicBezTo>
                  <a:cubicBezTo>
                    <a:pt x="199305" y="176141"/>
                    <a:pt x="198196" y="179204"/>
                    <a:pt x="196823" y="182214"/>
                  </a:cubicBezTo>
                  <a:cubicBezTo>
                    <a:pt x="196612" y="182584"/>
                    <a:pt x="196506" y="182953"/>
                    <a:pt x="196454" y="183376"/>
                  </a:cubicBezTo>
                  <a:cubicBezTo>
                    <a:pt x="196348" y="183798"/>
                    <a:pt x="196506" y="184221"/>
                    <a:pt x="196823" y="184432"/>
                  </a:cubicBezTo>
                  <a:cubicBezTo>
                    <a:pt x="196990" y="184551"/>
                    <a:pt x="197178" y="184606"/>
                    <a:pt x="197368" y="184606"/>
                  </a:cubicBezTo>
                  <a:cubicBezTo>
                    <a:pt x="197600" y="184606"/>
                    <a:pt x="197835" y="184524"/>
                    <a:pt x="198038" y="184379"/>
                  </a:cubicBezTo>
                  <a:cubicBezTo>
                    <a:pt x="198196" y="184221"/>
                    <a:pt x="198407" y="184115"/>
                    <a:pt x="198566" y="183957"/>
                  </a:cubicBezTo>
                  <a:cubicBezTo>
                    <a:pt x="201259" y="181528"/>
                    <a:pt x="203636" y="178834"/>
                    <a:pt x="205695" y="175824"/>
                  </a:cubicBezTo>
                  <a:cubicBezTo>
                    <a:pt x="208653" y="171546"/>
                    <a:pt x="211452" y="167163"/>
                    <a:pt x="214039" y="162622"/>
                  </a:cubicBezTo>
                  <a:cubicBezTo>
                    <a:pt x="217472" y="156812"/>
                    <a:pt x="220165" y="150528"/>
                    <a:pt x="222119" y="144032"/>
                  </a:cubicBezTo>
                  <a:cubicBezTo>
                    <a:pt x="224760" y="134844"/>
                    <a:pt x="226027" y="125285"/>
                    <a:pt x="225921" y="115726"/>
                  </a:cubicBezTo>
                  <a:cubicBezTo>
                    <a:pt x="225816" y="112558"/>
                    <a:pt x="225710" y="109548"/>
                    <a:pt x="225499" y="106537"/>
                  </a:cubicBezTo>
                  <a:cubicBezTo>
                    <a:pt x="225129" y="102893"/>
                    <a:pt x="224707" y="99302"/>
                    <a:pt x="224126" y="95659"/>
                  </a:cubicBezTo>
                  <a:cubicBezTo>
                    <a:pt x="223281" y="91170"/>
                    <a:pt x="222278" y="86734"/>
                    <a:pt x="221010" y="82298"/>
                  </a:cubicBezTo>
                  <a:cubicBezTo>
                    <a:pt x="219162" y="75221"/>
                    <a:pt x="216521" y="68303"/>
                    <a:pt x="213141" y="61807"/>
                  </a:cubicBezTo>
                  <a:cubicBezTo>
                    <a:pt x="207491" y="51087"/>
                    <a:pt x="199886" y="41528"/>
                    <a:pt x="190803" y="33554"/>
                  </a:cubicBezTo>
                  <a:cubicBezTo>
                    <a:pt x="182934" y="26636"/>
                    <a:pt x="174326" y="20563"/>
                    <a:pt x="165084" y="15493"/>
                  </a:cubicBezTo>
                  <a:cubicBezTo>
                    <a:pt x="158061" y="11532"/>
                    <a:pt x="150562" y="8416"/>
                    <a:pt x="142746" y="6146"/>
                  </a:cubicBezTo>
                  <a:cubicBezTo>
                    <a:pt x="134032" y="3664"/>
                    <a:pt x="125107" y="1921"/>
                    <a:pt x="116130" y="865"/>
                  </a:cubicBezTo>
                  <a:cubicBezTo>
                    <a:pt x="111958" y="442"/>
                    <a:pt x="107838" y="72"/>
                    <a:pt x="103666" y="20"/>
                  </a:cubicBezTo>
                  <a:cubicBezTo>
                    <a:pt x="102856" y="7"/>
                    <a:pt x="102046" y="1"/>
                    <a:pt x="101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62"/>
            <p:cNvSpPr/>
            <p:nvPr/>
          </p:nvSpPr>
          <p:spPr>
            <a:xfrm>
              <a:off x="2254937" y="-533409"/>
              <a:ext cx="946252" cy="661922"/>
            </a:xfrm>
            <a:custGeom>
              <a:avLst/>
              <a:gdLst/>
              <a:ahLst/>
              <a:cxnLst/>
              <a:rect l="l" t="t" r="r" b="b"/>
              <a:pathLst>
                <a:path w="42725" h="29887" extrusionOk="0">
                  <a:moveTo>
                    <a:pt x="40828" y="1"/>
                  </a:moveTo>
                  <a:cubicBezTo>
                    <a:pt x="40595" y="1"/>
                    <a:pt x="40359" y="50"/>
                    <a:pt x="40137" y="154"/>
                  </a:cubicBezTo>
                  <a:cubicBezTo>
                    <a:pt x="39767" y="260"/>
                    <a:pt x="39397" y="418"/>
                    <a:pt x="39028" y="577"/>
                  </a:cubicBezTo>
                  <a:cubicBezTo>
                    <a:pt x="35648" y="1792"/>
                    <a:pt x="32321" y="3323"/>
                    <a:pt x="29205" y="5119"/>
                  </a:cubicBezTo>
                  <a:cubicBezTo>
                    <a:pt x="24294" y="8023"/>
                    <a:pt x="19593" y="11192"/>
                    <a:pt x="15052" y="14624"/>
                  </a:cubicBezTo>
                  <a:cubicBezTo>
                    <a:pt x="10352" y="18215"/>
                    <a:pt x="5863" y="22071"/>
                    <a:pt x="1585" y="26137"/>
                  </a:cubicBezTo>
                  <a:cubicBezTo>
                    <a:pt x="1163" y="26507"/>
                    <a:pt x="793" y="26929"/>
                    <a:pt x="529" y="27404"/>
                  </a:cubicBezTo>
                  <a:cubicBezTo>
                    <a:pt x="1" y="28566"/>
                    <a:pt x="793" y="29886"/>
                    <a:pt x="2061" y="29886"/>
                  </a:cubicBezTo>
                  <a:cubicBezTo>
                    <a:pt x="2589" y="29834"/>
                    <a:pt x="3011" y="29622"/>
                    <a:pt x="3381" y="29253"/>
                  </a:cubicBezTo>
                  <a:cubicBezTo>
                    <a:pt x="3539" y="28989"/>
                    <a:pt x="3750" y="28725"/>
                    <a:pt x="4015" y="28513"/>
                  </a:cubicBezTo>
                  <a:cubicBezTo>
                    <a:pt x="10827" y="22018"/>
                    <a:pt x="18220" y="16156"/>
                    <a:pt x="26142" y="10980"/>
                  </a:cubicBezTo>
                  <a:cubicBezTo>
                    <a:pt x="30684" y="7917"/>
                    <a:pt x="35595" y="5435"/>
                    <a:pt x="40770" y="3534"/>
                  </a:cubicBezTo>
                  <a:cubicBezTo>
                    <a:pt x="41087" y="3429"/>
                    <a:pt x="41351" y="3323"/>
                    <a:pt x="41615" y="3165"/>
                  </a:cubicBezTo>
                  <a:cubicBezTo>
                    <a:pt x="42407" y="2689"/>
                    <a:pt x="42724" y="1686"/>
                    <a:pt x="42302" y="894"/>
                  </a:cubicBezTo>
                  <a:cubicBezTo>
                    <a:pt x="41998" y="325"/>
                    <a:pt x="41422" y="1"/>
                    <a:pt x="40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62"/>
            <p:cNvSpPr/>
            <p:nvPr/>
          </p:nvSpPr>
          <p:spPr>
            <a:xfrm>
              <a:off x="5580141" y="-326596"/>
              <a:ext cx="706461" cy="510854"/>
            </a:xfrm>
            <a:custGeom>
              <a:avLst/>
              <a:gdLst/>
              <a:ahLst/>
              <a:cxnLst/>
              <a:rect l="l" t="t" r="r" b="b"/>
              <a:pathLst>
                <a:path w="31898" h="23066" extrusionOk="0">
                  <a:moveTo>
                    <a:pt x="1824" y="0"/>
                  </a:moveTo>
                  <a:cubicBezTo>
                    <a:pt x="1182" y="0"/>
                    <a:pt x="565" y="359"/>
                    <a:pt x="317" y="903"/>
                  </a:cubicBezTo>
                  <a:cubicBezTo>
                    <a:pt x="1" y="1537"/>
                    <a:pt x="106" y="2276"/>
                    <a:pt x="581" y="2751"/>
                  </a:cubicBezTo>
                  <a:cubicBezTo>
                    <a:pt x="951" y="3174"/>
                    <a:pt x="1426" y="3491"/>
                    <a:pt x="1955" y="3702"/>
                  </a:cubicBezTo>
                  <a:cubicBezTo>
                    <a:pt x="3380" y="4336"/>
                    <a:pt x="4753" y="5075"/>
                    <a:pt x="6074" y="5867"/>
                  </a:cubicBezTo>
                  <a:cubicBezTo>
                    <a:pt x="10774" y="8719"/>
                    <a:pt x="15368" y="11782"/>
                    <a:pt x="19804" y="15109"/>
                  </a:cubicBezTo>
                  <a:cubicBezTo>
                    <a:pt x="22973" y="17380"/>
                    <a:pt x="25983" y="19915"/>
                    <a:pt x="28888" y="22555"/>
                  </a:cubicBezTo>
                  <a:cubicBezTo>
                    <a:pt x="29197" y="22893"/>
                    <a:pt x="29611" y="23065"/>
                    <a:pt x="30035" y="23065"/>
                  </a:cubicBezTo>
                  <a:cubicBezTo>
                    <a:pt x="30406" y="23065"/>
                    <a:pt x="30785" y="22932"/>
                    <a:pt x="31106" y="22661"/>
                  </a:cubicBezTo>
                  <a:cubicBezTo>
                    <a:pt x="31739" y="22133"/>
                    <a:pt x="31898" y="21182"/>
                    <a:pt x="31422" y="20496"/>
                  </a:cubicBezTo>
                  <a:cubicBezTo>
                    <a:pt x="31264" y="20126"/>
                    <a:pt x="31000" y="19862"/>
                    <a:pt x="30736" y="19651"/>
                  </a:cubicBezTo>
                  <a:cubicBezTo>
                    <a:pt x="30155" y="19123"/>
                    <a:pt x="29574" y="18594"/>
                    <a:pt x="28940" y="18066"/>
                  </a:cubicBezTo>
                  <a:cubicBezTo>
                    <a:pt x="20808" y="11307"/>
                    <a:pt x="12200" y="5128"/>
                    <a:pt x="2747" y="269"/>
                  </a:cubicBezTo>
                  <a:cubicBezTo>
                    <a:pt x="2483" y="111"/>
                    <a:pt x="2219" y="5"/>
                    <a:pt x="1955" y="5"/>
                  </a:cubicBezTo>
                  <a:cubicBezTo>
                    <a:pt x="1911" y="2"/>
                    <a:pt x="1867" y="0"/>
                    <a:pt x="1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62"/>
            <p:cNvSpPr/>
            <p:nvPr/>
          </p:nvSpPr>
          <p:spPr>
            <a:xfrm>
              <a:off x="6790679" y="826691"/>
              <a:ext cx="292635" cy="724888"/>
            </a:xfrm>
            <a:custGeom>
              <a:avLst/>
              <a:gdLst/>
              <a:ahLst/>
              <a:cxnLst/>
              <a:rect l="l" t="t" r="r" b="b"/>
              <a:pathLst>
                <a:path w="13213" h="32730" extrusionOk="0">
                  <a:moveTo>
                    <a:pt x="1701" y="0"/>
                  </a:moveTo>
                  <a:cubicBezTo>
                    <a:pt x="793" y="0"/>
                    <a:pt x="52" y="722"/>
                    <a:pt x="1" y="1640"/>
                  </a:cubicBezTo>
                  <a:cubicBezTo>
                    <a:pt x="1" y="2010"/>
                    <a:pt x="106" y="2432"/>
                    <a:pt x="265" y="2749"/>
                  </a:cubicBezTo>
                  <a:cubicBezTo>
                    <a:pt x="1268" y="5020"/>
                    <a:pt x="2272" y="7238"/>
                    <a:pt x="3275" y="9456"/>
                  </a:cubicBezTo>
                  <a:cubicBezTo>
                    <a:pt x="4965" y="13100"/>
                    <a:pt x="6338" y="16902"/>
                    <a:pt x="7289" y="20810"/>
                  </a:cubicBezTo>
                  <a:cubicBezTo>
                    <a:pt x="8081" y="24084"/>
                    <a:pt x="8873" y="27359"/>
                    <a:pt x="9665" y="30633"/>
                  </a:cubicBezTo>
                  <a:cubicBezTo>
                    <a:pt x="9718" y="31002"/>
                    <a:pt x="9823" y="31319"/>
                    <a:pt x="9929" y="31689"/>
                  </a:cubicBezTo>
                  <a:cubicBezTo>
                    <a:pt x="10212" y="32406"/>
                    <a:pt x="10825" y="32730"/>
                    <a:pt x="11442" y="32730"/>
                  </a:cubicBezTo>
                  <a:cubicBezTo>
                    <a:pt x="12324" y="32730"/>
                    <a:pt x="13213" y="32068"/>
                    <a:pt x="13150" y="30950"/>
                  </a:cubicBezTo>
                  <a:cubicBezTo>
                    <a:pt x="13098" y="30686"/>
                    <a:pt x="13098" y="30422"/>
                    <a:pt x="12992" y="30105"/>
                  </a:cubicBezTo>
                  <a:cubicBezTo>
                    <a:pt x="12622" y="28415"/>
                    <a:pt x="12253" y="26725"/>
                    <a:pt x="11830" y="25088"/>
                  </a:cubicBezTo>
                  <a:cubicBezTo>
                    <a:pt x="11038" y="21761"/>
                    <a:pt x="10299" y="18487"/>
                    <a:pt x="9243" y="15212"/>
                  </a:cubicBezTo>
                  <a:cubicBezTo>
                    <a:pt x="7975" y="11463"/>
                    <a:pt x="6285" y="7872"/>
                    <a:pt x="4648" y="4228"/>
                  </a:cubicBezTo>
                  <a:cubicBezTo>
                    <a:pt x="4226" y="3224"/>
                    <a:pt x="3750" y="2168"/>
                    <a:pt x="3275" y="1165"/>
                  </a:cubicBezTo>
                  <a:cubicBezTo>
                    <a:pt x="3064" y="531"/>
                    <a:pt x="2483" y="56"/>
                    <a:pt x="1796" y="3"/>
                  </a:cubicBezTo>
                  <a:cubicBezTo>
                    <a:pt x="1764" y="1"/>
                    <a:pt x="1732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62"/>
            <p:cNvSpPr/>
            <p:nvPr/>
          </p:nvSpPr>
          <p:spPr>
            <a:xfrm>
              <a:off x="6433949" y="314463"/>
              <a:ext cx="279568" cy="340363"/>
            </a:xfrm>
            <a:custGeom>
              <a:avLst/>
              <a:gdLst/>
              <a:ahLst/>
              <a:cxnLst/>
              <a:rect l="l" t="t" r="r" b="b"/>
              <a:pathLst>
                <a:path w="12623" h="15368" extrusionOk="0">
                  <a:moveTo>
                    <a:pt x="1955" y="0"/>
                  </a:moveTo>
                  <a:cubicBezTo>
                    <a:pt x="1268" y="0"/>
                    <a:pt x="635" y="317"/>
                    <a:pt x="318" y="951"/>
                  </a:cubicBezTo>
                  <a:cubicBezTo>
                    <a:pt x="1" y="1585"/>
                    <a:pt x="159" y="2377"/>
                    <a:pt x="687" y="2905"/>
                  </a:cubicBezTo>
                  <a:cubicBezTo>
                    <a:pt x="2958" y="5334"/>
                    <a:pt x="5018" y="8027"/>
                    <a:pt x="6708" y="10879"/>
                  </a:cubicBezTo>
                  <a:cubicBezTo>
                    <a:pt x="7394" y="11882"/>
                    <a:pt x="8081" y="12939"/>
                    <a:pt x="8767" y="13942"/>
                  </a:cubicBezTo>
                  <a:cubicBezTo>
                    <a:pt x="9031" y="14365"/>
                    <a:pt x="9401" y="14734"/>
                    <a:pt x="9771" y="15051"/>
                  </a:cubicBezTo>
                  <a:cubicBezTo>
                    <a:pt x="10073" y="15260"/>
                    <a:pt x="10426" y="15367"/>
                    <a:pt x="10781" y="15367"/>
                  </a:cubicBezTo>
                  <a:cubicBezTo>
                    <a:pt x="11233" y="15367"/>
                    <a:pt x="11687" y="15195"/>
                    <a:pt x="12041" y="14840"/>
                  </a:cubicBezTo>
                  <a:cubicBezTo>
                    <a:pt x="12622" y="14206"/>
                    <a:pt x="12622" y="13256"/>
                    <a:pt x="12041" y="12622"/>
                  </a:cubicBezTo>
                  <a:cubicBezTo>
                    <a:pt x="11249" y="11618"/>
                    <a:pt x="10510" y="10562"/>
                    <a:pt x="9876" y="9453"/>
                  </a:cubicBezTo>
                  <a:cubicBezTo>
                    <a:pt x="8609" y="7499"/>
                    <a:pt x="7289" y="5598"/>
                    <a:pt x="5915" y="3750"/>
                  </a:cubicBezTo>
                  <a:cubicBezTo>
                    <a:pt x="5071" y="2694"/>
                    <a:pt x="4173" y="1690"/>
                    <a:pt x="3275" y="740"/>
                  </a:cubicBezTo>
                  <a:cubicBezTo>
                    <a:pt x="2905" y="317"/>
                    <a:pt x="2430" y="53"/>
                    <a:pt x="1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2"/>
            <p:cNvSpPr/>
            <p:nvPr/>
          </p:nvSpPr>
          <p:spPr>
            <a:xfrm>
              <a:off x="1736818" y="1837038"/>
              <a:ext cx="142763" cy="394358"/>
            </a:xfrm>
            <a:custGeom>
              <a:avLst/>
              <a:gdLst/>
              <a:ahLst/>
              <a:cxnLst/>
              <a:rect l="l" t="t" r="r" b="b"/>
              <a:pathLst>
                <a:path w="6446" h="17806" extrusionOk="0">
                  <a:moveTo>
                    <a:pt x="1728" y="0"/>
                  </a:moveTo>
                  <a:cubicBezTo>
                    <a:pt x="1663" y="0"/>
                    <a:pt x="1597" y="4"/>
                    <a:pt x="1532" y="12"/>
                  </a:cubicBezTo>
                  <a:cubicBezTo>
                    <a:pt x="634" y="117"/>
                    <a:pt x="0" y="962"/>
                    <a:pt x="53" y="1860"/>
                  </a:cubicBezTo>
                  <a:cubicBezTo>
                    <a:pt x="53" y="1913"/>
                    <a:pt x="106" y="2071"/>
                    <a:pt x="106" y="2230"/>
                  </a:cubicBezTo>
                  <a:cubicBezTo>
                    <a:pt x="528" y="6243"/>
                    <a:pt x="1215" y="10204"/>
                    <a:pt x="2165" y="14112"/>
                  </a:cubicBezTo>
                  <a:cubicBezTo>
                    <a:pt x="2377" y="14957"/>
                    <a:pt x="2535" y="15749"/>
                    <a:pt x="2852" y="16541"/>
                  </a:cubicBezTo>
                  <a:cubicBezTo>
                    <a:pt x="3010" y="17122"/>
                    <a:pt x="3433" y="17545"/>
                    <a:pt x="4014" y="17756"/>
                  </a:cubicBezTo>
                  <a:cubicBezTo>
                    <a:pt x="4153" y="17789"/>
                    <a:pt x="4290" y="17805"/>
                    <a:pt x="4424" y="17805"/>
                  </a:cubicBezTo>
                  <a:cubicBezTo>
                    <a:pt x="5561" y="17805"/>
                    <a:pt x="6446" y="16666"/>
                    <a:pt x="6021" y="15485"/>
                  </a:cubicBezTo>
                  <a:cubicBezTo>
                    <a:pt x="4964" y="11736"/>
                    <a:pt x="4172" y="7881"/>
                    <a:pt x="3750" y="4025"/>
                  </a:cubicBezTo>
                  <a:cubicBezTo>
                    <a:pt x="3644" y="3128"/>
                    <a:pt x="3538" y="2283"/>
                    <a:pt x="3380" y="1438"/>
                  </a:cubicBezTo>
                  <a:cubicBezTo>
                    <a:pt x="3282" y="606"/>
                    <a:pt x="2549" y="0"/>
                    <a:pt x="1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4" name="Google Shape;3344;p62"/>
          <p:cNvGrpSpPr>
            <a:grpSpLocks/>
          </p:cNvGrpSpPr>
          <p:nvPr/>
        </p:nvGrpSpPr>
        <p:grpSpPr>
          <a:xfrm>
            <a:off x="5320290" y="2998797"/>
            <a:ext cx="1113055" cy="1639964"/>
            <a:chOff x="1982800" y="238550"/>
            <a:chExt cx="3509000" cy="5170125"/>
          </a:xfrm>
        </p:grpSpPr>
        <p:sp>
          <p:nvSpPr>
            <p:cNvPr id="3345" name="Google Shape;3345;p62"/>
            <p:cNvSpPr>
              <a:spLocks/>
            </p:cNvSpPr>
            <p:nvPr/>
          </p:nvSpPr>
          <p:spPr>
            <a:xfrm>
              <a:off x="2054750" y="2643100"/>
              <a:ext cx="3437050" cy="2520475"/>
            </a:xfrm>
            <a:custGeom>
              <a:avLst/>
              <a:gdLst/>
              <a:ahLst/>
              <a:cxnLst/>
              <a:rect l="l" t="t" r="r" b="b"/>
              <a:pathLst>
                <a:path w="137482" h="100819" extrusionOk="0">
                  <a:moveTo>
                    <a:pt x="83790" y="1"/>
                  </a:moveTo>
                  <a:cubicBezTo>
                    <a:pt x="36086" y="1"/>
                    <a:pt x="32377" y="44820"/>
                    <a:pt x="32377" y="44820"/>
                  </a:cubicBezTo>
                  <a:cubicBezTo>
                    <a:pt x="32377" y="44820"/>
                    <a:pt x="24574" y="36248"/>
                    <a:pt x="17277" y="36248"/>
                  </a:cubicBezTo>
                  <a:cubicBezTo>
                    <a:pt x="15461" y="36248"/>
                    <a:pt x="13677" y="36779"/>
                    <a:pt x="12052" y="38105"/>
                  </a:cubicBezTo>
                  <a:cubicBezTo>
                    <a:pt x="1" y="47938"/>
                    <a:pt x="22065" y="89188"/>
                    <a:pt x="22065" y="89188"/>
                  </a:cubicBezTo>
                  <a:cubicBezTo>
                    <a:pt x="22065" y="89188"/>
                    <a:pt x="10493" y="89488"/>
                    <a:pt x="14570" y="96743"/>
                  </a:cubicBezTo>
                  <a:cubicBezTo>
                    <a:pt x="16182" y="99630"/>
                    <a:pt x="35338" y="100818"/>
                    <a:pt x="57869" y="100818"/>
                  </a:cubicBezTo>
                  <a:cubicBezTo>
                    <a:pt x="91482" y="100818"/>
                    <a:pt x="132604" y="98174"/>
                    <a:pt x="134184" y="94584"/>
                  </a:cubicBezTo>
                  <a:cubicBezTo>
                    <a:pt x="137481" y="87210"/>
                    <a:pt x="126210" y="85591"/>
                    <a:pt x="126210" y="85591"/>
                  </a:cubicBezTo>
                  <a:cubicBezTo>
                    <a:pt x="135023" y="69223"/>
                    <a:pt x="136642" y="41163"/>
                    <a:pt x="125610" y="34867"/>
                  </a:cubicBezTo>
                  <a:cubicBezTo>
                    <a:pt x="124435" y="34205"/>
                    <a:pt x="123293" y="33922"/>
                    <a:pt x="122199" y="33922"/>
                  </a:cubicBezTo>
                  <a:cubicBezTo>
                    <a:pt x="115868" y="33922"/>
                    <a:pt x="111160" y="43381"/>
                    <a:pt x="111160" y="43381"/>
                  </a:cubicBezTo>
                  <a:cubicBezTo>
                    <a:pt x="109122" y="25094"/>
                    <a:pt x="93473" y="572"/>
                    <a:pt x="93473" y="572"/>
                  </a:cubicBezTo>
                  <a:cubicBezTo>
                    <a:pt x="90059" y="183"/>
                    <a:pt x="86835" y="1"/>
                    <a:pt x="83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2"/>
            <p:cNvSpPr>
              <a:spLocks/>
            </p:cNvSpPr>
            <p:nvPr/>
          </p:nvSpPr>
          <p:spPr>
            <a:xfrm>
              <a:off x="2392000" y="4100325"/>
              <a:ext cx="3048825" cy="1063250"/>
            </a:xfrm>
            <a:custGeom>
              <a:avLst/>
              <a:gdLst/>
              <a:ahLst/>
              <a:cxnLst/>
              <a:rect l="l" t="t" r="r" b="b"/>
              <a:pathLst>
                <a:path w="121953" h="42530" extrusionOk="0">
                  <a:moveTo>
                    <a:pt x="80911" y="0"/>
                  </a:moveTo>
                  <a:cubicBezTo>
                    <a:pt x="79378" y="0"/>
                    <a:pt x="78007" y="1458"/>
                    <a:pt x="76985" y="2480"/>
                  </a:cubicBezTo>
                  <a:cubicBezTo>
                    <a:pt x="73928" y="5478"/>
                    <a:pt x="71829" y="9255"/>
                    <a:pt x="68711" y="12193"/>
                  </a:cubicBezTo>
                  <a:cubicBezTo>
                    <a:pt x="66441" y="14413"/>
                    <a:pt x="63363" y="16846"/>
                    <a:pt x="60015" y="16846"/>
                  </a:cubicBezTo>
                  <a:cubicBezTo>
                    <a:pt x="59384" y="16846"/>
                    <a:pt x="58745" y="16759"/>
                    <a:pt x="58099" y="16570"/>
                  </a:cubicBezTo>
                  <a:cubicBezTo>
                    <a:pt x="56240" y="16090"/>
                    <a:pt x="53602" y="14111"/>
                    <a:pt x="53123" y="12193"/>
                  </a:cubicBezTo>
                  <a:lnTo>
                    <a:pt x="53123" y="12193"/>
                  </a:lnTo>
                  <a:cubicBezTo>
                    <a:pt x="52091" y="14371"/>
                    <a:pt x="54348" y="32998"/>
                    <a:pt x="49043" y="32998"/>
                  </a:cubicBezTo>
                  <a:cubicBezTo>
                    <a:pt x="48800" y="32998"/>
                    <a:pt x="48541" y="32959"/>
                    <a:pt x="48266" y="32878"/>
                  </a:cubicBezTo>
                  <a:cubicBezTo>
                    <a:pt x="42210" y="31079"/>
                    <a:pt x="44429" y="9914"/>
                    <a:pt x="44429" y="9914"/>
                  </a:cubicBezTo>
                  <a:lnTo>
                    <a:pt x="40891" y="7156"/>
                  </a:lnTo>
                  <a:lnTo>
                    <a:pt x="17988" y="29820"/>
                  </a:lnTo>
                  <a:cubicBezTo>
                    <a:pt x="17988" y="29820"/>
                    <a:pt x="20566" y="36176"/>
                    <a:pt x="12652" y="37255"/>
                  </a:cubicBezTo>
                  <a:cubicBezTo>
                    <a:pt x="11977" y="37340"/>
                    <a:pt x="11303" y="37379"/>
                    <a:pt x="10635" y="37379"/>
                  </a:cubicBezTo>
                  <a:cubicBezTo>
                    <a:pt x="6617" y="37379"/>
                    <a:pt x="2820" y="35962"/>
                    <a:pt x="301" y="34677"/>
                  </a:cubicBezTo>
                  <a:lnTo>
                    <a:pt x="301" y="34677"/>
                  </a:lnTo>
                  <a:cubicBezTo>
                    <a:pt x="1" y="35696"/>
                    <a:pt x="181" y="36955"/>
                    <a:pt x="1020" y="38454"/>
                  </a:cubicBezTo>
                  <a:cubicBezTo>
                    <a:pt x="2656" y="41341"/>
                    <a:pt x="21827" y="42529"/>
                    <a:pt x="44366" y="42529"/>
                  </a:cubicBezTo>
                  <a:cubicBezTo>
                    <a:pt x="77992" y="42529"/>
                    <a:pt x="119114" y="39885"/>
                    <a:pt x="120694" y="36295"/>
                  </a:cubicBezTo>
                  <a:cubicBezTo>
                    <a:pt x="121953" y="33477"/>
                    <a:pt x="121114" y="31499"/>
                    <a:pt x="119555" y="30120"/>
                  </a:cubicBezTo>
                  <a:cubicBezTo>
                    <a:pt x="119375" y="30899"/>
                    <a:pt x="119075" y="31739"/>
                    <a:pt x="118835" y="32638"/>
                  </a:cubicBezTo>
                  <a:cubicBezTo>
                    <a:pt x="117906" y="35531"/>
                    <a:pt x="108508" y="37042"/>
                    <a:pt x="99933" y="37042"/>
                  </a:cubicBezTo>
                  <a:cubicBezTo>
                    <a:pt x="94115" y="37042"/>
                    <a:pt x="88676" y="36346"/>
                    <a:pt x="86519" y="34916"/>
                  </a:cubicBezTo>
                  <a:cubicBezTo>
                    <a:pt x="83341" y="32818"/>
                    <a:pt x="83641" y="26043"/>
                    <a:pt x="83581" y="22745"/>
                  </a:cubicBezTo>
                  <a:cubicBezTo>
                    <a:pt x="83521" y="19448"/>
                    <a:pt x="83581" y="16150"/>
                    <a:pt x="83820" y="12852"/>
                  </a:cubicBezTo>
                  <a:cubicBezTo>
                    <a:pt x="83940" y="10094"/>
                    <a:pt x="84600" y="7096"/>
                    <a:pt x="84360" y="4338"/>
                  </a:cubicBezTo>
                  <a:cubicBezTo>
                    <a:pt x="84240" y="2719"/>
                    <a:pt x="83401" y="681"/>
                    <a:pt x="81722" y="141"/>
                  </a:cubicBezTo>
                  <a:cubicBezTo>
                    <a:pt x="81447" y="44"/>
                    <a:pt x="81177" y="0"/>
                    <a:pt x="80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2"/>
            <p:cNvSpPr>
              <a:spLocks/>
            </p:cNvSpPr>
            <p:nvPr/>
          </p:nvSpPr>
          <p:spPr>
            <a:xfrm>
              <a:off x="3869950" y="2745825"/>
              <a:ext cx="1602350" cy="2117400"/>
            </a:xfrm>
            <a:custGeom>
              <a:avLst/>
              <a:gdLst/>
              <a:ahLst/>
              <a:cxnLst/>
              <a:rect l="l" t="t" r="r" b="b"/>
              <a:pathLst>
                <a:path w="64094" h="84696" extrusionOk="0">
                  <a:moveTo>
                    <a:pt x="53664" y="81538"/>
                  </a:moveTo>
                  <a:cubicBezTo>
                    <a:pt x="53663" y="81539"/>
                    <a:pt x="53662" y="81541"/>
                    <a:pt x="53662" y="81542"/>
                  </a:cubicBezTo>
                  <a:lnTo>
                    <a:pt x="54021" y="81602"/>
                  </a:lnTo>
                  <a:cubicBezTo>
                    <a:pt x="53902" y="81579"/>
                    <a:pt x="53783" y="81558"/>
                    <a:pt x="53664" y="81538"/>
                  </a:cubicBezTo>
                  <a:close/>
                  <a:moveTo>
                    <a:pt x="23024" y="0"/>
                  </a:moveTo>
                  <a:cubicBezTo>
                    <a:pt x="20565" y="3058"/>
                    <a:pt x="16968" y="5097"/>
                    <a:pt x="13071" y="5636"/>
                  </a:cubicBezTo>
                  <a:cubicBezTo>
                    <a:pt x="2279" y="7495"/>
                    <a:pt x="8454" y="15649"/>
                    <a:pt x="4257" y="22964"/>
                  </a:cubicBezTo>
                  <a:cubicBezTo>
                    <a:pt x="2758" y="25602"/>
                    <a:pt x="480" y="27341"/>
                    <a:pt x="180" y="30458"/>
                  </a:cubicBezTo>
                  <a:cubicBezTo>
                    <a:pt x="0" y="31957"/>
                    <a:pt x="180" y="33396"/>
                    <a:pt x="720" y="34775"/>
                  </a:cubicBezTo>
                  <a:cubicBezTo>
                    <a:pt x="1319" y="36334"/>
                    <a:pt x="2099" y="37833"/>
                    <a:pt x="3058" y="39212"/>
                  </a:cubicBezTo>
                  <a:cubicBezTo>
                    <a:pt x="4437" y="41311"/>
                    <a:pt x="4377" y="43589"/>
                    <a:pt x="5336" y="45867"/>
                  </a:cubicBezTo>
                  <a:cubicBezTo>
                    <a:pt x="6356" y="48446"/>
                    <a:pt x="8394" y="50484"/>
                    <a:pt x="9533" y="53002"/>
                  </a:cubicBezTo>
                  <a:cubicBezTo>
                    <a:pt x="10751" y="55553"/>
                    <a:pt x="7821" y="75980"/>
                    <a:pt x="14614" y="75980"/>
                  </a:cubicBezTo>
                  <a:cubicBezTo>
                    <a:pt x="14847" y="75980"/>
                    <a:pt x="15092" y="75956"/>
                    <a:pt x="15349" y="75906"/>
                  </a:cubicBezTo>
                  <a:cubicBezTo>
                    <a:pt x="19726" y="75066"/>
                    <a:pt x="17987" y="65353"/>
                    <a:pt x="18227" y="62416"/>
                  </a:cubicBezTo>
                  <a:lnTo>
                    <a:pt x="18227" y="62416"/>
                  </a:lnTo>
                  <a:cubicBezTo>
                    <a:pt x="22364" y="65773"/>
                    <a:pt x="19246" y="72428"/>
                    <a:pt x="20446" y="76925"/>
                  </a:cubicBezTo>
                  <a:cubicBezTo>
                    <a:pt x="21345" y="80163"/>
                    <a:pt x="24643" y="83760"/>
                    <a:pt x="28000" y="84420"/>
                  </a:cubicBezTo>
                  <a:cubicBezTo>
                    <a:pt x="29033" y="84612"/>
                    <a:pt x="30064" y="84695"/>
                    <a:pt x="31092" y="84695"/>
                  </a:cubicBezTo>
                  <a:cubicBezTo>
                    <a:pt x="37659" y="84695"/>
                    <a:pt x="44155" y="81307"/>
                    <a:pt x="50790" y="81307"/>
                  </a:cubicBezTo>
                  <a:cubicBezTo>
                    <a:pt x="51745" y="81307"/>
                    <a:pt x="52703" y="81377"/>
                    <a:pt x="53664" y="81538"/>
                  </a:cubicBezTo>
                  <a:lnTo>
                    <a:pt x="53664" y="81538"/>
                  </a:lnTo>
                  <a:cubicBezTo>
                    <a:pt x="62475" y="65109"/>
                    <a:pt x="64093" y="37113"/>
                    <a:pt x="53062" y="30818"/>
                  </a:cubicBezTo>
                  <a:cubicBezTo>
                    <a:pt x="51874" y="30139"/>
                    <a:pt x="50719" y="29850"/>
                    <a:pt x="49613" y="29850"/>
                  </a:cubicBezTo>
                  <a:cubicBezTo>
                    <a:pt x="43302" y="29850"/>
                    <a:pt x="38612" y="39272"/>
                    <a:pt x="38612" y="39272"/>
                  </a:cubicBezTo>
                  <a:cubicBezTo>
                    <a:pt x="36994" y="25182"/>
                    <a:pt x="27401" y="7375"/>
                    <a:pt x="2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62"/>
            <p:cNvSpPr>
              <a:spLocks/>
            </p:cNvSpPr>
            <p:nvPr/>
          </p:nvSpPr>
          <p:spPr>
            <a:xfrm>
              <a:off x="3869950" y="3253950"/>
              <a:ext cx="1510925" cy="1609275"/>
            </a:xfrm>
            <a:custGeom>
              <a:avLst/>
              <a:gdLst/>
              <a:ahLst/>
              <a:cxnLst/>
              <a:rect l="l" t="t" r="r" b="b"/>
              <a:pathLst>
                <a:path w="60437" h="64371" extrusionOk="0">
                  <a:moveTo>
                    <a:pt x="18527" y="1"/>
                  </a:moveTo>
                  <a:lnTo>
                    <a:pt x="18527" y="1"/>
                  </a:lnTo>
                  <a:cubicBezTo>
                    <a:pt x="18524" y="7"/>
                    <a:pt x="18521" y="13"/>
                    <a:pt x="18519" y="19"/>
                  </a:cubicBezTo>
                  <a:lnTo>
                    <a:pt x="18519" y="19"/>
                  </a:lnTo>
                  <a:cubicBezTo>
                    <a:pt x="18521" y="13"/>
                    <a:pt x="18524" y="7"/>
                    <a:pt x="18527" y="1"/>
                  </a:cubicBezTo>
                  <a:close/>
                  <a:moveTo>
                    <a:pt x="53603" y="61155"/>
                  </a:moveTo>
                  <a:lnTo>
                    <a:pt x="53603" y="61155"/>
                  </a:lnTo>
                  <a:cubicBezTo>
                    <a:pt x="53602" y="61156"/>
                    <a:pt x="53602" y="61156"/>
                    <a:pt x="53602" y="61157"/>
                  </a:cubicBezTo>
                  <a:lnTo>
                    <a:pt x="53961" y="61217"/>
                  </a:lnTo>
                  <a:cubicBezTo>
                    <a:pt x="53842" y="61195"/>
                    <a:pt x="53722" y="61174"/>
                    <a:pt x="53603" y="61155"/>
                  </a:cubicBezTo>
                  <a:close/>
                  <a:moveTo>
                    <a:pt x="18519" y="19"/>
                  </a:moveTo>
                  <a:lnTo>
                    <a:pt x="18519" y="19"/>
                  </a:lnTo>
                  <a:cubicBezTo>
                    <a:pt x="17984" y="1213"/>
                    <a:pt x="17627" y="2526"/>
                    <a:pt x="17568" y="3898"/>
                  </a:cubicBezTo>
                  <a:cubicBezTo>
                    <a:pt x="17088" y="8814"/>
                    <a:pt x="17028" y="13731"/>
                    <a:pt x="16788" y="18707"/>
                  </a:cubicBezTo>
                  <a:cubicBezTo>
                    <a:pt x="16728" y="20866"/>
                    <a:pt x="15589" y="22904"/>
                    <a:pt x="15649" y="25063"/>
                  </a:cubicBezTo>
                  <a:cubicBezTo>
                    <a:pt x="15769" y="27341"/>
                    <a:pt x="16368" y="29440"/>
                    <a:pt x="15889" y="31778"/>
                  </a:cubicBezTo>
                  <a:cubicBezTo>
                    <a:pt x="15769" y="32318"/>
                    <a:pt x="15349" y="34236"/>
                    <a:pt x="14630" y="34356"/>
                  </a:cubicBezTo>
                  <a:cubicBezTo>
                    <a:pt x="14576" y="34364"/>
                    <a:pt x="14526" y="34368"/>
                    <a:pt x="14478" y="34368"/>
                  </a:cubicBezTo>
                  <a:cubicBezTo>
                    <a:pt x="13446" y="34368"/>
                    <a:pt x="13610" y="32591"/>
                    <a:pt x="13610" y="32018"/>
                  </a:cubicBezTo>
                  <a:cubicBezTo>
                    <a:pt x="13610" y="29799"/>
                    <a:pt x="11752" y="28600"/>
                    <a:pt x="11212" y="26442"/>
                  </a:cubicBezTo>
                  <a:cubicBezTo>
                    <a:pt x="10553" y="23864"/>
                    <a:pt x="9054" y="21525"/>
                    <a:pt x="7015" y="19786"/>
                  </a:cubicBezTo>
                  <a:cubicBezTo>
                    <a:pt x="5516" y="18647"/>
                    <a:pt x="4077" y="17868"/>
                    <a:pt x="2938" y="16309"/>
                  </a:cubicBezTo>
                  <a:cubicBezTo>
                    <a:pt x="1979" y="14930"/>
                    <a:pt x="840" y="13731"/>
                    <a:pt x="240" y="12172"/>
                  </a:cubicBezTo>
                  <a:lnTo>
                    <a:pt x="240" y="12172"/>
                  </a:lnTo>
                  <a:cubicBezTo>
                    <a:pt x="0" y="12891"/>
                    <a:pt x="480" y="13731"/>
                    <a:pt x="720" y="14450"/>
                  </a:cubicBezTo>
                  <a:cubicBezTo>
                    <a:pt x="1319" y="16009"/>
                    <a:pt x="2159" y="17508"/>
                    <a:pt x="3058" y="18887"/>
                  </a:cubicBezTo>
                  <a:cubicBezTo>
                    <a:pt x="4437" y="20986"/>
                    <a:pt x="4437" y="23264"/>
                    <a:pt x="5336" y="25542"/>
                  </a:cubicBezTo>
                  <a:cubicBezTo>
                    <a:pt x="6356" y="28121"/>
                    <a:pt x="8394" y="30159"/>
                    <a:pt x="9593" y="32677"/>
                  </a:cubicBezTo>
                  <a:cubicBezTo>
                    <a:pt x="10753" y="35228"/>
                    <a:pt x="7821" y="55655"/>
                    <a:pt x="14614" y="55655"/>
                  </a:cubicBezTo>
                  <a:cubicBezTo>
                    <a:pt x="14847" y="55655"/>
                    <a:pt x="15092" y="55631"/>
                    <a:pt x="15349" y="55581"/>
                  </a:cubicBezTo>
                  <a:cubicBezTo>
                    <a:pt x="19726" y="54741"/>
                    <a:pt x="17987" y="45028"/>
                    <a:pt x="18227" y="42091"/>
                  </a:cubicBezTo>
                  <a:lnTo>
                    <a:pt x="18227" y="42091"/>
                  </a:lnTo>
                  <a:cubicBezTo>
                    <a:pt x="22424" y="45448"/>
                    <a:pt x="19246" y="52103"/>
                    <a:pt x="20505" y="56600"/>
                  </a:cubicBezTo>
                  <a:cubicBezTo>
                    <a:pt x="21345" y="59838"/>
                    <a:pt x="24702" y="63435"/>
                    <a:pt x="28000" y="64095"/>
                  </a:cubicBezTo>
                  <a:cubicBezTo>
                    <a:pt x="29025" y="64287"/>
                    <a:pt x="30049" y="64370"/>
                    <a:pt x="31072" y="64370"/>
                  </a:cubicBezTo>
                  <a:cubicBezTo>
                    <a:pt x="37638" y="64370"/>
                    <a:pt x="44163" y="60941"/>
                    <a:pt x="50833" y="60941"/>
                  </a:cubicBezTo>
                  <a:cubicBezTo>
                    <a:pt x="51754" y="60941"/>
                    <a:pt x="52676" y="61007"/>
                    <a:pt x="53603" y="61155"/>
                  </a:cubicBezTo>
                  <a:lnTo>
                    <a:pt x="53603" y="61155"/>
                  </a:lnTo>
                  <a:cubicBezTo>
                    <a:pt x="57199" y="54440"/>
                    <a:pt x="59597" y="45747"/>
                    <a:pt x="60437" y="37414"/>
                  </a:cubicBezTo>
                  <a:lnTo>
                    <a:pt x="60437" y="37414"/>
                  </a:lnTo>
                  <a:cubicBezTo>
                    <a:pt x="57694" y="43886"/>
                    <a:pt x="52694" y="51160"/>
                    <a:pt x="44473" y="51160"/>
                  </a:cubicBezTo>
                  <a:cubicBezTo>
                    <a:pt x="43707" y="51160"/>
                    <a:pt x="42913" y="51097"/>
                    <a:pt x="42090" y="50964"/>
                  </a:cubicBezTo>
                  <a:cubicBezTo>
                    <a:pt x="30039" y="49046"/>
                    <a:pt x="38373" y="25123"/>
                    <a:pt x="44009" y="11872"/>
                  </a:cubicBezTo>
                  <a:lnTo>
                    <a:pt x="44009" y="11872"/>
                  </a:lnTo>
                  <a:cubicBezTo>
                    <a:pt x="41790" y="13851"/>
                    <a:pt x="39931" y="16249"/>
                    <a:pt x="38552" y="18947"/>
                  </a:cubicBezTo>
                  <a:cubicBezTo>
                    <a:pt x="38193" y="15949"/>
                    <a:pt x="37593" y="13011"/>
                    <a:pt x="36754" y="10073"/>
                  </a:cubicBezTo>
                  <a:cubicBezTo>
                    <a:pt x="34895" y="15949"/>
                    <a:pt x="31538" y="24403"/>
                    <a:pt x="27221" y="25602"/>
                  </a:cubicBezTo>
                  <a:cubicBezTo>
                    <a:pt x="26947" y="25682"/>
                    <a:pt x="26683" y="25720"/>
                    <a:pt x="26429" y="25720"/>
                  </a:cubicBezTo>
                  <a:cubicBezTo>
                    <a:pt x="23076" y="25720"/>
                    <a:pt x="21478" y="19134"/>
                    <a:pt x="20865" y="16849"/>
                  </a:cubicBezTo>
                  <a:cubicBezTo>
                    <a:pt x="20206" y="14210"/>
                    <a:pt x="19666" y="11512"/>
                    <a:pt x="19246" y="8814"/>
                  </a:cubicBezTo>
                  <a:cubicBezTo>
                    <a:pt x="19067" y="7615"/>
                    <a:pt x="19007" y="6356"/>
                    <a:pt x="19067" y="5157"/>
                  </a:cubicBezTo>
                  <a:cubicBezTo>
                    <a:pt x="19067" y="3966"/>
                    <a:pt x="18120" y="941"/>
                    <a:pt x="18519" y="19"/>
                  </a:cubicBezTo>
                  <a:close/>
                </a:path>
              </a:pathLst>
            </a:custGeom>
            <a:solidFill>
              <a:srgbClr val="FFC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2"/>
            <p:cNvSpPr>
              <a:spLocks/>
            </p:cNvSpPr>
            <p:nvPr/>
          </p:nvSpPr>
          <p:spPr>
            <a:xfrm>
              <a:off x="2080186" y="3541494"/>
              <a:ext cx="1277253" cy="1397068"/>
            </a:xfrm>
            <a:custGeom>
              <a:avLst/>
              <a:gdLst/>
              <a:ahLst/>
              <a:cxnLst/>
              <a:rect l="l" t="t" r="r" b="b"/>
              <a:pathLst>
                <a:path w="51085" h="55566" extrusionOk="0">
                  <a:moveTo>
                    <a:pt x="16239" y="1"/>
                  </a:moveTo>
                  <a:cubicBezTo>
                    <a:pt x="14430" y="1"/>
                    <a:pt x="12652" y="530"/>
                    <a:pt x="11033" y="1852"/>
                  </a:cubicBezTo>
                  <a:cubicBezTo>
                    <a:pt x="1" y="10905"/>
                    <a:pt x="17508" y="46160"/>
                    <a:pt x="20566" y="52096"/>
                  </a:cubicBezTo>
                  <a:cubicBezTo>
                    <a:pt x="20840" y="52104"/>
                    <a:pt x="21115" y="52108"/>
                    <a:pt x="21390" y="52108"/>
                  </a:cubicBezTo>
                  <a:cubicBezTo>
                    <a:pt x="23039" y="52108"/>
                    <a:pt x="24669" y="51976"/>
                    <a:pt x="25902" y="51976"/>
                  </a:cubicBezTo>
                  <a:cubicBezTo>
                    <a:pt x="30219" y="51976"/>
                    <a:pt x="33876" y="53355"/>
                    <a:pt x="38073" y="53895"/>
                  </a:cubicBezTo>
                  <a:cubicBezTo>
                    <a:pt x="40072" y="54219"/>
                    <a:pt x="40903" y="55565"/>
                    <a:pt x="42715" y="55565"/>
                  </a:cubicBezTo>
                  <a:cubicBezTo>
                    <a:pt x="42914" y="55565"/>
                    <a:pt x="43124" y="55549"/>
                    <a:pt x="43350" y="55513"/>
                  </a:cubicBezTo>
                  <a:cubicBezTo>
                    <a:pt x="44789" y="55334"/>
                    <a:pt x="47247" y="54194"/>
                    <a:pt x="48086" y="52935"/>
                  </a:cubicBezTo>
                  <a:cubicBezTo>
                    <a:pt x="51084" y="48439"/>
                    <a:pt x="47247" y="42743"/>
                    <a:pt x="45868" y="38666"/>
                  </a:cubicBezTo>
                  <a:cubicBezTo>
                    <a:pt x="45088" y="36267"/>
                    <a:pt x="45928" y="34528"/>
                    <a:pt x="45868" y="32190"/>
                  </a:cubicBezTo>
                  <a:cubicBezTo>
                    <a:pt x="45808" y="29612"/>
                    <a:pt x="44069" y="26134"/>
                    <a:pt x="43110" y="23676"/>
                  </a:cubicBezTo>
                  <a:cubicBezTo>
                    <a:pt x="41251" y="18760"/>
                    <a:pt x="37654" y="13843"/>
                    <a:pt x="34476" y="9646"/>
                  </a:cubicBezTo>
                  <a:cubicBezTo>
                    <a:pt x="33637" y="8507"/>
                    <a:pt x="32677" y="7188"/>
                    <a:pt x="31718" y="5929"/>
                  </a:cubicBezTo>
                  <a:cubicBezTo>
                    <a:pt x="31418" y="7608"/>
                    <a:pt x="31358" y="8627"/>
                    <a:pt x="31358" y="8627"/>
                  </a:cubicBezTo>
                  <a:cubicBezTo>
                    <a:pt x="31358" y="8627"/>
                    <a:pt x="23541" y="1"/>
                    <a:pt x="16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62"/>
            <p:cNvSpPr>
              <a:spLocks/>
            </p:cNvSpPr>
            <p:nvPr/>
          </p:nvSpPr>
          <p:spPr>
            <a:xfrm>
              <a:off x="2423502" y="3644455"/>
              <a:ext cx="933850" cy="1319692"/>
            </a:xfrm>
            <a:custGeom>
              <a:avLst/>
              <a:gdLst/>
              <a:ahLst/>
              <a:cxnLst/>
              <a:rect l="l" t="t" r="r" b="b"/>
              <a:pathLst>
                <a:path w="37354" h="51616" extrusionOk="0">
                  <a:moveTo>
                    <a:pt x="12291" y="0"/>
                  </a:moveTo>
                  <a:cubicBezTo>
                    <a:pt x="13790" y="8814"/>
                    <a:pt x="17747" y="35975"/>
                    <a:pt x="10253" y="38673"/>
                  </a:cubicBezTo>
                  <a:cubicBezTo>
                    <a:pt x="9700" y="38876"/>
                    <a:pt x="9142" y="38972"/>
                    <a:pt x="8580" y="38972"/>
                  </a:cubicBezTo>
                  <a:cubicBezTo>
                    <a:pt x="5665" y="38972"/>
                    <a:pt x="2664" y="36405"/>
                    <a:pt x="0" y="33037"/>
                  </a:cubicBezTo>
                  <a:lnTo>
                    <a:pt x="0" y="33037"/>
                  </a:lnTo>
                  <a:cubicBezTo>
                    <a:pt x="2818" y="40172"/>
                    <a:pt x="5756" y="46047"/>
                    <a:pt x="6835" y="48146"/>
                  </a:cubicBezTo>
                  <a:cubicBezTo>
                    <a:pt x="7315" y="48176"/>
                    <a:pt x="7798" y="48187"/>
                    <a:pt x="8276" y="48187"/>
                  </a:cubicBezTo>
                  <a:cubicBezTo>
                    <a:pt x="9709" y="48187"/>
                    <a:pt x="11092" y="48086"/>
                    <a:pt x="12171" y="48086"/>
                  </a:cubicBezTo>
                  <a:cubicBezTo>
                    <a:pt x="16488" y="48086"/>
                    <a:pt x="20145" y="49405"/>
                    <a:pt x="24342" y="50005"/>
                  </a:cubicBezTo>
                  <a:cubicBezTo>
                    <a:pt x="26341" y="50275"/>
                    <a:pt x="27172" y="51615"/>
                    <a:pt x="28983" y="51615"/>
                  </a:cubicBezTo>
                  <a:cubicBezTo>
                    <a:pt x="29182" y="51615"/>
                    <a:pt x="29393" y="51599"/>
                    <a:pt x="29619" y="51563"/>
                  </a:cubicBezTo>
                  <a:cubicBezTo>
                    <a:pt x="31058" y="51384"/>
                    <a:pt x="33516" y="50184"/>
                    <a:pt x="34355" y="48985"/>
                  </a:cubicBezTo>
                  <a:cubicBezTo>
                    <a:pt x="37353" y="44489"/>
                    <a:pt x="33516" y="38793"/>
                    <a:pt x="32137" y="34716"/>
                  </a:cubicBezTo>
                  <a:cubicBezTo>
                    <a:pt x="31357" y="32317"/>
                    <a:pt x="32197" y="30578"/>
                    <a:pt x="32137" y="28240"/>
                  </a:cubicBezTo>
                  <a:cubicBezTo>
                    <a:pt x="32077" y="25662"/>
                    <a:pt x="30278" y="22184"/>
                    <a:pt x="29379" y="19726"/>
                  </a:cubicBezTo>
                  <a:cubicBezTo>
                    <a:pt x="28479" y="17508"/>
                    <a:pt x="27400" y="15409"/>
                    <a:pt x="26081" y="13371"/>
                  </a:cubicBezTo>
                  <a:cubicBezTo>
                    <a:pt x="25602" y="16309"/>
                    <a:pt x="24822" y="19906"/>
                    <a:pt x="23563" y="21105"/>
                  </a:cubicBezTo>
                  <a:cubicBezTo>
                    <a:pt x="21524" y="23204"/>
                    <a:pt x="24762" y="32377"/>
                    <a:pt x="21884" y="33936"/>
                  </a:cubicBezTo>
                  <a:cubicBezTo>
                    <a:pt x="21830" y="33964"/>
                    <a:pt x="21778" y="33977"/>
                    <a:pt x="21726" y="33977"/>
                  </a:cubicBezTo>
                  <a:cubicBezTo>
                    <a:pt x="19758" y="33977"/>
                    <a:pt x="19242" y="14344"/>
                    <a:pt x="19066" y="3478"/>
                  </a:cubicBezTo>
                  <a:cubicBezTo>
                    <a:pt x="18707" y="2998"/>
                    <a:pt x="18287" y="2519"/>
                    <a:pt x="17987" y="1979"/>
                  </a:cubicBezTo>
                  <a:cubicBezTo>
                    <a:pt x="17687" y="3658"/>
                    <a:pt x="17567" y="4677"/>
                    <a:pt x="17567" y="4677"/>
                  </a:cubicBezTo>
                  <a:cubicBezTo>
                    <a:pt x="15949" y="2938"/>
                    <a:pt x="14210" y="1379"/>
                    <a:pt x="12291" y="0"/>
                  </a:cubicBezTo>
                  <a:close/>
                </a:path>
              </a:pathLst>
            </a:custGeom>
            <a:solidFill>
              <a:srgbClr val="FFC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62"/>
            <p:cNvSpPr>
              <a:spLocks/>
            </p:cNvSpPr>
            <p:nvPr/>
          </p:nvSpPr>
          <p:spPr>
            <a:xfrm>
              <a:off x="4883225" y="4916275"/>
              <a:ext cx="290800" cy="148400"/>
            </a:xfrm>
            <a:custGeom>
              <a:avLst/>
              <a:gdLst/>
              <a:ahLst/>
              <a:cxnLst/>
              <a:rect l="l" t="t" r="r" b="b"/>
              <a:pathLst>
                <a:path w="11632" h="5936" extrusionOk="0">
                  <a:moveTo>
                    <a:pt x="3537" y="0"/>
                  </a:moveTo>
                  <a:cubicBezTo>
                    <a:pt x="2698" y="0"/>
                    <a:pt x="1859" y="60"/>
                    <a:pt x="1079" y="240"/>
                  </a:cubicBezTo>
                  <a:cubicBezTo>
                    <a:pt x="420" y="360"/>
                    <a:pt x="0" y="540"/>
                    <a:pt x="0" y="660"/>
                  </a:cubicBezTo>
                  <a:cubicBezTo>
                    <a:pt x="60" y="780"/>
                    <a:pt x="480" y="780"/>
                    <a:pt x="1139" y="780"/>
                  </a:cubicBezTo>
                  <a:cubicBezTo>
                    <a:pt x="1859" y="780"/>
                    <a:pt x="2638" y="839"/>
                    <a:pt x="3358" y="1019"/>
                  </a:cubicBezTo>
                  <a:cubicBezTo>
                    <a:pt x="4137" y="1139"/>
                    <a:pt x="4857" y="1319"/>
                    <a:pt x="5576" y="1619"/>
                  </a:cubicBezTo>
                  <a:cubicBezTo>
                    <a:pt x="6116" y="1799"/>
                    <a:pt x="6475" y="1979"/>
                    <a:pt x="6475" y="1979"/>
                  </a:cubicBezTo>
                  <a:cubicBezTo>
                    <a:pt x="6475" y="1979"/>
                    <a:pt x="6895" y="2099"/>
                    <a:pt x="7435" y="2338"/>
                  </a:cubicBezTo>
                  <a:cubicBezTo>
                    <a:pt x="8094" y="2638"/>
                    <a:pt x="8754" y="2998"/>
                    <a:pt x="9353" y="3478"/>
                  </a:cubicBezTo>
                  <a:cubicBezTo>
                    <a:pt x="9953" y="3897"/>
                    <a:pt x="10492" y="4437"/>
                    <a:pt x="10912" y="5096"/>
                  </a:cubicBezTo>
                  <a:cubicBezTo>
                    <a:pt x="11272" y="5576"/>
                    <a:pt x="11452" y="5936"/>
                    <a:pt x="11572" y="5936"/>
                  </a:cubicBezTo>
                  <a:cubicBezTo>
                    <a:pt x="11632" y="5876"/>
                    <a:pt x="11632" y="5516"/>
                    <a:pt x="11452" y="4797"/>
                  </a:cubicBezTo>
                  <a:cubicBezTo>
                    <a:pt x="11092" y="4017"/>
                    <a:pt x="10672" y="3298"/>
                    <a:pt x="10073" y="2698"/>
                  </a:cubicBezTo>
                  <a:cubicBezTo>
                    <a:pt x="9473" y="2099"/>
                    <a:pt x="8814" y="1619"/>
                    <a:pt x="8094" y="1199"/>
                  </a:cubicBezTo>
                  <a:cubicBezTo>
                    <a:pt x="7495" y="839"/>
                    <a:pt x="7075" y="660"/>
                    <a:pt x="7075" y="660"/>
                  </a:cubicBezTo>
                  <a:cubicBezTo>
                    <a:pt x="7075" y="660"/>
                    <a:pt x="6595" y="540"/>
                    <a:pt x="5936" y="360"/>
                  </a:cubicBezTo>
                  <a:cubicBezTo>
                    <a:pt x="5156" y="180"/>
                    <a:pt x="4317" y="60"/>
                    <a:pt x="353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62"/>
            <p:cNvSpPr>
              <a:spLocks/>
            </p:cNvSpPr>
            <p:nvPr/>
          </p:nvSpPr>
          <p:spPr>
            <a:xfrm>
              <a:off x="5104289" y="4822729"/>
              <a:ext cx="239850" cy="210450"/>
            </a:xfrm>
            <a:custGeom>
              <a:avLst/>
              <a:gdLst/>
              <a:ahLst/>
              <a:cxnLst/>
              <a:rect l="l" t="t" r="r" b="b"/>
              <a:pathLst>
                <a:path w="9594" h="8418" extrusionOk="0">
                  <a:moveTo>
                    <a:pt x="1835" y="1"/>
                  </a:moveTo>
                  <a:cubicBezTo>
                    <a:pt x="776" y="1"/>
                    <a:pt x="0" y="145"/>
                    <a:pt x="0" y="263"/>
                  </a:cubicBezTo>
                  <a:cubicBezTo>
                    <a:pt x="0" y="503"/>
                    <a:pt x="1799" y="623"/>
                    <a:pt x="3418" y="1102"/>
                  </a:cubicBezTo>
                  <a:cubicBezTo>
                    <a:pt x="4137" y="1342"/>
                    <a:pt x="4857" y="1642"/>
                    <a:pt x="5516" y="2062"/>
                  </a:cubicBezTo>
                  <a:cubicBezTo>
                    <a:pt x="5696" y="2182"/>
                    <a:pt x="5936" y="2301"/>
                    <a:pt x="6116" y="2481"/>
                  </a:cubicBezTo>
                  <a:lnTo>
                    <a:pt x="6356" y="2601"/>
                  </a:lnTo>
                  <a:lnTo>
                    <a:pt x="6536" y="2781"/>
                  </a:lnTo>
                  <a:cubicBezTo>
                    <a:pt x="6715" y="2901"/>
                    <a:pt x="6895" y="3081"/>
                    <a:pt x="7075" y="3261"/>
                  </a:cubicBezTo>
                  <a:cubicBezTo>
                    <a:pt x="7615" y="3740"/>
                    <a:pt x="8035" y="4400"/>
                    <a:pt x="8334" y="5059"/>
                  </a:cubicBezTo>
                  <a:cubicBezTo>
                    <a:pt x="8634" y="5779"/>
                    <a:pt x="8874" y="6558"/>
                    <a:pt x="8994" y="7278"/>
                  </a:cubicBezTo>
                  <a:cubicBezTo>
                    <a:pt x="9114" y="7937"/>
                    <a:pt x="9174" y="8417"/>
                    <a:pt x="9294" y="8417"/>
                  </a:cubicBezTo>
                  <a:cubicBezTo>
                    <a:pt x="9414" y="8417"/>
                    <a:pt x="9474" y="7937"/>
                    <a:pt x="9533" y="7278"/>
                  </a:cubicBezTo>
                  <a:cubicBezTo>
                    <a:pt x="9593" y="6379"/>
                    <a:pt x="9474" y="5539"/>
                    <a:pt x="9234" y="4700"/>
                  </a:cubicBezTo>
                  <a:cubicBezTo>
                    <a:pt x="8994" y="3860"/>
                    <a:pt x="8634" y="3081"/>
                    <a:pt x="8035" y="2361"/>
                  </a:cubicBezTo>
                  <a:cubicBezTo>
                    <a:pt x="7855" y="2122"/>
                    <a:pt x="7615" y="1942"/>
                    <a:pt x="7435" y="1762"/>
                  </a:cubicBezTo>
                  <a:lnTo>
                    <a:pt x="7195" y="1522"/>
                  </a:lnTo>
                  <a:lnTo>
                    <a:pt x="6895" y="1342"/>
                  </a:lnTo>
                  <a:cubicBezTo>
                    <a:pt x="6656" y="1162"/>
                    <a:pt x="6416" y="1042"/>
                    <a:pt x="6116" y="922"/>
                  </a:cubicBezTo>
                  <a:cubicBezTo>
                    <a:pt x="5336" y="563"/>
                    <a:pt x="4497" y="263"/>
                    <a:pt x="3658" y="143"/>
                  </a:cubicBezTo>
                  <a:cubicBezTo>
                    <a:pt x="3020" y="40"/>
                    <a:pt x="2389" y="1"/>
                    <a:pt x="1835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62"/>
            <p:cNvSpPr>
              <a:spLocks/>
            </p:cNvSpPr>
            <p:nvPr/>
          </p:nvSpPr>
          <p:spPr>
            <a:xfrm>
              <a:off x="5167225" y="4780643"/>
              <a:ext cx="250325" cy="209075"/>
            </a:xfrm>
            <a:custGeom>
              <a:avLst/>
              <a:gdLst/>
              <a:ahLst/>
              <a:cxnLst/>
              <a:rect l="l" t="t" r="r" b="b"/>
              <a:pathLst>
                <a:path w="10013" h="8363" extrusionOk="0">
                  <a:moveTo>
                    <a:pt x="1508" y="1"/>
                  </a:moveTo>
                  <a:cubicBezTo>
                    <a:pt x="649" y="1"/>
                    <a:pt x="35" y="105"/>
                    <a:pt x="0" y="209"/>
                  </a:cubicBezTo>
                  <a:cubicBezTo>
                    <a:pt x="0" y="388"/>
                    <a:pt x="1799" y="628"/>
                    <a:pt x="3418" y="1168"/>
                  </a:cubicBezTo>
                  <a:cubicBezTo>
                    <a:pt x="4137" y="1408"/>
                    <a:pt x="4857" y="1708"/>
                    <a:pt x="5516" y="2127"/>
                  </a:cubicBezTo>
                  <a:cubicBezTo>
                    <a:pt x="5696" y="2247"/>
                    <a:pt x="5876" y="2367"/>
                    <a:pt x="6116" y="2547"/>
                  </a:cubicBezTo>
                  <a:lnTo>
                    <a:pt x="6296" y="2727"/>
                  </a:lnTo>
                  <a:lnTo>
                    <a:pt x="6535" y="2907"/>
                  </a:lnTo>
                  <a:cubicBezTo>
                    <a:pt x="6715" y="3027"/>
                    <a:pt x="6895" y="3206"/>
                    <a:pt x="7075" y="3326"/>
                  </a:cubicBezTo>
                  <a:cubicBezTo>
                    <a:pt x="7615" y="3866"/>
                    <a:pt x="8094" y="4466"/>
                    <a:pt x="8394" y="5125"/>
                  </a:cubicBezTo>
                  <a:cubicBezTo>
                    <a:pt x="8754" y="5845"/>
                    <a:pt x="9054" y="6564"/>
                    <a:pt x="9293" y="7284"/>
                  </a:cubicBezTo>
                  <a:cubicBezTo>
                    <a:pt x="9413" y="7943"/>
                    <a:pt x="9593" y="8363"/>
                    <a:pt x="9653" y="8363"/>
                  </a:cubicBezTo>
                  <a:cubicBezTo>
                    <a:pt x="9833" y="8363"/>
                    <a:pt x="10013" y="6564"/>
                    <a:pt x="9353" y="4765"/>
                  </a:cubicBezTo>
                  <a:cubicBezTo>
                    <a:pt x="9054" y="3926"/>
                    <a:pt x="8574" y="3146"/>
                    <a:pt x="8034" y="2487"/>
                  </a:cubicBezTo>
                  <a:cubicBezTo>
                    <a:pt x="7854" y="2247"/>
                    <a:pt x="7615" y="2067"/>
                    <a:pt x="7435" y="1887"/>
                  </a:cubicBezTo>
                  <a:lnTo>
                    <a:pt x="7195" y="1648"/>
                  </a:lnTo>
                  <a:lnTo>
                    <a:pt x="6895" y="1468"/>
                  </a:lnTo>
                  <a:cubicBezTo>
                    <a:pt x="6655" y="1288"/>
                    <a:pt x="6415" y="1168"/>
                    <a:pt x="6116" y="1048"/>
                  </a:cubicBezTo>
                  <a:cubicBezTo>
                    <a:pt x="5336" y="628"/>
                    <a:pt x="4497" y="388"/>
                    <a:pt x="3657" y="209"/>
                  </a:cubicBezTo>
                  <a:cubicBezTo>
                    <a:pt x="2897" y="57"/>
                    <a:pt x="2137" y="1"/>
                    <a:pt x="1508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62"/>
            <p:cNvSpPr>
              <a:spLocks/>
            </p:cNvSpPr>
            <p:nvPr/>
          </p:nvSpPr>
          <p:spPr>
            <a:xfrm>
              <a:off x="4791775" y="4774025"/>
              <a:ext cx="440700" cy="80100"/>
            </a:xfrm>
            <a:custGeom>
              <a:avLst/>
              <a:gdLst/>
              <a:ahLst/>
              <a:cxnLst/>
              <a:rect l="l" t="t" r="r" b="b"/>
              <a:pathLst>
                <a:path w="17628" h="3204" extrusionOk="0">
                  <a:moveTo>
                    <a:pt x="10937" y="1"/>
                  </a:moveTo>
                  <a:cubicBezTo>
                    <a:pt x="9587" y="1"/>
                    <a:pt x="8574" y="54"/>
                    <a:pt x="8574" y="54"/>
                  </a:cubicBezTo>
                  <a:cubicBezTo>
                    <a:pt x="8574" y="54"/>
                    <a:pt x="7975" y="114"/>
                    <a:pt x="7136" y="294"/>
                  </a:cubicBezTo>
                  <a:cubicBezTo>
                    <a:pt x="6116" y="474"/>
                    <a:pt x="5097" y="714"/>
                    <a:pt x="4078" y="1013"/>
                  </a:cubicBezTo>
                  <a:cubicBezTo>
                    <a:pt x="3058" y="1313"/>
                    <a:pt x="2099" y="1733"/>
                    <a:pt x="1200" y="2273"/>
                  </a:cubicBezTo>
                  <a:cubicBezTo>
                    <a:pt x="420" y="2752"/>
                    <a:pt x="1" y="3112"/>
                    <a:pt x="61" y="3172"/>
                  </a:cubicBezTo>
                  <a:cubicBezTo>
                    <a:pt x="71" y="3193"/>
                    <a:pt x="98" y="3203"/>
                    <a:pt x="138" y="3203"/>
                  </a:cubicBezTo>
                  <a:cubicBezTo>
                    <a:pt x="323" y="3203"/>
                    <a:pt x="801" y="2998"/>
                    <a:pt x="1440" y="2752"/>
                  </a:cubicBezTo>
                  <a:cubicBezTo>
                    <a:pt x="2399" y="2452"/>
                    <a:pt x="3358" y="2213"/>
                    <a:pt x="4318" y="2033"/>
                  </a:cubicBezTo>
                  <a:cubicBezTo>
                    <a:pt x="5337" y="1853"/>
                    <a:pt x="6296" y="1673"/>
                    <a:pt x="7315" y="1613"/>
                  </a:cubicBezTo>
                  <a:lnTo>
                    <a:pt x="8694" y="1493"/>
                  </a:lnTo>
                  <a:cubicBezTo>
                    <a:pt x="8694" y="1493"/>
                    <a:pt x="10853" y="1253"/>
                    <a:pt x="13131" y="1133"/>
                  </a:cubicBezTo>
                  <a:cubicBezTo>
                    <a:pt x="15350" y="953"/>
                    <a:pt x="17628" y="893"/>
                    <a:pt x="17628" y="714"/>
                  </a:cubicBezTo>
                  <a:cubicBezTo>
                    <a:pt x="17628" y="474"/>
                    <a:pt x="15350" y="174"/>
                    <a:pt x="13131" y="54"/>
                  </a:cubicBezTo>
                  <a:cubicBezTo>
                    <a:pt x="12372" y="14"/>
                    <a:pt x="11612" y="1"/>
                    <a:pt x="10937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62"/>
            <p:cNvSpPr>
              <a:spLocks/>
            </p:cNvSpPr>
            <p:nvPr/>
          </p:nvSpPr>
          <p:spPr>
            <a:xfrm>
              <a:off x="4520475" y="3530125"/>
              <a:ext cx="488675" cy="918875"/>
            </a:xfrm>
            <a:custGeom>
              <a:avLst/>
              <a:gdLst/>
              <a:ahLst/>
              <a:cxnLst/>
              <a:rect l="l" t="t" r="r" b="b"/>
              <a:pathLst>
                <a:path w="19547" h="36755" extrusionOk="0">
                  <a:moveTo>
                    <a:pt x="19546" y="1"/>
                  </a:moveTo>
                  <a:cubicBezTo>
                    <a:pt x="19247" y="1"/>
                    <a:pt x="18947" y="61"/>
                    <a:pt x="18647" y="181"/>
                  </a:cubicBezTo>
                  <a:cubicBezTo>
                    <a:pt x="17868" y="421"/>
                    <a:pt x="17088" y="840"/>
                    <a:pt x="16489" y="1380"/>
                  </a:cubicBezTo>
                  <a:cubicBezTo>
                    <a:pt x="14630" y="3059"/>
                    <a:pt x="13071" y="5037"/>
                    <a:pt x="11872" y="7196"/>
                  </a:cubicBezTo>
                  <a:cubicBezTo>
                    <a:pt x="10493" y="9534"/>
                    <a:pt x="9234" y="11872"/>
                    <a:pt x="8334" y="13611"/>
                  </a:cubicBezTo>
                  <a:lnTo>
                    <a:pt x="6776" y="16549"/>
                  </a:lnTo>
                  <a:cubicBezTo>
                    <a:pt x="6776" y="16549"/>
                    <a:pt x="6176" y="17748"/>
                    <a:pt x="5337" y="19547"/>
                  </a:cubicBezTo>
                  <a:lnTo>
                    <a:pt x="4018" y="22725"/>
                  </a:lnTo>
                  <a:cubicBezTo>
                    <a:pt x="3538" y="23864"/>
                    <a:pt x="2998" y="25123"/>
                    <a:pt x="2579" y="26382"/>
                  </a:cubicBezTo>
                  <a:cubicBezTo>
                    <a:pt x="2159" y="27641"/>
                    <a:pt x="1679" y="28900"/>
                    <a:pt x="1379" y="30099"/>
                  </a:cubicBezTo>
                  <a:cubicBezTo>
                    <a:pt x="1020" y="31358"/>
                    <a:pt x="720" y="32498"/>
                    <a:pt x="480" y="33457"/>
                  </a:cubicBezTo>
                  <a:cubicBezTo>
                    <a:pt x="240" y="34536"/>
                    <a:pt x="60" y="35615"/>
                    <a:pt x="0" y="36755"/>
                  </a:cubicBezTo>
                  <a:cubicBezTo>
                    <a:pt x="420" y="35735"/>
                    <a:pt x="780" y="34716"/>
                    <a:pt x="1020" y="33637"/>
                  </a:cubicBezTo>
                  <a:lnTo>
                    <a:pt x="2099" y="30459"/>
                  </a:lnTo>
                  <a:cubicBezTo>
                    <a:pt x="2519" y="29260"/>
                    <a:pt x="2938" y="28061"/>
                    <a:pt x="3478" y="26802"/>
                  </a:cubicBezTo>
                  <a:cubicBezTo>
                    <a:pt x="4018" y="25603"/>
                    <a:pt x="4497" y="24403"/>
                    <a:pt x="5037" y="23264"/>
                  </a:cubicBezTo>
                  <a:cubicBezTo>
                    <a:pt x="5636" y="22125"/>
                    <a:pt x="6116" y="21106"/>
                    <a:pt x="6536" y="20206"/>
                  </a:cubicBezTo>
                  <a:lnTo>
                    <a:pt x="8035" y="17209"/>
                  </a:lnTo>
                  <a:lnTo>
                    <a:pt x="9474" y="14211"/>
                  </a:lnTo>
                  <a:cubicBezTo>
                    <a:pt x="10373" y="12412"/>
                    <a:pt x="11512" y="10014"/>
                    <a:pt x="12771" y="7675"/>
                  </a:cubicBezTo>
                  <a:cubicBezTo>
                    <a:pt x="13791" y="5517"/>
                    <a:pt x="15170" y="3538"/>
                    <a:pt x="16848" y="1800"/>
                  </a:cubicBezTo>
                  <a:cubicBezTo>
                    <a:pt x="17388" y="1260"/>
                    <a:pt x="18047" y="780"/>
                    <a:pt x="18767" y="421"/>
                  </a:cubicBezTo>
                  <a:cubicBezTo>
                    <a:pt x="19247" y="181"/>
                    <a:pt x="19546" y="61"/>
                    <a:pt x="19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62"/>
            <p:cNvSpPr>
              <a:spLocks/>
            </p:cNvSpPr>
            <p:nvPr/>
          </p:nvSpPr>
          <p:spPr>
            <a:xfrm>
              <a:off x="2368025" y="4851800"/>
              <a:ext cx="505175" cy="231150"/>
            </a:xfrm>
            <a:custGeom>
              <a:avLst/>
              <a:gdLst/>
              <a:ahLst/>
              <a:cxnLst/>
              <a:rect l="l" t="t" r="r" b="b"/>
              <a:pathLst>
                <a:path w="20207" h="9246" extrusionOk="0">
                  <a:moveTo>
                    <a:pt x="13611" y="1"/>
                  </a:moveTo>
                  <a:cubicBezTo>
                    <a:pt x="12112" y="1"/>
                    <a:pt x="10613" y="61"/>
                    <a:pt x="9114" y="121"/>
                  </a:cubicBezTo>
                  <a:cubicBezTo>
                    <a:pt x="7915" y="241"/>
                    <a:pt x="7076" y="361"/>
                    <a:pt x="7076" y="361"/>
                  </a:cubicBezTo>
                  <a:cubicBezTo>
                    <a:pt x="6416" y="481"/>
                    <a:pt x="5696" y="660"/>
                    <a:pt x="5037" y="900"/>
                  </a:cubicBezTo>
                  <a:cubicBezTo>
                    <a:pt x="3538" y="1260"/>
                    <a:pt x="2099" y="2039"/>
                    <a:pt x="960" y="3119"/>
                  </a:cubicBezTo>
                  <a:cubicBezTo>
                    <a:pt x="300" y="3778"/>
                    <a:pt x="1" y="4678"/>
                    <a:pt x="1" y="5577"/>
                  </a:cubicBezTo>
                  <a:cubicBezTo>
                    <a:pt x="1" y="6296"/>
                    <a:pt x="240" y="7016"/>
                    <a:pt x="600" y="7675"/>
                  </a:cubicBezTo>
                  <a:cubicBezTo>
                    <a:pt x="840" y="8095"/>
                    <a:pt x="1140" y="8515"/>
                    <a:pt x="1500" y="8875"/>
                  </a:cubicBezTo>
                  <a:cubicBezTo>
                    <a:pt x="1708" y="9083"/>
                    <a:pt x="1826" y="9246"/>
                    <a:pt x="1892" y="9246"/>
                  </a:cubicBezTo>
                  <a:cubicBezTo>
                    <a:pt x="1902" y="9246"/>
                    <a:pt x="1911" y="9242"/>
                    <a:pt x="1919" y="9234"/>
                  </a:cubicBezTo>
                  <a:cubicBezTo>
                    <a:pt x="1919" y="9234"/>
                    <a:pt x="1859" y="8994"/>
                    <a:pt x="1739" y="8695"/>
                  </a:cubicBezTo>
                  <a:cubicBezTo>
                    <a:pt x="1500" y="8275"/>
                    <a:pt x="1260" y="7855"/>
                    <a:pt x="1080" y="7436"/>
                  </a:cubicBezTo>
                  <a:cubicBezTo>
                    <a:pt x="840" y="6836"/>
                    <a:pt x="780" y="6236"/>
                    <a:pt x="780" y="5577"/>
                  </a:cubicBezTo>
                  <a:cubicBezTo>
                    <a:pt x="840" y="4917"/>
                    <a:pt x="1140" y="4258"/>
                    <a:pt x="1679" y="3838"/>
                  </a:cubicBezTo>
                  <a:cubicBezTo>
                    <a:pt x="2759" y="2939"/>
                    <a:pt x="4078" y="2399"/>
                    <a:pt x="5457" y="2159"/>
                  </a:cubicBezTo>
                  <a:cubicBezTo>
                    <a:pt x="6056" y="1979"/>
                    <a:pt x="6716" y="1860"/>
                    <a:pt x="7375" y="1800"/>
                  </a:cubicBezTo>
                  <a:cubicBezTo>
                    <a:pt x="7375" y="1800"/>
                    <a:pt x="8155" y="1620"/>
                    <a:pt x="9294" y="1440"/>
                  </a:cubicBezTo>
                  <a:cubicBezTo>
                    <a:pt x="10493" y="1260"/>
                    <a:pt x="12112" y="1140"/>
                    <a:pt x="13671" y="1020"/>
                  </a:cubicBezTo>
                  <a:cubicBezTo>
                    <a:pt x="16908" y="840"/>
                    <a:pt x="20146" y="960"/>
                    <a:pt x="20146" y="840"/>
                  </a:cubicBezTo>
                  <a:cubicBezTo>
                    <a:pt x="20206" y="600"/>
                    <a:pt x="16968" y="61"/>
                    <a:pt x="1361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2"/>
            <p:cNvSpPr>
              <a:spLocks/>
            </p:cNvSpPr>
            <p:nvPr/>
          </p:nvSpPr>
          <p:spPr>
            <a:xfrm>
              <a:off x="2483450" y="4922989"/>
              <a:ext cx="155900" cy="181575"/>
            </a:xfrm>
            <a:custGeom>
              <a:avLst/>
              <a:gdLst/>
              <a:ahLst/>
              <a:cxnLst/>
              <a:rect l="l" t="t" r="r" b="b"/>
              <a:pathLst>
                <a:path w="6236" h="7263" extrusionOk="0">
                  <a:moveTo>
                    <a:pt x="5336" y="1"/>
                  </a:moveTo>
                  <a:cubicBezTo>
                    <a:pt x="4737" y="61"/>
                    <a:pt x="4077" y="180"/>
                    <a:pt x="3538" y="420"/>
                  </a:cubicBezTo>
                  <a:cubicBezTo>
                    <a:pt x="2878" y="720"/>
                    <a:pt x="2339" y="1020"/>
                    <a:pt x="1859" y="1440"/>
                  </a:cubicBezTo>
                  <a:cubicBezTo>
                    <a:pt x="1679" y="1559"/>
                    <a:pt x="1499" y="1679"/>
                    <a:pt x="1379" y="1859"/>
                  </a:cubicBezTo>
                  <a:cubicBezTo>
                    <a:pt x="1259" y="1979"/>
                    <a:pt x="1199" y="2039"/>
                    <a:pt x="1199" y="2039"/>
                  </a:cubicBezTo>
                  <a:cubicBezTo>
                    <a:pt x="1139" y="2099"/>
                    <a:pt x="1079" y="2159"/>
                    <a:pt x="1020" y="2219"/>
                  </a:cubicBezTo>
                  <a:cubicBezTo>
                    <a:pt x="960" y="2339"/>
                    <a:pt x="840" y="2519"/>
                    <a:pt x="660" y="2759"/>
                  </a:cubicBezTo>
                  <a:cubicBezTo>
                    <a:pt x="360" y="3358"/>
                    <a:pt x="180" y="4018"/>
                    <a:pt x="120" y="4677"/>
                  </a:cubicBezTo>
                  <a:cubicBezTo>
                    <a:pt x="0" y="5337"/>
                    <a:pt x="120" y="5936"/>
                    <a:pt x="360" y="6536"/>
                  </a:cubicBezTo>
                  <a:cubicBezTo>
                    <a:pt x="579" y="6975"/>
                    <a:pt x="799" y="7263"/>
                    <a:pt x="881" y="7263"/>
                  </a:cubicBezTo>
                  <a:cubicBezTo>
                    <a:pt x="888" y="7263"/>
                    <a:pt x="895" y="7260"/>
                    <a:pt x="900" y="7255"/>
                  </a:cubicBezTo>
                  <a:cubicBezTo>
                    <a:pt x="960" y="7195"/>
                    <a:pt x="900" y="6896"/>
                    <a:pt x="900" y="6416"/>
                  </a:cubicBezTo>
                  <a:cubicBezTo>
                    <a:pt x="840" y="5876"/>
                    <a:pt x="900" y="5337"/>
                    <a:pt x="1079" y="4857"/>
                  </a:cubicBezTo>
                  <a:cubicBezTo>
                    <a:pt x="1259" y="4377"/>
                    <a:pt x="1499" y="3898"/>
                    <a:pt x="1799" y="3478"/>
                  </a:cubicBezTo>
                  <a:lnTo>
                    <a:pt x="2159" y="3058"/>
                  </a:lnTo>
                  <a:cubicBezTo>
                    <a:pt x="2219" y="2998"/>
                    <a:pt x="2279" y="2938"/>
                    <a:pt x="2279" y="2938"/>
                  </a:cubicBezTo>
                  <a:lnTo>
                    <a:pt x="2399" y="2759"/>
                  </a:lnTo>
                  <a:cubicBezTo>
                    <a:pt x="2518" y="2639"/>
                    <a:pt x="2638" y="2519"/>
                    <a:pt x="2758" y="2399"/>
                  </a:cubicBezTo>
                  <a:cubicBezTo>
                    <a:pt x="3118" y="1979"/>
                    <a:pt x="3538" y="1619"/>
                    <a:pt x="4017" y="1320"/>
                  </a:cubicBezTo>
                  <a:cubicBezTo>
                    <a:pt x="4437" y="1020"/>
                    <a:pt x="4977" y="780"/>
                    <a:pt x="5516" y="540"/>
                  </a:cubicBezTo>
                  <a:cubicBezTo>
                    <a:pt x="5936" y="360"/>
                    <a:pt x="6236" y="240"/>
                    <a:pt x="6236" y="120"/>
                  </a:cubicBezTo>
                  <a:cubicBezTo>
                    <a:pt x="6236" y="61"/>
                    <a:pt x="5876" y="1"/>
                    <a:pt x="533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62"/>
            <p:cNvSpPr>
              <a:spLocks/>
            </p:cNvSpPr>
            <p:nvPr/>
          </p:nvSpPr>
          <p:spPr>
            <a:xfrm>
              <a:off x="2663279" y="4937922"/>
              <a:ext cx="157400" cy="171875"/>
            </a:xfrm>
            <a:custGeom>
              <a:avLst/>
              <a:gdLst/>
              <a:ahLst/>
              <a:cxnLst/>
              <a:rect l="l" t="t" r="r" b="b"/>
              <a:pathLst>
                <a:path w="6296" h="6875" extrusionOk="0">
                  <a:moveTo>
                    <a:pt x="5930" y="0"/>
                  </a:moveTo>
                  <a:cubicBezTo>
                    <a:pt x="5450" y="0"/>
                    <a:pt x="4570" y="146"/>
                    <a:pt x="3718" y="511"/>
                  </a:cubicBezTo>
                  <a:cubicBezTo>
                    <a:pt x="3118" y="751"/>
                    <a:pt x="2579" y="991"/>
                    <a:pt x="2099" y="1351"/>
                  </a:cubicBezTo>
                  <a:cubicBezTo>
                    <a:pt x="1919" y="1471"/>
                    <a:pt x="1739" y="1590"/>
                    <a:pt x="1619" y="1710"/>
                  </a:cubicBezTo>
                  <a:lnTo>
                    <a:pt x="1439" y="1890"/>
                  </a:lnTo>
                  <a:cubicBezTo>
                    <a:pt x="1439" y="1890"/>
                    <a:pt x="1200" y="2130"/>
                    <a:pt x="900" y="2550"/>
                  </a:cubicBezTo>
                  <a:cubicBezTo>
                    <a:pt x="540" y="3089"/>
                    <a:pt x="300" y="3689"/>
                    <a:pt x="120" y="4289"/>
                  </a:cubicBezTo>
                  <a:cubicBezTo>
                    <a:pt x="0" y="4888"/>
                    <a:pt x="0" y="5548"/>
                    <a:pt x="180" y="6147"/>
                  </a:cubicBezTo>
                  <a:cubicBezTo>
                    <a:pt x="290" y="6586"/>
                    <a:pt x="450" y="6874"/>
                    <a:pt x="568" y="6874"/>
                  </a:cubicBezTo>
                  <a:cubicBezTo>
                    <a:pt x="579" y="6874"/>
                    <a:pt x="590" y="6872"/>
                    <a:pt x="600" y="6867"/>
                  </a:cubicBezTo>
                  <a:cubicBezTo>
                    <a:pt x="720" y="6807"/>
                    <a:pt x="720" y="6507"/>
                    <a:pt x="720" y="6087"/>
                  </a:cubicBezTo>
                  <a:cubicBezTo>
                    <a:pt x="720" y="5548"/>
                    <a:pt x="840" y="5068"/>
                    <a:pt x="1080" y="4588"/>
                  </a:cubicBezTo>
                  <a:cubicBezTo>
                    <a:pt x="1319" y="4169"/>
                    <a:pt x="1619" y="3749"/>
                    <a:pt x="1919" y="3329"/>
                  </a:cubicBezTo>
                  <a:cubicBezTo>
                    <a:pt x="2219" y="3089"/>
                    <a:pt x="2459" y="2850"/>
                    <a:pt x="2459" y="2850"/>
                  </a:cubicBezTo>
                  <a:lnTo>
                    <a:pt x="2579" y="2730"/>
                  </a:lnTo>
                  <a:cubicBezTo>
                    <a:pt x="2639" y="2670"/>
                    <a:pt x="2758" y="2490"/>
                    <a:pt x="2938" y="2370"/>
                  </a:cubicBezTo>
                  <a:cubicBezTo>
                    <a:pt x="3298" y="2010"/>
                    <a:pt x="3718" y="1650"/>
                    <a:pt x="4197" y="1351"/>
                  </a:cubicBezTo>
                  <a:cubicBezTo>
                    <a:pt x="5157" y="691"/>
                    <a:pt x="6296" y="271"/>
                    <a:pt x="6296" y="92"/>
                  </a:cubicBezTo>
                  <a:cubicBezTo>
                    <a:pt x="6296" y="33"/>
                    <a:pt x="6158" y="0"/>
                    <a:pt x="593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2"/>
            <p:cNvSpPr>
              <a:spLocks/>
            </p:cNvSpPr>
            <p:nvPr/>
          </p:nvSpPr>
          <p:spPr>
            <a:xfrm>
              <a:off x="2231625" y="3530125"/>
              <a:ext cx="854400" cy="1345700"/>
            </a:xfrm>
            <a:custGeom>
              <a:avLst/>
              <a:gdLst/>
              <a:ahLst/>
              <a:cxnLst/>
              <a:rect l="l" t="t" r="r" b="b"/>
              <a:pathLst>
                <a:path w="34176" h="53828" extrusionOk="0">
                  <a:moveTo>
                    <a:pt x="11512" y="1"/>
                  </a:moveTo>
                  <a:cubicBezTo>
                    <a:pt x="11152" y="1"/>
                    <a:pt x="10793" y="16"/>
                    <a:pt x="10433" y="46"/>
                  </a:cubicBezTo>
                  <a:cubicBezTo>
                    <a:pt x="7735" y="106"/>
                    <a:pt x="5157" y="1125"/>
                    <a:pt x="3118" y="2864"/>
                  </a:cubicBezTo>
                  <a:cubicBezTo>
                    <a:pt x="2339" y="3583"/>
                    <a:pt x="1679" y="4423"/>
                    <a:pt x="1140" y="5382"/>
                  </a:cubicBezTo>
                  <a:cubicBezTo>
                    <a:pt x="780" y="6161"/>
                    <a:pt x="540" y="6941"/>
                    <a:pt x="360" y="7720"/>
                  </a:cubicBezTo>
                  <a:cubicBezTo>
                    <a:pt x="180" y="8260"/>
                    <a:pt x="120" y="8739"/>
                    <a:pt x="60" y="9279"/>
                  </a:cubicBezTo>
                  <a:cubicBezTo>
                    <a:pt x="60" y="9639"/>
                    <a:pt x="60" y="9819"/>
                    <a:pt x="60" y="9819"/>
                  </a:cubicBezTo>
                  <a:cubicBezTo>
                    <a:pt x="60" y="9819"/>
                    <a:pt x="1" y="10598"/>
                    <a:pt x="1" y="11857"/>
                  </a:cubicBezTo>
                  <a:cubicBezTo>
                    <a:pt x="1" y="12637"/>
                    <a:pt x="1" y="13416"/>
                    <a:pt x="120" y="14196"/>
                  </a:cubicBezTo>
                  <a:cubicBezTo>
                    <a:pt x="120" y="14675"/>
                    <a:pt x="180" y="15155"/>
                    <a:pt x="180" y="15635"/>
                  </a:cubicBezTo>
                  <a:cubicBezTo>
                    <a:pt x="240" y="16174"/>
                    <a:pt x="360" y="16714"/>
                    <a:pt x="420" y="17253"/>
                  </a:cubicBezTo>
                  <a:cubicBezTo>
                    <a:pt x="540" y="17793"/>
                    <a:pt x="600" y="18333"/>
                    <a:pt x="720" y="18932"/>
                  </a:cubicBezTo>
                  <a:cubicBezTo>
                    <a:pt x="840" y="19532"/>
                    <a:pt x="960" y="20131"/>
                    <a:pt x="1080" y="20731"/>
                  </a:cubicBezTo>
                  <a:cubicBezTo>
                    <a:pt x="1380" y="21990"/>
                    <a:pt x="1799" y="23249"/>
                    <a:pt x="2099" y="24568"/>
                  </a:cubicBezTo>
                  <a:cubicBezTo>
                    <a:pt x="2938" y="27206"/>
                    <a:pt x="3898" y="29964"/>
                    <a:pt x="5097" y="32602"/>
                  </a:cubicBezTo>
                  <a:cubicBezTo>
                    <a:pt x="7255" y="37999"/>
                    <a:pt x="9234" y="43515"/>
                    <a:pt x="11212" y="47472"/>
                  </a:cubicBezTo>
                  <a:cubicBezTo>
                    <a:pt x="11632" y="48491"/>
                    <a:pt x="12172" y="49330"/>
                    <a:pt x="12532" y="50170"/>
                  </a:cubicBezTo>
                  <a:cubicBezTo>
                    <a:pt x="12951" y="50949"/>
                    <a:pt x="13311" y="51609"/>
                    <a:pt x="13671" y="52148"/>
                  </a:cubicBezTo>
                  <a:cubicBezTo>
                    <a:pt x="13970" y="52748"/>
                    <a:pt x="14390" y="53288"/>
                    <a:pt x="14810" y="53827"/>
                  </a:cubicBezTo>
                  <a:cubicBezTo>
                    <a:pt x="14570" y="53228"/>
                    <a:pt x="14270" y="52568"/>
                    <a:pt x="13911" y="52029"/>
                  </a:cubicBezTo>
                  <a:cubicBezTo>
                    <a:pt x="13611" y="51429"/>
                    <a:pt x="13311" y="50769"/>
                    <a:pt x="12891" y="49930"/>
                  </a:cubicBezTo>
                  <a:cubicBezTo>
                    <a:pt x="12532" y="49151"/>
                    <a:pt x="12112" y="48251"/>
                    <a:pt x="11692" y="47232"/>
                  </a:cubicBezTo>
                  <a:cubicBezTo>
                    <a:pt x="9953" y="43275"/>
                    <a:pt x="8095" y="37699"/>
                    <a:pt x="5996" y="32243"/>
                  </a:cubicBezTo>
                  <a:cubicBezTo>
                    <a:pt x="4917" y="29545"/>
                    <a:pt x="4018" y="26787"/>
                    <a:pt x="3238" y="24208"/>
                  </a:cubicBezTo>
                  <a:cubicBezTo>
                    <a:pt x="2938" y="22949"/>
                    <a:pt x="2519" y="21690"/>
                    <a:pt x="2339" y="20491"/>
                  </a:cubicBezTo>
                  <a:lnTo>
                    <a:pt x="2039" y="18692"/>
                  </a:lnTo>
                  <a:cubicBezTo>
                    <a:pt x="1919" y="18153"/>
                    <a:pt x="1859" y="17553"/>
                    <a:pt x="1799" y="17014"/>
                  </a:cubicBezTo>
                  <a:cubicBezTo>
                    <a:pt x="1739" y="16534"/>
                    <a:pt x="1619" y="16054"/>
                    <a:pt x="1619" y="15515"/>
                  </a:cubicBezTo>
                  <a:cubicBezTo>
                    <a:pt x="1559" y="15035"/>
                    <a:pt x="1499" y="14615"/>
                    <a:pt x="1499" y="14136"/>
                  </a:cubicBezTo>
                  <a:cubicBezTo>
                    <a:pt x="1440" y="13416"/>
                    <a:pt x="1440" y="12697"/>
                    <a:pt x="1440" y="11917"/>
                  </a:cubicBezTo>
                  <a:cubicBezTo>
                    <a:pt x="1499" y="10718"/>
                    <a:pt x="1499" y="9939"/>
                    <a:pt x="1499" y="9939"/>
                  </a:cubicBezTo>
                  <a:cubicBezTo>
                    <a:pt x="1499" y="9939"/>
                    <a:pt x="1559" y="9759"/>
                    <a:pt x="1559" y="9459"/>
                  </a:cubicBezTo>
                  <a:cubicBezTo>
                    <a:pt x="1559" y="8979"/>
                    <a:pt x="1679" y="8560"/>
                    <a:pt x="1739" y="8080"/>
                  </a:cubicBezTo>
                  <a:cubicBezTo>
                    <a:pt x="1919" y="7360"/>
                    <a:pt x="2099" y="6701"/>
                    <a:pt x="2459" y="6041"/>
                  </a:cubicBezTo>
                  <a:cubicBezTo>
                    <a:pt x="2819" y="5202"/>
                    <a:pt x="3418" y="4483"/>
                    <a:pt x="4078" y="3823"/>
                  </a:cubicBezTo>
                  <a:cubicBezTo>
                    <a:pt x="5876" y="2264"/>
                    <a:pt x="8155" y="1365"/>
                    <a:pt x="10553" y="1245"/>
                  </a:cubicBezTo>
                  <a:cubicBezTo>
                    <a:pt x="11212" y="1185"/>
                    <a:pt x="11932" y="1185"/>
                    <a:pt x="12591" y="1185"/>
                  </a:cubicBezTo>
                  <a:cubicBezTo>
                    <a:pt x="13251" y="1245"/>
                    <a:pt x="13911" y="1365"/>
                    <a:pt x="14570" y="1545"/>
                  </a:cubicBezTo>
                  <a:cubicBezTo>
                    <a:pt x="15889" y="2024"/>
                    <a:pt x="17148" y="2624"/>
                    <a:pt x="18347" y="3463"/>
                  </a:cubicBezTo>
                  <a:cubicBezTo>
                    <a:pt x="20626" y="5142"/>
                    <a:pt x="22724" y="7001"/>
                    <a:pt x="24643" y="9159"/>
                  </a:cubicBezTo>
                  <a:cubicBezTo>
                    <a:pt x="26501" y="11138"/>
                    <a:pt x="28120" y="13116"/>
                    <a:pt x="29499" y="14795"/>
                  </a:cubicBezTo>
                  <a:lnTo>
                    <a:pt x="32797" y="18992"/>
                  </a:lnTo>
                  <a:cubicBezTo>
                    <a:pt x="33217" y="19532"/>
                    <a:pt x="33636" y="20011"/>
                    <a:pt x="34176" y="20491"/>
                  </a:cubicBezTo>
                  <a:cubicBezTo>
                    <a:pt x="33816" y="19892"/>
                    <a:pt x="33456" y="19292"/>
                    <a:pt x="33037" y="18812"/>
                  </a:cubicBezTo>
                  <a:cubicBezTo>
                    <a:pt x="32317" y="17733"/>
                    <a:pt x="31238" y="16234"/>
                    <a:pt x="29919" y="14495"/>
                  </a:cubicBezTo>
                  <a:cubicBezTo>
                    <a:pt x="28600" y="12697"/>
                    <a:pt x="27041" y="10658"/>
                    <a:pt x="25182" y="8620"/>
                  </a:cubicBezTo>
                  <a:cubicBezTo>
                    <a:pt x="23324" y="6401"/>
                    <a:pt x="21165" y="4363"/>
                    <a:pt x="18827" y="2624"/>
                  </a:cubicBezTo>
                  <a:cubicBezTo>
                    <a:pt x="17628" y="1725"/>
                    <a:pt x="16249" y="1005"/>
                    <a:pt x="14870" y="525"/>
                  </a:cubicBezTo>
                  <a:cubicBezTo>
                    <a:pt x="14090" y="286"/>
                    <a:pt x="13371" y="106"/>
                    <a:pt x="12591" y="46"/>
                  </a:cubicBezTo>
                  <a:cubicBezTo>
                    <a:pt x="12232" y="16"/>
                    <a:pt x="11872" y="1"/>
                    <a:pt x="11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62"/>
            <p:cNvSpPr>
              <a:spLocks/>
            </p:cNvSpPr>
            <p:nvPr/>
          </p:nvSpPr>
          <p:spPr>
            <a:xfrm>
              <a:off x="2754750" y="3739600"/>
              <a:ext cx="736000" cy="1617300"/>
            </a:xfrm>
            <a:custGeom>
              <a:avLst/>
              <a:gdLst/>
              <a:ahLst/>
              <a:cxnLst/>
              <a:rect l="l" t="t" r="r" b="b"/>
              <a:pathLst>
                <a:path w="29440" h="64692" extrusionOk="0">
                  <a:moveTo>
                    <a:pt x="4018" y="1"/>
                  </a:moveTo>
                  <a:lnTo>
                    <a:pt x="6836" y="53962"/>
                  </a:lnTo>
                  <a:cubicBezTo>
                    <a:pt x="6836" y="53962"/>
                    <a:pt x="0" y="60557"/>
                    <a:pt x="2459" y="63136"/>
                  </a:cubicBezTo>
                  <a:cubicBezTo>
                    <a:pt x="3398" y="64097"/>
                    <a:pt x="6890" y="64692"/>
                    <a:pt x="10982" y="64692"/>
                  </a:cubicBezTo>
                  <a:cubicBezTo>
                    <a:pt x="17605" y="64692"/>
                    <a:pt x="25798" y="63135"/>
                    <a:pt x="27281" y="59058"/>
                  </a:cubicBezTo>
                  <a:cubicBezTo>
                    <a:pt x="27281" y="59058"/>
                    <a:pt x="28960" y="34116"/>
                    <a:pt x="29439" y="23444"/>
                  </a:cubicBezTo>
                  <a:lnTo>
                    <a:pt x="40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62"/>
            <p:cNvSpPr>
              <a:spLocks/>
            </p:cNvSpPr>
            <p:nvPr/>
          </p:nvSpPr>
          <p:spPr>
            <a:xfrm>
              <a:off x="2903150" y="5184575"/>
              <a:ext cx="142425" cy="143925"/>
            </a:xfrm>
            <a:custGeom>
              <a:avLst/>
              <a:gdLst/>
              <a:ahLst/>
              <a:cxnLst/>
              <a:rect l="l" t="t" r="r" b="b"/>
              <a:pathLst>
                <a:path w="5697" h="5757" extrusionOk="0">
                  <a:moveTo>
                    <a:pt x="5696" y="0"/>
                  </a:moveTo>
                  <a:lnTo>
                    <a:pt x="5696" y="0"/>
                  </a:lnTo>
                  <a:cubicBezTo>
                    <a:pt x="5696" y="0"/>
                    <a:pt x="5516" y="60"/>
                    <a:pt x="5096" y="180"/>
                  </a:cubicBezTo>
                  <a:cubicBezTo>
                    <a:pt x="4737" y="240"/>
                    <a:pt x="4197" y="360"/>
                    <a:pt x="3598" y="540"/>
                  </a:cubicBezTo>
                  <a:cubicBezTo>
                    <a:pt x="3118" y="660"/>
                    <a:pt x="2578" y="900"/>
                    <a:pt x="2099" y="1140"/>
                  </a:cubicBezTo>
                  <a:cubicBezTo>
                    <a:pt x="1979" y="1200"/>
                    <a:pt x="1799" y="1259"/>
                    <a:pt x="1679" y="1379"/>
                  </a:cubicBezTo>
                  <a:lnTo>
                    <a:pt x="1499" y="1499"/>
                  </a:lnTo>
                  <a:cubicBezTo>
                    <a:pt x="1439" y="1499"/>
                    <a:pt x="1379" y="1559"/>
                    <a:pt x="1319" y="1619"/>
                  </a:cubicBezTo>
                  <a:lnTo>
                    <a:pt x="959" y="1979"/>
                  </a:lnTo>
                  <a:cubicBezTo>
                    <a:pt x="780" y="2219"/>
                    <a:pt x="660" y="2399"/>
                    <a:pt x="540" y="2638"/>
                  </a:cubicBezTo>
                  <a:cubicBezTo>
                    <a:pt x="360" y="2878"/>
                    <a:pt x="240" y="3178"/>
                    <a:pt x="120" y="3478"/>
                  </a:cubicBezTo>
                  <a:cubicBezTo>
                    <a:pt x="60" y="3718"/>
                    <a:pt x="0" y="4018"/>
                    <a:pt x="0" y="4317"/>
                  </a:cubicBezTo>
                  <a:lnTo>
                    <a:pt x="0" y="4737"/>
                  </a:lnTo>
                  <a:lnTo>
                    <a:pt x="120" y="5097"/>
                  </a:lnTo>
                  <a:cubicBezTo>
                    <a:pt x="120" y="5277"/>
                    <a:pt x="240" y="5397"/>
                    <a:pt x="300" y="5576"/>
                  </a:cubicBezTo>
                  <a:cubicBezTo>
                    <a:pt x="360" y="5636"/>
                    <a:pt x="360" y="5696"/>
                    <a:pt x="360" y="5756"/>
                  </a:cubicBezTo>
                  <a:cubicBezTo>
                    <a:pt x="360" y="5696"/>
                    <a:pt x="360" y="5636"/>
                    <a:pt x="360" y="5516"/>
                  </a:cubicBezTo>
                  <a:cubicBezTo>
                    <a:pt x="300" y="5397"/>
                    <a:pt x="240" y="5217"/>
                    <a:pt x="300" y="5097"/>
                  </a:cubicBezTo>
                  <a:cubicBezTo>
                    <a:pt x="300" y="4977"/>
                    <a:pt x="240" y="4857"/>
                    <a:pt x="300" y="4737"/>
                  </a:cubicBezTo>
                  <a:cubicBezTo>
                    <a:pt x="300" y="4677"/>
                    <a:pt x="360" y="4557"/>
                    <a:pt x="360" y="4437"/>
                  </a:cubicBezTo>
                  <a:cubicBezTo>
                    <a:pt x="420" y="4317"/>
                    <a:pt x="480" y="4197"/>
                    <a:pt x="540" y="4137"/>
                  </a:cubicBezTo>
                  <a:cubicBezTo>
                    <a:pt x="600" y="4018"/>
                    <a:pt x="660" y="3898"/>
                    <a:pt x="780" y="3838"/>
                  </a:cubicBezTo>
                  <a:cubicBezTo>
                    <a:pt x="900" y="3658"/>
                    <a:pt x="1079" y="3478"/>
                    <a:pt x="1259" y="3358"/>
                  </a:cubicBezTo>
                  <a:lnTo>
                    <a:pt x="1799" y="2938"/>
                  </a:lnTo>
                  <a:lnTo>
                    <a:pt x="2159" y="2698"/>
                  </a:lnTo>
                  <a:lnTo>
                    <a:pt x="2338" y="2638"/>
                  </a:lnTo>
                  <a:cubicBezTo>
                    <a:pt x="2338" y="2638"/>
                    <a:pt x="3058" y="1919"/>
                    <a:pt x="3897" y="1259"/>
                  </a:cubicBezTo>
                  <a:cubicBezTo>
                    <a:pt x="4377" y="900"/>
                    <a:pt x="4737" y="540"/>
                    <a:pt x="5096" y="360"/>
                  </a:cubicBezTo>
                  <a:cubicBezTo>
                    <a:pt x="5276" y="180"/>
                    <a:pt x="5516" y="120"/>
                    <a:pt x="569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62"/>
            <p:cNvSpPr>
              <a:spLocks/>
            </p:cNvSpPr>
            <p:nvPr/>
          </p:nvSpPr>
          <p:spPr>
            <a:xfrm>
              <a:off x="3062025" y="5212425"/>
              <a:ext cx="133425" cy="120575"/>
            </a:xfrm>
            <a:custGeom>
              <a:avLst/>
              <a:gdLst/>
              <a:ahLst/>
              <a:cxnLst/>
              <a:rect l="l" t="t" r="r" b="b"/>
              <a:pathLst>
                <a:path w="5337" h="4823" extrusionOk="0">
                  <a:moveTo>
                    <a:pt x="4314" y="1"/>
                  </a:moveTo>
                  <a:cubicBezTo>
                    <a:pt x="3971" y="1"/>
                    <a:pt x="3620" y="43"/>
                    <a:pt x="3238" y="86"/>
                  </a:cubicBezTo>
                  <a:cubicBezTo>
                    <a:pt x="2759" y="205"/>
                    <a:pt x="2279" y="385"/>
                    <a:pt x="1859" y="625"/>
                  </a:cubicBezTo>
                  <a:cubicBezTo>
                    <a:pt x="1619" y="745"/>
                    <a:pt x="1440" y="865"/>
                    <a:pt x="1260" y="985"/>
                  </a:cubicBezTo>
                  <a:cubicBezTo>
                    <a:pt x="1080" y="1165"/>
                    <a:pt x="960" y="1345"/>
                    <a:pt x="840" y="1524"/>
                  </a:cubicBezTo>
                  <a:cubicBezTo>
                    <a:pt x="660" y="1764"/>
                    <a:pt x="540" y="1944"/>
                    <a:pt x="420" y="2184"/>
                  </a:cubicBezTo>
                  <a:cubicBezTo>
                    <a:pt x="300" y="2424"/>
                    <a:pt x="240" y="2664"/>
                    <a:pt x="120" y="2904"/>
                  </a:cubicBezTo>
                  <a:cubicBezTo>
                    <a:pt x="61" y="3143"/>
                    <a:pt x="61" y="3443"/>
                    <a:pt x="1" y="3683"/>
                  </a:cubicBezTo>
                  <a:lnTo>
                    <a:pt x="1" y="4103"/>
                  </a:lnTo>
                  <a:cubicBezTo>
                    <a:pt x="61" y="4223"/>
                    <a:pt x="61" y="4283"/>
                    <a:pt x="61" y="4402"/>
                  </a:cubicBezTo>
                  <a:cubicBezTo>
                    <a:pt x="61" y="4522"/>
                    <a:pt x="120" y="4702"/>
                    <a:pt x="180" y="4822"/>
                  </a:cubicBezTo>
                  <a:cubicBezTo>
                    <a:pt x="180" y="4702"/>
                    <a:pt x="180" y="4522"/>
                    <a:pt x="240" y="4402"/>
                  </a:cubicBezTo>
                  <a:cubicBezTo>
                    <a:pt x="240" y="4283"/>
                    <a:pt x="300" y="4223"/>
                    <a:pt x="300" y="4103"/>
                  </a:cubicBezTo>
                  <a:lnTo>
                    <a:pt x="420" y="3803"/>
                  </a:lnTo>
                  <a:cubicBezTo>
                    <a:pt x="480" y="3743"/>
                    <a:pt x="540" y="3623"/>
                    <a:pt x="600" y="3503"/>
                  </a:cubicBezTo>
                  <a:cubicBezTo>
                    <a:pt x="660" y="3443"/>
                    <a:pt x="720" y="3323"/>
                    <a:pt x="840" y="3263"/>
                  </a:cubicBezTo>
                  <a:cubicBezTo>
                    <a:pt x="960" y="3083"/>
                    <a:pt x="1140" y="2904"/>
                    <a:pt x="1320" y="2784"/>
                  </a:cubicBezTo>
                  <a:cubicBezTo>
                    <a:pt x="1440" y="2604"/>
                    <a:pt x="1619" y="2484"/>
                    <a:pt x="1739" y="2364"/>
                  </a:cubicBezTo>
                  <a:lnTo>
                    <a:pt x="2159" y="2064"/>
                  </a:lnTo>
                  <a:lnTo>
                    <a:pt x="2579" y="1644"/>
                  </a:lnTo>
                  <a:cubicBezTo>
                    <a:pt x="2879" y="1345"/>
                    <a:pt x="3178" y="1045"/>
                    <a:pt x="3538" y="805"/>
                  </a:cubicBezTo>
                  <a:cubicBezTo>
                    <a:pt x="3718" y="685"/>
                    <a:pt x="3958" y="565"/>
                    <a:pt x="4138" y="445"/>
                  </a:cubicBezTo>
                  <a:cubicBezTo>
                    <a:pt x="4317" y="325"/>
                    <a:pt x="4497" y="205"/>
                    <a:pt x="4737" y="145"/>
                  </a:cubicBezTo>
                  <a:cubicBezTo>
                    <a:pt x="4857" y="145"/>
                    <a:pt x="5037" y="86"/>
                    <a:pt x="5157" y="86"/>
                  </a:cubicBezTo>
                  <a:lnTo>
                    <a:pt x="5337" y="86"/>
                  </a:lnTo>
                  <a:cubicBezTo>
                    <a:pt x="5337" y="86"/>
                    <a:pt x="5097" y="26"/>
                    <a:pt x="4737" y="26"/>
                  </a:cubicBezTo>
                  <a:cubicBezTo>
                    <a:pt x="4597" y="8"/>
                    <a:pt x="4456" y="1"/>
                    <a:pt x="431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62"/>
            <p:cNvSpPr>
              <a:spLocks/>
            </p:cNvSpPr>
            <p:nvPr/>
          </p:nvSpPr>
          <p:spPr>
            <a:xfrm>
              <a:off x="2846185" y="3699123"/>
              <a:ext cx="295322" cy="901700"/>
            </a:xfrm>
            <a:custGeom>
              <a:avLst/>
              <a:gdLst/>
              <a:ahLst/>
              <a:cxnLst/>
              <a:rect l="l" t="t" r="r" b="b"/>
              <a:pathLst>
                <a:path w="11213" h="36068" extrusionOk="0">
                  <a:moveTo>
                    <a:pt x="0" y="1"/>
                  </a:moveTo>
                  <a:lnTo>
                    <a:pt x="840" y="16129"/>
                  </a:lnTo>
                  <a:lnTo>
                    <a:pt x="1499" y="28121"/>
                  </a:lnTo>
                  <a:cubicBezTo>
                    <a:pt x="1619" y="30039"/>
                    <a:pt x="900" y="33097"/>
                    <a:pt x="1919" y="34776"/>
                  </a:cubicBezTo>
                  <a:cubicBezTo>
                    <a:pt x="2099" y="35136"/>
                    <a:pt x="2339" y="35436"/>
                    <a:pt x="2698" y="35675"/>
                  </a:cubicBezTo>
                  <a:cubicBezTo>
                    <a:pt x="3083" y="35946"/>
                    <a:pt x="3516" y="36068"/>
                    <a:pt x="3962" y="36068"/>
                  </a:cubicBezTo>
                  <a:cubicBezTo>
                    <a:pt x="5391" y="36068"/>
                    <a:pt x="6961" y="34817"/>
                    <a:pt x="7555" y="33217"/>
                  </a:cubicBezTo>
                  <a:cubicBezTo>
                    <a:pt x="8334" y="31119"/>
                    <a:pt x="7555" y="27821"/>
                    <a:pt x="7315" y="25722"/>
                  </a:cubicBezTo>
                  <a:cubicBezTo>
                    <a:pt x="7075" y="24763"/>
                    <a:pt x="7015" y="23744"/>
                    <a:pt x="7075" y="22725"/>
                  </a:cubicBezTo>
                  <a:cubicBezTo>
                    <a:pt x="7315" y="21106"/>
                    <a:pt x="7915" y="21466"/>
                    <a:pt x="8814" y="20326"/>
                  </a:cubicBezTo>
                  <a:cubicBezTo>
                    <a:pt x="10133" y="18708"/>
                    <a:pt x="10913" y="16789"/>
                    <a:pt x="11092" y="14750"/>
                  </a:cubicBezTo>
                  <a:cubicBezTo>
                    <a:pt x="11212" y="12952"/>
                    <a:pt x="10793" y="11393"/>
                    <a:pt x="10673" y="96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C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62"/>
            <p:cNvSpPr>
              <a:spLocks/>
            </p:cNvSpPr>
            <p:nvPr/>
          </p:nvSpPr>
          <p:spPr>
            <a:xfrm>
              <a:off x="2787725" y="4297200"/>
              <a:ext cx="700025" cy="1060775"/>
            </a:xfrm>
            <a:custGeom>
              <a:avLst/>
              <a:gdLst/>
              <a:ahLst/>
              <a:cxnLst/>
              <a:rect l="l" t="t" r="r" b="b"/>
              <a:pathLst>
                <a:path w="28001" h="42431" extrusionOk="0">
                  <a:moveTo>
                    <a:pt x="26921" y="1"/>
                  </a:moveTo>
                  <a:cubicBezTo>
                    <a:pt x="26322" y="5817"/>
                    <a:pt x="22724" y="36275"/>
                    <a:pt x="12771" y="37234"/>
                  </a:cubicBezTo>
                  <a:cubicBezTo>
                    <a:pt x="11272" y="37390"/>
                    <a:pt x="9980" y="37457"/>
                    <a:pt x="8865" y="37457"/>
                  </a:cubicBezTo>
                  <a:cubicBezTo>
                    <a:pt x="4404" y="37457"/>
                    <a:pt x="2782" y="36383"/>
                    <a:pt x="2159" y="35615"/>
                  </a:cubicBezTo>
                  <a:cubicBezTo>
                    <a:pt x="900" y="37474"/>
                    <a:pt x="0" y="39632"/>
                    <a:pt x="1140" y="40832"/>
                  </a:cubicBezTo>
                  <a:cubicBezTo>
                    <a:pt x="2083" y="41821"/>
                    <a:pt x="5602" y="42430"/>
                    <a:pt x="9718" y="42430"/>
                  </a:cubicBezTo>
                  <a:cubicBezTo>
                    <a:pt x="16331" y="42430"/>
                    <a:pt x="24484" y="40857"/>
                    <a:pt x="25962" y="36754"/>
                  </a:cubicBezTo>
                  <a:cubicBezTo>
                    <a:pt x="25962" y="36754"/>
                    <a:pt x="27401" y="15230"/>
                    <a:pt x="28000" y="3658"/>
                  </a:cubicBezTo>
                  <a:cubicBezTo>
                    <a:pt x="27701" y="2279"/>
                    <a:pt x="27521" y="1140"/>
                    <a:pt x="27341" y="361"/>
                  </a:cubicBezTo>
                  <a:lnTo>
                    <a:pt x="26921" y="1"/>
                  </a:ln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2"/>
            <p:cNvSpPr>
              <a:spLocks/>
            </p:cNvSpPr>
            <p:nvPr/>
          </p:nvSpPr>
          <p:spPr>
            <a:xfrm>
              <a:off x="2783225" y="3739600"/>
              <a:ext cx="707525" cy="1635550"/>
            </a:xfrm>
            <a:custGeom>
              <a:avLst/>
              <a:gdLst/>
              <a:ahLst/>
              <a:cxnLst/>
              <a:rect l="l" t="t" r="r" b="b"/>
              <a:pathLst>
                <a:path w="28301" h="65422" extrusionOk="0">
                  <a:moveTo>
                    <a:pt x="2879" y="1"/>
                  </a:moveTo>
                  <a:lnTo>
                    <a:pt x="2879" y="1"/>
                  </a:lnTo>
                  <a:cubicBezTo>
                    <a:pt x="2998" y="4498"/>
                    <a:pt x="3118" y="9054"/>
                    <a:pt x="3298" y="13551"/>
                  </a:cubicBezTo>
                  <a:cubicBezTo>
                    <a:pt x="3418" y="18048"/>
                    <a:pt x="3598" y="22545"/>
                    <a:pt x="3778" y="27041"/>
                  </a:cubicBezTo>
                  <a:cubicBezTo>
                    <a:pt x="3958" y="31538"/>
                    <a:pt x="4078" y="36035"/>
                    <a:pt x="4318" y="40532"/>
                  </a:cubicBezTo>
                  <a:lnTo>
                    <a:pt x="4960" y="53683"/>
                  </a:lnTo>
                  <a:lnTo>
                    <a:pt x="4960" y="53683"/>
                  </a:lnTo>
                  <a:cubicBezTo>
                    <a:pt x="4461" y="54195"/>
                    <a:pt x="4000" y="54708"/>
                    <a:pt x="3538" y="55221"/>
                  </a:cubicBezTo>
                  <a:cubicBezTo>
                    <a:pt x="3058" y="55821"/>
                    <a:pt x="2519" y="56480"/>
                    <a:pt x="2039" y="57140"/>
                  </a:cubicBezTo>
                  <a:cubicBezTo>
                    <a:pt x="1560" y="57799"/>
                    <a:pt x="1140" y="58459"/>
                    <a:pt x="780" y="59238"/>
                  </a:cubicBezTo>
                  <a:cubicBezTo>
                    <a:pt x="300" y="60018"/>
                    <a:pt x="61" y="60917"/>
                    <a:pt x="1" y="61876"/>
                  </a:cubicBezTo>
                  <a:cubicBezTo>
                    <a:pt x="1" y="62416"/>
                    <a:pt x="180" y="62896"/>
                    <a:pt x="480" y="63375"/>
                  </a:cubicBezTo>
                  <a:cubicBezTo>
                    <a:pt x="600" y="63495"/>
                    <a:pt x="660" y="63615"/>
                    <a:pt x="780" y="63675"/>
                  </a:cubicBezTo>
                  <a:lnTo>
                    <a:pt x="900" y="63795"/>
                  </a:lnTo>
                  <a:lnTo>
                    <a:pt x="1080" y="63915"/>
                  </a:lnTo>
                  <a:cubicBezTo>
                    <a:pt x="1320" y="64095"/>
                    <a:pt x="1500" y="64215"/>
                    <a:pt x="1739" y="64335"/>
                  </a:cubicBezTo>
                  <a:cubicBezTo>
                    <a:pt x="2519" y="64634"/>
                    <a:pt x="3358" y="64874"/>
                    <a:pt x="4198" y="64994"/>
                  </a:cubicBezTo>
                  <a:cubicBezTo>
                    <a:pt x="5756" y="65294"/>
                    <a:pt x="7375" y="65414"/>
                    <a:pt x="8994" y="65414"/>
                  </a:cubicBezTo>
                  <a:cubicBezTo>
                    <a:pt x="9264" y="65419"/>
                    <a:pt x="9534" y="65421"/>
                    <a:pt x="9803" y="65421"/>
                  </a:cubicBezTo>
                  <a:cubicBezTo>
                    <a:pt x="12771" y="65421"/>
                    <a:pt x="15729" y="65119"/>
                    <a:pt x="18587" y="64515"/>
                  </a:cubicBezTo>
                  <a:cubicBezTo>
                    <a:pt x="20206" y="64155"/>
                    <a:pt x="21765" y="63615"/>
                    <a:pt x="23204" y="62896"/>
                  </a:cubicBezTo>
                  <a:cubicBezTo>
                    <a:pt x="23923" y="62536"/>
                    <a:pt x="24643" y="62056"/>
                    <a:pt x="25302" y="61517"/>
                  </a:cubicBezTo>
                  <a:cubicBezTo>
                    <a:pt x="25962" y="60917"/>
                    <a:pt x="26442" y="60138"/>
                    <a:pt x="26801" y="59298"/>
                  </a:cubicBezTo>
                  <a:lnTo>
                    <a:pt x="26801" y="59238"/>
                  </a:lnTo>
                  <a:lnTo>
                    <a:pt x="26801" y="59118"/>
                  </a:lnTo>
                  <a:cubicBezTo>
                    <a:pt x="27101" y="53183"/>
                    <a:pt x="27401" y="47247"/>
                    <a:pt x="27701" y="41311"/>
                  </a:cubicBezTo>
                  <a:cubicBezTo>
                    <a:pt x="27821" y="38313"/>
                    <a:pt x="27881" y="35375"/>
                    <a:pt x="28000" y="32378"/>
                  </a:cubicBezTo>
                  <a:cubicBezTo>
                    <a:pt x="28120" y="29440"/>
                    <a:pt x="28240" y="26442"/>
                    <a:pt x="28300" y="23444"/>
                  </a:cubicBezTo>
                  <a:lnTo>
                    <a:pt x="28300" y="23444"/>
                  </a:lnTo>
                  <a:cubicBezTo>
                    <a:pt x="28060" y="26442"/>
                    <a:pt x="27821" y="29380"/>
                    <a:pt x="27581" y="32378"/>
                  </a:cubicBezTo>
                  <a:cubicBezTo>
                    <a:pt x="27341" y="35315"/>
                    <a:pt x="27101" y="38253"/>
                    <a:pt x="26861" y="41251"/>
                  </a:cubicBezTo>
                  <a:cubicBezTo>
                    <a:pt x="26442" y="47187"/>
                    <a:pt x="25962" y="53123"/>
                    <a:pt x="25482" y="59058"/>
                  </a:cubicBezTo>
                  <a:lnTo>
                    <a:pt x="25482" y="58879"/>
                  </a:lnTo>
                  <a:cubicBezTo>
                    <a:pt x="24883" y="60138"/>
                    <a:pt x="23803" y="61157"/>
                    <a:pt x="22484" y="61697"/>
                  </a:cubicBezTo>
                  <a:cubicBezTo>
                    <a:pt x="21105" y="62356"/>
                    <a:pt x="19666" y="62896"/>
                    <a:pt x="18227" y="63196"/>
                  </a:cubicBezTo>
                  <a:cubicBezTo>
                    <a:pt x="15426" y="63745"/>
                    <a:pt x="12625" y="64042"/>
                    <a:pt x="9778" y="64042"/>
                  </a:cubicBezTo>
                  <a:cubicBezTo>
                    <a:pt x="9517" y="64042"/>
                    <a:pt x="9256" y="64040"/>
                    <a:pt x="8994" y="64035"/>
                  </a:cubicBezTo>
                  <a:cubicBezTo>
                    <a:pt x="7495" y="63975"/>
                    <a:pt x="5936" y="63855"/>
                    <a:pt x="4437" y="63555"/>
                  </a:cubicBezTo>
                  <a:cubicBezTo>
                    <a:pt x="3718" y="63435"/>
                    <a:pt x="2998" y="63255"/>
                    <a:pt x="2339" y="62956"/>
                  </a:cubicBezTo>
                  <a:cubicBezTo>
                    <a:pt x="2219" y="62896"/>
                    <a:pt x="2099" y="62836"/>
                    <a:pt x="1979" y="62776"/>
                  </a:cubicBezTo>
                  <a:lnTo>
                    <a:pt x="1919" y="62716"/>
                  </a:lnTo>
                  <a:lnTo>
                    <a:pt x="1799" y="62656"/>
                  </a:lnTo>
                  <a:cubicBezTo>
                    <a:pt x="1799" y="62596"/>
                    <a:pt x="1739" y="62536"/>
                    <a:pt x="1739" y="62536"/>
                  </a:cubicBezTo>
                  <a:cubicBezTo>
                    <a:pt x="1560" y="62296"/>
                    <a:pt x="1500" y="62056"/>
                    <a:pt x="1500" y="61817"/>
                  </a:cubicBezTo>
                  <a:cubicBezTo>
                    <a:pt x="1560" y="61157"/>
                    <a:pt x="1739" y="60497"/>
                    <a:pt x="2039" y="59898"/>
                  </a:cubicBezTo>
                  <a:cubicBezTo>
                    <a:pt x="2339" y="59238"/>
                    <a:pt x="2759" y="58639"/>
                    <a:pt x="3178" y="58039"/>
                  </a:cubicBezTo>
                  <a:cubicBezTo>
                    <a:pt x="4078" y="56780"/>
                    <a:pt x="5097" y="55581"/>
                    <a:pt x="6176" y="54502"/>
                  </a:cubicBezTo>
                  <a:lnTo>
                    <a:pt x="6416" y="54262"/>
                  </a:lnTo>
                  <a:lnTo>
                    <a:pt x="6416" y="53962"/>
                  </a:lnTo>
                  <a:lnTo>
                    <a:pt x="5637" y="40472"/>
                  </a:lnTo>
                  <a:cubicBezTo>
                    <a:pt x="5397" y="35975"/>
                    <a:pt x="5097" y="31478"/>
                    <a:pt x="4797" y="26981"/>
                  </a:cubicBezTo>
                  <a:cubicBezTo>
                    <a:pt x="4497" y="22485"/>
                    <a:pt x="4198" y="17988"/>
                    <a:pt x="3898" y="13491"/>
                  </a:cubicBezTo>
                  <a:cubicBezTo>
                    <a:pt x="3538" y="8994"/>
                    <a:pt x="3238" y="4498"/>
                    <a:pt x="2879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62"/>
            <p:cNvSpPr>
              <a:spLocks/>
            </p:cNvSpPr>
            <p:nvPr/>
          </p:nvSpPr>
          <p:spPr>
            <a:xfrm>
              <a:off x="3783528" y="3379766"/>
              <a:ext cx="659835" cy="2028856"/>
            </a:xfrm>
            <a:custGeom>
              <a:avLst/>
              <a:gdLst/>
              <a:ahLst/>
              <a:cxnLst/>
              <a:rect l="l" t="t" r="r" b="b"/>
              <a:pathLst>
                <a:path w="30819" h="63377" extrusionOk="0">
                  <a:moveTo>
                    <a:pt x="24643" y="1"/>
                  </a:moveTo>
                  <a:lnTo>
                    <a:pt x="1" y="22785"/>
                  </a:lnTo>
                  <a:cubicBezTo>
                    <a:pt x="900" y="33457"/>
                    <a:pt x="3478" y="58339"/>
                    <a:pt x="3478" y="58339"/>
                  </a:cubicBezTo>
                  <a:cubicBezTo>
                    <a:pt x="5012" y="62020"/>
                    <a:pt x="12107" y="63376"/>
                    <a:pt x="18374" y="63376"/>
                  </a:cubicBezTo>
                  <a:cubicBezTo>
                    <a:pt x="23131" y="63376"/>
                    <a:pt x="27411" y="62595"/>
                    <a:pt x="28420" y="61457"/>
                  </a:cubicBezTo>
                  <a:cubicBezTo>
                    <a:pt x="30818" y="58819"/>
                    <a:pt x="23743" y="52463"/>
                    <a:pt x="23743" y="52463"/>
                  </a:cubicBezTo>
                  <a:lnTo>
                    <a:pt x="24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62"/>
            <p:cNvSpPr>
              <a:spLocks/>
            </p:cNvSpPr>
            <p:nvPr/>
          </p:nvSpPr>
          <p:spPr>
            <a:xfrm>
              <a:off x="4199700" y="5217550"/>
              <a:ext cx="146925" cy="137925"/>
            </a:xfrm>
            <a:custGeom>
              <a:avLst/>
              <a:gdLst/>
              <a:ahLst/>
              <a:cxnLst/>
              <a:rect l="l" t="t" r="r" b="b"/>
              <a:pathLst>
                <a:path w="5877" h="5517" extrusionOk="0">
                  <a:moveTo>
                    <a:pt x="1" y="0"/>
                  </a:moveTo>
                  <a:cubicBezTo>
                    <a:pt x="241" y="120"/>
                    <a:pt x="420" y="180"/>
                    <a:pt x="600" y="360"/>
                  </a:cubicBezTo>
                  <a:cubicBezTo>
                    <a:pt x="960" y="540"/>
                    <a:pt x="1440" y="840"/>
                    <a:pt x="1859" y="1200"/>
                  </a:cubicBezTo>
                  <a:cubicBezTo>
                    <a:pt x="2759" y="1859"/>
                    <a:pt x="3478" y="2519"/>
                    <a:pt x="3478" y="2519"/>
                  </a:cubicBezTo>
                  <a:lnTo>
                    <a:pt x="3658" y="2579"/>
                  </a:lnTo>
                  <a:lnTo>
                    <a:pt x="4018" y="2818"/>
                  </a:lnTo>
                  <a:lnTo>
                    <a:pt x="4557" y="3178"/>
                  </a:lnTo>
                  <a:cubicBezTo>
                    <a:pt x="4737" y="3358"/>
                    <a:pt x="4917" y="3478"/>
                    <a:pt x="5097" y="3658"/>
                  </a:cubicBezTo>
                  <a:cubicBezTo>
                    <a:pt x="5157" y="3718"/>
                    <a:pt x="5217" y="3838"/>
                    <a:pt x="5337" y="3958"/>
                  </a:cubicBezTo>
                  <a:cubicBezTo>
                    <a:pt x="5397" y="4018"/>
                    <a:pt x="5457" y="4137"/>
                    <a:pt x="5517" y="4257"/>
                  </a:cubicBezTo>
                  <a:cubicBezTo>
                    <a:pt x="5517" y="4377"/>
                    <a:pt x="5577" y="4497"/>
                    <a:pt x="5637" y="4557"/>
                  </a:cubicBezTo>
                  <a:cubicBezTo>
                    <a:pt x="5637" y="4677"/>
                    <a:pt x="5637" y="4797"/>
                    <a:pt x="5637" y="4857"/>
                  </a:cubicBezTo>
                  <a:cubicBezTo>
                    <a:pt x="5637" y="5037"/>
                    <a:pt x="5637" y="5217"/>
                    <a:pt x="5577" y="5337"/>
                  </a:cubicBezTo>
                  <a:cubicBezTo>
                    <a:pt x="5577" y="5397"/>
                    <a:pt x="5517" y="5457"/>
                    <a:pt x="5517" y="5516"/>
                  </a:cubicBezTo>
                  <a:lnTo>
                    <a:pt x="5517" y="5516"/>
                  </a:lnTo>
                  <a:cubicBezTo>
                    <a:pt x="5517" y="5516"/>
                    <a:pt x="5517" y="5456"/>
                    <a:pt x="5577" y="5397"/>
                  </a:cubicBezTo>
                  <a:cubicBezTo>
                    <a:pt x="5697" y="5217"/>
                    <a:pt x="5757" y="5037"/>
                    <a:pt x="5817" y="4917"/>
                  </a:cubicBezTo>
                  <a:cubicBezTo>
                    <a:pt x="5817" y="4797"/>
                    <a:pt x="5877" y="4677"/>
                    <a:pt x="5877" y="4557"/>
                  </a:cubicBezTo>
                  <a:cubicBezTo>
                    <a:pt x="5877" y="4437"/>
                    <a:pt x="5877" y="4257"/>
                    <a:pt x="5877" y="4137"/>
                  </a:cubicBezTo>
                  <a:cubicBezTo>
                    <a:pt x="5877" y="4018"/>
                    <a:pt x="5877" y="3838"/>
                    <a:pt x="5817" y="3718"/>
                  </a:cubicBezTo>
                  <a:cubicBezTo>
                    <a:pt x="5817" y="3538"/>
                    <a:pt x="5757" y="3418"/>
                    <a:pt x="5697" y="3298"/>
                  </a:cubicBezTo>
                  <a:cubicBezTo>
                    <a:pt x="5577" y="2998"/>
                    <a:pt x="5457" y="2699"/>
                    <a:pt x="5277" y="2459"/>
                  </a:cubicBezTo>
                  <a:cubicBezTo>
                    <a:pt x="5157" y="2219"/>
                    <a:pt x="4977" y="2039"/>
                    <a:pt x="4797" y="1859"/>
                  </a:cubicBezTo>
                  <a:lnTo>
                    <a:pt x="4438" y="1499"/>
                  </a:lnTo>
                  <a:lnTo>
                    <a:pt x="4258" y="1319"/>
                  </a:lnTo>
                  <a:lnTo>
                    <a:pt x="4138" y="1260"/>
                  </a:lnTo>
                  <a:cubicBezTo>
                    <a:pt x="3958" y="1140"/>
                    <a:pt x="3778" y="1080"/>
                    <a:pt x="3658" y="1020"/>
                  </a:cubicBezTo>
                  <a:cubicBezTo>
                    <a:pt x="3178" y="780"/>
                    <a:pt x="2639" y="600"/>
                    <a:pt x="2159" y="480"/>
                  </a:cubicBezTo>
                  <a:cubicBezTo>
                    <a:pt x="1620" y="360"/>
                    <a:pt x="1020" y="240"/>
                    <a:pt x="660" y="180"/>
                  </a:cubicBezTo>
                  <a:cubicBezTo>
                    <a:pt x="242" y="121"/>
                    <a:pt x="3" y="1"/>
                    <a:pt x="1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62"/>
            <p:cNvSpPr>
              <a:spLocks/>
            </p:cNvSpPr>
            <p:nvPr/>
          </p:nvSpPr>
          <p:spPr>
            <a:xfrm>
              <a:off x="4051325" y="5250900"/>
              <a:ext cx="136425" cy="118075"/>
            </a:xfrm>
            <a:custGeom>
              <a:avLst/>
              <a:gdLst/>
              <a:ahLst/>
              <a:cxnLst/>
              <a:rect l="l" t="t" r="r" b="b"/>
              <a:pathLst>
                <a:path w="5457" h="4723" extrusionOk="0">
                  <a:moveTo>
                    <a:pt x="1327" y="0"/>
                  </a:moveTo>
                  <a:cubicBezTo>
                    <a:pt x="1079" y="0"/>
                    <a:pt x="839" y="15"/>
                    <a:pt x="600" y="45"/>
                  </a:cubicBezTo>
                  <a:cubicBezTo>
                    <a:pt x="240" y="45"/>
                    <a:pt x="0" y="105"/>
                    <a:pt x="0" y="105"/>
                  </a:cubicBezTo>
                  <a:lnTo>
                    <a:pt x="180" y="105"/>
                  </a:lnTo>
                  <a:cubicBezTo>
                    <a:pt x="360" y="105"/>
                    <a:pt x="480" y="165"/>
                    <a:pt x="660" y="225"/>
                  </a:cubicBezTo>
                  <a:cubicBezTo>
                    <a:pt x="839" y="225"/>
                    <a:pt x="1019" y="345"/>
                    <a:pt x="1199" y="405"/>
                  </a:cubicBezTo>
                  <a:cubicBezTo>
                    <a:pt x="1439" y="525"/>
                    <a:pt x="1619" y="645"/>
                    <a:pt x="1859" y="825"/>
                  </a:cubicBezTo>
                  <a:cubicBezTo>
                    <a:pt x="2158" y="1065"/>
                    <a:pt x="2518" y="1305"/>
                    <a:pt x="2818" y="1604"/>
                  </a:cubicBezTo>
                  <a:lnTo>
                    <a:pt x="3238" y="1964"/>
                  </a:lnTo>
                  <a:lnTo>
                    <a:pt x="3717" y="2324"/>
                  </a:lnTo>
                  <a:cubicBezTo>
                    <a:pt x="3837" y="2444"/>
                    <a:pt x="4017" y="2504"/>
                    <a:pt x="4137" y="2684"/>
                  </a:cubicBezTo>
                  <a:cubicBezTo>
                    <a:pt x="4317" y="2803"/>
                    <a:pt x="4497" y="2983"/>
                    <a:pt x="4617" y="3163"/>
                  </a:cubicBezTo>
                  <a:cubicBezTo>
                    <a:pt x="4737" y="3223"/>
                    <a:pt x="4797" y="3283"/>
                    <a:pt x="4857" y="3403"/>
                  </a:cubicBezTo>
                  <a:cubicBezTo>
                    <a:pt x="4916" y="3463"/>
                    <a:pt x="4976" y="3583"/>
                    <a:pt x="5036" y="3703"/>
                  </a:cubicBezTo>
                  <a:cubicBezTo>
                    <a:pt x="5096" y="3763"/>
                    <a:pt x="5156" y="3883"/>
                    <a:pt x="5216" y="4003"/>
                  </a:cubicBezTo>
                  <a:cubicBezTo>
                    <a:pt x="5276" y="4063"/>
                    <a:pt x="5276" y="4182"/>
                    <a:pt x="5276" y="4242"/>
                  </a:cubicBezTo>
                  <a:cubicBezTo>
                    <a:pt x="5336" y="4422"/>
                    <a:pt x="5336" y="4542"/>
                    <a:pt x="5336" y="4722"/>
                  </a:cubicBezTo>
                  <a:cubicBezTo>
                    <a:pt x="5396" y="4542"/>
                    <a:pt x="5396" y="4422"/>
                    <a:pt x="5456" y="4242"/>
                  </a:cubicBezTo>
                  <a:lnTo>
                    <a:pt x="5456" y="3943"/>
                  </a:lnTo>
                  <a:lnTo>
                    <a:pt x="5456" y="3583"/>
                  </a:lnTo>
                  <a:cubicBezTo>
                    <a:pt x="5396" y="3283"/>
                    <a:pt x="5396" y="3043"/>
                    <a:pt x="5276" y="2744"/>
                  </a:cubicBezTo>
                  <a:cubicBezTo>
                    <a:pt x="5216" y="2504"/>
                    <a:pt x="5096" y="2264"/>
                    <a:pt x="4976" y="2024"/>
                  </a:cubicBezTo>
                  <a:cubicBezTo>
                    <a:pt x="4857" y="1784"/>
                    <a:pt x="4737" y="1604"/>
                    <a:pt x="4557" y="1424"/>
                  </a:cubicBezTo>
                  <a:cubicBezTo>
                    <a:pt x="4437" y="1245"/>
                    <a:pt x="4257" y="1065"/>
                    <a:pt x="4137" y="885"/>
                  </a:cubicBezTo>
                  <a:cubicBezTo>
                    <a:pt x="4137" y="885"/>
                    <a:pt x="3897" y="705"/>
                    <a:pt x="3537" y="525"/>
                  </a:cubicBezTo>
                  <a:cubicBezTo>
                    <a:pt x="3058" y="285"/>
                    <a:pt x="2578" y="165"/>
                    <a:pt x="2099" y="45"/>
                  </a:cubicBezTo>
                  <a:cubicBezTo>
                    <a:pt x="1829" y="15"/>
                    <a:pt x="1574" y="0"/>
                    <a:pt x="132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62"/>
            <p:cNvSpPr>
              <a:spLocks/>
            </p:cNvSpPr>
            <p:nvPr/>
          </p:nvSpPr>
          <p:spPr>
            <a:xfrm>
              <a:off x="3765025" y="4820325"/>
              <a:ext cx="700025" cy="571025"/>
            </a:xfrm>
            <a:custGeom>
              <a:avLst/>
              <a:gdLst/>
              <a:ahLst/>
              <a:cxnLst/>
              <a:rect l="l" t="t" r="r" b="b"/>
              <a:pathLst>
                <a:path w="28001" h="22841" extrusionOk="0">
                  <a:moveTo>
                    <a:pt x="0" y="1"/>
                  </a:moveTo>
                  <a:cubicBezTo>
                    <a:pt x="900" y="9234"/>
                    <a:pt x="1799" y="17748"/>
                    <a:pt x="1799" y="17748"/>
                  </a:cubicBezTo>
                  <a:cubicBezTo>
                    <a:pt x="3336" y="21472"/>
                    <a:pt x="10481" y="22840"/>
                    <a:pt x="16775" y="22840"/>
                  </a:cubicBezTo>
                  <a:cubicBezTo>
                    <a:pt x="21527" y="22840"/>
                    <a:pt x="25795" y="22061"/>
                    <a:pt x="26801" y="20926"/>
                  </a:cubicBezTo>
                  <a:cubicBezTo>
                    <a:pt x="28000" y="19487"/>
                    <a:pt x="26621" y="17089"/>
                    <a:pt x="25062" y="15110"/>
                  </a:cubicBezTo>
                  <a:cubicBezTo>
                    <a:pt x="24583" y="15470"/>
                    <a:pt x="24283" y="16009"/>
                    <a:pt x="24163" y="16609"/>
                  </a:cubicBezTo>
                  <a:cubicBezTo>
                    <a:pt x="23955" y="18132"/>
                    <a:pt x="20871" y="18835"/>
                    <a:pt x="16940" y="18835"/>
                  </a:cubicBezTo>
                  <a:cubicBezTo>
                    <a:pt x="14060" y="18835"/>
                    <a:pt x="10726" y="18458"/>
                    <a:pt x="7735" y="17748"/>
                  </a:cubicBezTo>
                  <a:cubicBezTo>
                    <a:pt x="3897" y="16789"/>
                    <a:pt x="1439" y="7915"/>
                    <a:pt x="0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62"/>
            <p:cNvSpPr>
              <a:spLocks/>
            </p:cNvSpPr>
            <p:nvPr/>
          </p:nvSpPr>
          <p:spPr>
            <a:xfrm>
              <a:off x="3724550" y="3805550"/>
              <a:ext cx="742000" cy="1603125"/>
            </a:xfrm>
            <a:custGeom>
              <a:avLst/>
              <a:gdLst/>
              <a:ahLst/>
              <a:cxnLst/>
              <a:rect l="l" t="t" r="r" b="b"/>
              <a:pathLst>
                <a:path w="29680" h="64125" extrusionOk="0">
                  <a:moveTo>
                    <a:pt x="24583" y="1"/>
                  </a:moveTo>
                  <a:cubicBezTo>
                    <a:pt x="24343" y="4378"/>
                    <a:pt x="24223" y="8815"/>
                    <a:pt x="23983" y="13191"/>
                  </a:cubicBezTo>
                  <a:cubicBezTo>
                    <a:pt x="23803" y="17568"/>
                    <a:pt x="23683" y="21945"/>
                    <a:pt x="23563" y="26322"/>
                  </a:cubicBezTo>
                  <a:cubicBezTo>
                    <a:pt x="23444" y="30699"/>
                    <a:pt x="23324" y="35076"/>
                    <a:pt x="23204" y="39453"/>
                  </a:cubicBezTo>
                  <a:lnTo>
                    <a:pt x="22964" y="52583"/>
                  </a:lnTo>
                  <a:lnTo>
                    <a:pt x="22964" y="52883"/>
                  </a:lnTo>
                  <a:lnTo>
                    <a:pt x="23204" y="53123"/>
                  </a:lnTo>
                  <a:cubicBezTo>
                    <a:pt x="24283" y="54142"/>
                    <a:pt x="25362" y="55281"/>
                    <a:pt x="26262" y="56480"/>
                  </a:cubicBezTo>
                  <a:cubicBezTo>
                    <a:pt x="26741" y="57080"/>
                    <a:pt x="27161" y="57680"/>
                    <a:pt x="27521" y="58339"/>
                  </a:cubicBezTo>
                  <a:cubicBezTo>
                    <a:pt x="27820" y="58939"/>
                    <a:pt x="28060" y="59538"/>
                    <a:pt x="28060" y="60258"/>
                  </a:cubicBezTo>
                  <a:cubicBezTo>
                    <a:pt x="28120" y="60498"/>
                    <a:pt x="28060" y="60737"/>
                    <a:pt x="27880" y="60917"/>
                  </a:cubicBezTo>
                  <a:lnTo>
                    <a:pt x="27880" y="60977"/>
                  </a:lnTo>
                  <a:lnTo>
                    <a:pt x="27700" y="61157"/>
                  </a:lnTo>
                  <a:cubicBezTo>
                    <a:pt x="27521" y="61277"/>
                    <a:pt x="27521" y="61277"/>
                    <a:pt x="27341" y="61397"/>
                  </a:cubicBezTo>
                  <a:cubicBezTo>
                    <a:pt x="26681" y="61697"/>
                    <a:pt x="26022" y="61877"/>
                    <a:pt x="25302" y="62056"/>
                  </a:cubicBezTo>
                  <a:cubicBezTo>
                    <a:pt x="23803" y="62356"/>
                    <a:pt x="22304" y="62596"/>
                    <a:pt x="20746" y="62656"/>
                  </a:cubicBezTo>
                  <a:cubicBezTo>
                    <a:pt x="19966" y="62686"/>
                    <a:pt x="19187" y="62701"/>
                    <a:pt x="18415" y="62701"/>
                  </a:cubicBezTo>
                  <a:cubicBezTo>
                    <a:pt x="17643" y="62701"/>
                    <a:pt x="16878" y="62686"/>
                    <a:pt x="16129" y="62656"/>
                  </a:cubicBezTo>
                  <a:cubicBezTo>
                    <a:pt x="14570" y="62596"/>
                    <a:pt x="13011" y="62416"/>
                    <a:pt x="11512" y="62116"/>
                  </a:cubicBezTo>
                  <a:cubicBezTo>
                    <a:pt x="10013" y="61877"/>
                    <a:pt x="8574" y="61457"/>
                    <a:pt x="7195" y="60857"/>
                  </a:cubicBezTo>
                  <a:cubicBezTo>
                    <a:pt x="6476" y="60558"/>
                    <a:pt x="5876" y="60138"/>
                    <a:pt x="5337" y="59718"/>
                  </a:cubicBezTo>
                  <a:cubicBezTo>
                    <a:pt x="4797" y="59298"/>
                    <a:pt x="4377" y="58699"/>
                    <a:pt x="4078" y="58099"/>
                  </a:cubicBezTo>
                  <a:lnTo>
                    <a:pt x="4078" y="58279"/>
                  </a:lnTo>
                  <a:lnTo>
                    <a:pt x="2099" y="40532"/>
                  </a:lnTo>
                  <a:cubicBezTo>
                    <a:pt x="1799" y="37594"/>
                    <a:pt x="1439" y="34656"/>
                    <a:pt x="1080" y="31718"/>
                  </a:cubicBezTo>
                  <a:cubicBezTo>
                    <a:pt x="720" y="28720"/>
                    <a:pt x="360" y="25782"/>
                    <a:pt x="0" y="22845"/>
                  </a:cubicBezTo>
                  <a:lnTo>
                    <a:pt x="0" y="22845"/>
                  </a:lnTo>
                  <a:cubicBezTo>
                    <a:pt x="180" y="25782"/>
                    <a:pt x="360" y="28780"/>
                    <a:pt x="600" y="31718"/>
                  </a:cubicBezTo>
                  <a:cubicBezTo>
                    <a:pt x="840" y="34716"/>
                    <a:pt x="1080" y="37654"/>
                    <a:pt x="1320" y="40652"/>
                  </a:cubicBezTo>
                  <a:lnTo>
                    <a:pt x="2818" y="58399"/>
                  </a:lnTo>
                  <a:lnTo>
                    <a:pt x="2818" y="58519"/>
                  </a:lnTo>
                  <a:lnTo>
                    <a:pt x="2818" y="58579"/>
                  </a:lnTo>
                  <a:cubicBezTo>
                    <a:pt x="3178" y="59418"/>
                    <a:pt x="3718" y="60138"/>
                    <a:pt x="4437" y="60677"/>
                  </a:cubicBezTo>
                  <a:cubicBezTo>
                    <a:pt x="5097" y="61217"/>
                    <a:pt x="5816" y="61697"/>
                    <a:pt x="6596" y="62056"/>
                  </a:cubicBezTo>
                  <a:cubicBezTo>
                    <a:pt x="8095" y="62716"/>
                    <a:pt x="9654" y="63196"/>
                    <a:pt x="11272" y="63495"/>
                  </a:cubicBezTo>
                  <a:cubicBezTo>
                    <a:pt x="12891" y="63735"/>
                    <a:pt x="14450" y="63975"/>
                    <a:pt x="16069" y="64035"/>
                  </a:cubicBezTo>
                  <a:cubicBezTo>
                    <a:pt x="16878" y="64095"/>
                    <a:pt x="17673" y="64125"/>
                    <a:pt x="18467" y="64125"/>
                  </a:cubicBezTo>
                  <a:cubicBezTo>
                    <a:pt x="19262" y="64125"/>
                    <a:pt x="20056" y="64095"/>
                    <a:pt x="20865" y="64035"/>
                  </a:cubicBezTo>
                  <a:cubicBezTo>
                    <a:pt x="22484" y="63975"/>
                    <a:pt x="24103" y="63795"/>
                    <a:pt x="25662" y="63435"/>
                  </a:cubicBezTo>
                  <a:cubicBezTo>
                    <a:pt x="26501" y="63316"/>
                    <a:pt x="27281" y="63016"/>
                    <a:pt x="28060" y="62656"/>
                  </a:cubicBezTo>
                  <a:cubicBezTo>
                    <a:pt x="28300" y="62536"/>
                    <a:pt x="28540" y="62416"/>
                    <a:pt x="28720" y="62236"/>
                  </a:cubicBezTo>
                  <a:lnTo>
                    <a:pt x="28960" y="62056"/>
                  </a:lnTo>
                  <a:lnTo>
                    <a:pt x="29020" y="61996"/>
                  </a:lnTo>
                  <a:lnTo>
                    <a:pt x="29020" y="61937"/>
                  </a:lnTo>
                  <a:lnTo>
                    <a:pt x="29079" y="61877"/>
                  </a:lnTo>
                  <a:lnTo>
                    <a:pt x="29199" y="61697"/>
                  </a:lnTo>
                  <a:cubicBezTo>
                    <a:pt x="29499" y="61217"/>
                    <a:pt x="29679" y="60677"/>
                    <a:pt x="29619" y="60138"/>
                  </a:cubicBezTo>
                  <a:cubicBezTo>
                    <a:pt x="29559" y="59238"/>
                    <a:pt x="29319" y="58339"/>
                    <a:pt x="28840" y="57560"/>
                  </a:cubicBezTo>
                  <a:cubicBezTo>
                    <a:pt x="28420" y="56840"/>
                    <a:pt x="28000" y="56181"/>
                    <a:pt x="27461" y="55521"/>
                  </a:cubicBezTo>
                  <a:cubicBezTo>
                    <a:pt x="26981" y="54862"/>
                    <a:pt x="26441" y="54262"/>
                    <a:pt x="25902" y="53662"/>
                  </a:cubicBezTo>
                  <a:cubicBezTo>
                    <a:pt x="25435" y="53144"/>
                    <a:pt x="24924" y="52671"/>
                    <a:pt x="24407" y="52204"/>
                  </a:cubicBezTo>
                  <a:lnTo>
                    <a:pt x="24407" y="52204"/>
                  </a:lnTo>
                  <a:lnTo>
                    <a:pt x="24583" y="39393"/>
                  </a:lnTo>
                  <a:cubicBezTo>
                    <a:pt x="24643" y="35016"/>
                    <a:pt x="24643" y="30639"/>
                    <a:pt x="24643" y="26262"/>
                  </a:cubicBezTo>
                  <a:cubicBezTo>
                    <a:pt x="24643" y="21885"/>
                    <a:pt x="24703" y="17508"/>
                    <a:pt x="24643" y="13131"/>
                  </a:cubicBezTo>
                  <a:cubicBezTo>
                    <a:pt x="24643" y="8755"/>
                    <a:pt x="24643" y="4378"/>
                    <a:pt x="2458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62"/>
            <p:cNvSpPr>
              <a:spLocks/>
            </p:cNvSpPr>
            <p:nvPr/>
          </p:nvSpPr>
          <p:spPr>
            <a:xfrm>
              <a:off x="1982800" y="238550"/>
              <a:ext cx="2858475" cy="3939150"/>
            </a:xfrm>
            <a:custGeom>
              <a:avLst/>
              <a:gdLst/>
              <a:ahLst/>
              <a:cxnLst/>
              <a:rect l="l" t="t" r="r" b="b"/>
              <a:pathLst>
                <a:path w="114339" h="157566" extrusionOk="0">
                  <a:moveTo>
                    <a:pt x="93635" y="0"/>
                  </a:moveTo>
                  <a:cubicBezTo>
                    <a:pt x="85110" y="0"/>
                    <a:pt x="70270" y="36497"/>
                    <a:pt x="70270" y="36497"/>
                  </a:cubicBezTo>
                  <a:cubicBezTo>
                    <a:pt x="66501" y="34739"/>
                    <a:pt x="62492" y="34171"/>
                    <a:pt x="58883" y="34171"/>
                  </a:cubicBezTo>
                  <a:cubicBezTo>
                    <a:pt x="52274" y="34171"/>
                    <a:pt x="47007" y="36077"/>
                    <a:pt x="47007" y="36077"/>
                  </a:cubicBezTo>
                  <a:cubicBezTo>
                    <a:pt x="40944" y="24498"/>
                    <a:pt x="26572" y="3366"/>
                    <a:pt x="16855" y="3366"/>
                  </a:cubicBezTo>
                  <a:cubicBezTo>
                    <a:pt x="15905" y="3366"/>
                    <a:pt x="14999" y="3568"/>
                    <a:pt x="14151" y="4000"/>
                  </a:cubicBezTo>
                  <a:cubicBezTo>
                    <a:pt x="1" y="11255"/>
                    <a:pt x="21405" y="54604"/>
                    <a:pt x="20146" y="55563"/>
                  </a:cubicBezTo>
                  <a:cubicBezTo>
                    <a:pt x="14031" y="60120"/>
                    <a:pt x="7435" y="78946"/>
                    <a:pt x="6896" y="82544"/>
                  </a:cubicBezTo>
                  <a:cubicBezTo>
                    <a:pt x="6711" y="83919"/>
                    <a:pt x="7481" y="84326"/>
                    <a:pt x="8519" y="84326"/>
                  </a:cubicBezTo>
                  <a:cubicBezTo>
                    <a:pt x="9835" y="84326"/>
                    <a:pt x="11581" y="83671"/>
                    <a:pt x="12352" y="83503"/>
                  </a:cubicBezTo>
                  <a:lnTo>
                    <a:pt x="12352" y="83503"/>
                  </a:lnTo>
                  <a:cubicBezTo>
                    <a:pt x="7795" y="87400"/>
                    <a:pt x="6596" y="89499"/>
                    <a:pt x="10433" y="94775"/>
                  </a:cubicBezTo>
                  <a:cubicBezTo>
                    <a:pt x="16069" y="102390"/>
                    <a:pt x="25722" y="102869"/>
                    <a:pt x="25722" y="102869"/>
                  </a:cubicBezTo>
                  <a:cubicBezTo>
                    <a:pt x="25722" y="102869"/>
                    <a:pt x="19127" y="110004"/>
                    <a:pt x="20626" y="113602"/>
                  </a:cubicBezTo>
                  <a:cubicBezTo>
                    <a:pt x="21062" y="114591"/>
                    <a:pt x="21615" y="114947"/>
                    <a:pt x="22185" y="114947"/>
                  </a:cubicBezTo>
                  <a:cubicBezTo>
                    <a:pt x="23656" y="114947"/>
                    <a:pt x="25242" y="112583"/>
                    <a:pt x="25243" y="112582"/>
                  </a:cubicBezTo>
                  <a:lnTo>
                    <a:pt x="25243" y="112582"/>
                  </a:lnTo>
                  <a:cubicBezTo>
                    <a:pt x="25242" y="112583"/>
                    <a:pt x="23204" y="122715"/>
                    <a:pt x="25243" y="129370"/>
                  </a:cubicBezTo>
                  <a:cubicBezTo>
                    <a:pt x="26322" y="133208"/>
                    <a:pt x="29439" y="136146"/>
                    <a:pt x="33337" y="136985"/>
                  </a:cubicBezTo>
                  <a:cubicBezTo>
                    <a:pt x="39491" y="151195"/>
                    <a:pt x="47388" y="152937"/>
                    <a:pt x="50891" y="152937"/>
                  </a:cubicBezTo>
                  <a:cubicBezTo>
                    <a:pt x="52029" y="152937"/>
                    <a:pt x="52703" y="152754"/>
                    <a:pt x="52703" y="152754"/>
                  </a:cubicBezTo>
                  <a:cubicBezTo>
                    <a:pt x="54033" y="156078"/>
                    <a:pt x="56230" y="157566"/>
                    <a:pt x="59047" y="157566"/>
                  </a:cubicBezTo>
                  <a:cubicBezTo>
                    <a:pt x="64867" y="157566"/>
                    <a:pt x="73333" y="151217"/>
                    <a:pt x="82261" y="141602"/>
                  </a:cubicBezTo>
                  <a:cubicBezTo>
                    <a:pt x="95511" y="127392"/>
                    <a:pt x="95032" y="120737"/>
                    <a:pt x="95032" y="120737"/>
                  </a:cubicBezTo>
                  <a:lnTo>
                    <a:pt x="95032" y="120737"/>
                  </a:lnTo>
                  <a:cubicBezTo>
                    <a:pt x="95032" y="120737"/>
                    <a:pt x="96043" y="122313"/>
                    <a:pt x="98362" y="122313"/>
                  </a:cubicBezTo>
                  <a:cubicBezTo>
                    <a:pt x="98868" y="122313"/>
                    <a:pt x="99436" y="122238"/>
                    <a:pt x="100069" y="122056"/>
                  </a:cubicBezTo>
                  <a:cubicBezTo>
                    <a:pt x="103666" y="120976"/>
                    <a:pt x="100069" y="110064"/>
                    <a:pt x="100069" y="110064"/>
                  </a:cubicBezTo>
                  <a:lnTo>
                    <a:pt x="100069" y="110064"/>
                  </a:lnTo>
                  <a:cubicBezTo>
                    <a:pt x="100069" y="110064"/>
                    <a:pt x="101009" y="110137"/>
                    <a:pt x="102306" y="110137"/>
                  </a:cubicBezTo>
                  <a:cubicBezTo>
                    <a:pt x="104332" y="110137"/>
                    <a:pt x="107227" y="109959"/>
                    <a:pt x="108762" y="109045"/>
                  </a:cubicBezTo>
                  <a:cubicBezTo>
                    <a:pt x="111280" y="107486"/>
                    <a:pt x="100608" y="97293"/>
                    <a:pt x="100608" y="97293"/>
                  </a:cubicBezTo>
                  <a:lnTo>
                    <a:pt x="106184" y="92737"/>
                  </a:lnTo>
                  <a:cubicBezTo>
                    <a:pt x="114338" y="84043"/>
                    <a:pt x="107683" y="79966"/>
                    <a:pt x="107683" y="79966"/>
                  </a:cubicBezTo>
                  <a:cubicBezTo>
                    <a:pt x="107683" y="79966"/>
                    <a:pt x="111760" y="79486"/>
                    <a:pt x="112779" y="76428"/>
                  </a:cubicBezTo>
                  <a:cubicBezTo>
                    <a:pt x="113799" y="73370"/>
                    <a:pt x="101088" y="56043"/>
                    <a:pt x="101088" y="56043"/>
                  </a:cubicBezTo>
                  <a:cubicBezTo>
                    <a:pt x="103126" y="44891"/>
                    <a:pt x="106964" y="5439"/>
                    <a:pt x="94732" y="223"/>
                  </a:cubicBezTo>
                  <a:cubicBezTo>
                    <a:pt x="94380" y="72"/>
                    <a:pt x="94014" y="0"/>
                    <a:pt x="93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62"/>
            <p:cNvSpPr>
              <a:spLocks/>
            </p:cNvSpPr>
            <p:nvPr/>
          </p:nvSpPr>
          <p:spPr>
            <a:xfrm>
              <a:off x="3059025" y="2296150"/>
              <a:ext cx="680550" cy="568950"/>
            </a:xfrm>
            <a:custGeom>
              <a:avLst/>
              <a:gdLst/>
              <a:ahLst/>
              <a:cxnLst/>
              <a:rect l="l" t="t" r="r" b="b"/>
              <a:pathLst>
                <a:path w="27222" h="22758" extrusionOk="0">
                  <a:moveTo>
                    <a:pt x="27221" y="0"/>
                  </a:moveTo>
                  <a:cubicBezTo>
                    <a:pt x="27221" y="0"/>
                    <a:pt x="23024" y="5816"/>
                    <a:pt x="22125" y="8394"/>
                  </a:cubicBezTo>
                  <a:cubicBezTo>
                    <a:pt x="21276" y="10772"/>
                    <a:pt x="18075" y="13096"/>
                    <a:pt x="14390" y="13096"/>
                  </a:cubicBezTo>
                  <a:cubicBezTo>
                    <a:pt x="14172" y="13096"/>
                    <a:pt x="13952" y="13087"/>
                    <a:pt x="13731" y="13071"/>
                  </a:cubicBezTo>
                  <a:cubicBezTo>
                    <a:pt x="11129" y="12915"/>
                    <a:pt x="7823" y="12056"/>
                    <a:pt x="5344" y="12056"/>
                  </a:cubicBezTo>
                  <a:cubicBezTo>
                    <a:pt x="3995" y="12056"/>
                    <a:pt x="2892" y="12310"/>
                    <a:pt x="2279" y="13071"/>
                  </a:cubicBezTo>
                  <a:cubicBezTo>
                    <a:pt x="2279" y="13071"/>
                    <a:pt x="1" y="21105"/>
                    <a:pt x="8395" y="22604"/>
                  </a:cubicBezTo>
                  <a:cubicBezTo>
                    <a:pt x="8973" y="22707"/>
                    <a:pt x="9556" y="22758"/>
                    <a:pt x="10141" y="22758"/>
                  </a:cubicBezTo>
                  <a:cubicBezTo>
                    <a:pt x="18046" y="22758"/>
                    <a:pt x="26272" y="13510"/>
                    <a:pt x="27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62"/>
            <p:cNvSpPr>
              <a:spLocks/>
            </p:cNvSpPr>
            <p:nvPr/>
          </p:nvSpPr>
          <p:spPr>
            <a:xfrm>
              <a:off x="2828200" y="2266150"/>
              <a:ext cx="74975" cy="39000"/>
            </a:xfrm>
            <a:custGeom>
              <a:avLst/>
              <a:gdLst/>
              <a:ahLst/>
              <a:cxnLst/>
              <a:rect l="l" t="t" r="r" b="b"/>
              <a:pathLst>
                <a:path w="2999" h="1560" extrusionOk="0">
                  <a:moveTo>
                    <a:pt x="1319" y="1"/>
                  </a:moveTo>
                  <a:cubicBezTo>
                    <a:pt x="1199" y="1"/>
                    <a:pt x="1080" y="1"/>
                    <a:pt x="960" y="61"/>
                  </a:cubicBezTo>
                  <a:cubicBezTo>
                    <a:pt x="720" y="181"/>
                    <a:pt x="480" y="301"/>
                    <a:pt x="300" y="481"/>
                  </a:cubicBezTo>
                  <a:cubicBezTo>
                    <a:pt x="120" y="720"/>
                    <a:pt x="0" y="960"/>
                    <a:pt x="0" y="1200"/>
                  </a:cubicBezTo>
                  <a:cubicBezTo>
                    <a:pt x="0" y="1440"/>
                    <a:pt x="60" y="1560"/>
                    <a:pt x="180" y="1560"/>
                  </a:cubicBezTo>
                  <a:cubicBezTo>
                    <a:pt x="420" y="1500"/>
                    <a:pt x="660" y="1380"/>
                    <a:pt x="900" y="1320"/>
                  </a:cubicBezTo>
                  <a:lnTo>
                    <a:pt x="1259" y="1320"/>
                  </a:lnTo>
                  <a:cubicBezTo>
                    <a:pt x="1259" y="1380"/>
                    <a:pt x="1319" y="1380"/>
                    <a:pt x="1379" y="1380"/>
                  </a:cubicBezTo>
                  <a:lnTo>
                    <a:pt x="1499" y="1380"/>
                  </a:lnTo>
                  <a:lnTo>
                    <a:pt x="1979" y="1320"/>
                  </a:lnTo>
                  <a:cubicBezTo>
                    <a:pt x="2099" y="1320"/>
                    <a:pt x="2238" y="1330"/>
                    <a:pt x="2369" y="1330"/>
                  </a:cubicBezTo>
                  <a:cubicBezTo>
                    <a:pt x="2566" y="1330"/>
                    <a:pt x="2746" y="1308"/>
                    <a:pt x="2818" y="1200"/>
                  </a:cubicBezTo>
                  <a:cubicBezTo>
                    <a:pt x="2998" y="1020"/>
                    <a:pt x="2698" y="660"/>
                    <a:pt x="2279" y="361"/>
                  </a:cubicBezTo>
                  <a:cubicBezTo>
                    <a:pt x="2099" y="241"/>
                    <a:pt x="1859" y="121"/>
                    <a:pt x="1679" y="61"/>
                  </a:cubicBezTo>
                  <a:lnTo>
                    <a:pt x="1319" y="1"/>
                  </a:ln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62"/>
            <p:cNvSpPr>
              <a:spLocks/>
            </p:cNvSpPr>
            <p:nvPr/>
          </p:nvSpPr>
          <p:spPr>
            <a:xfrm>
              <a:off x="2859675" y="2233175"/>
              <a:ext cx="957825" cy="404750"/>
            </a:xfrm>
            <a:custGeom>
              <a:avLst/>
              <a:gdLst/>
              <a:ahLst/>
              <a:cxnLst/>
              <a:rect l="l" t="t" r="r" b="b"/>
              <a:pathLst>
                <a:path w="38313" h="16190" extrusionOk="0">
                  <a:moveTo>
                    <a:pt x="36754" y="1"/>
                  </a:moveTo>
                  <a:cubicBezTo>
                    <a:pt x="36034" y="61"/>
                    <a:pt x="35735" y="600"/>
                    <a:pt x="35855" y="780"/>
                  </a:cubicBezTo>
                  <a:cubicBezTo>
                    <a:pt x="35915" y="960"/>
                    <a:pt x="36394" y="900"/>
                    <a:pt x="36634" y="1080"/>
                  </a:cubicBezTo>
                  <a:cubicBezTo>
                    <a:pt x="36694" y="1080"/>
                    <a:pt x="36754" y="1200"/>
                    <a:pt x="36814" y="1260"/>
                  </a:cubicBezTo>
                  <a:cubicBezTo>
                    <a:pt x="36694" y="1320"/>
                    <a:pt x="36514" y="1440"/>
                    <a:pt x="36394" y="1500"/>
                  </a:cubicBezTo>
                  <a:cubicBezTo>
                    <a:pt x="35495" y="2039"/>
                    <a:pt x="34715" y="2759"/>
                    <a:pt x="34116" y="3538"/>
                  </a:cubicBezTo>
                  <a:cubicBezTo>
                    <a:pt x="33276" y="4678"/>
                    <a:pt x="32497" y="5877"/>
                    <a:pt x="31837" y="7136"/>
                  </a:cubicBezTo>
                  <a:cubicBezTo>
                    <a:pt x="31178" y="8575"/>
                    <a:pt x="30398" y="9894"/>
                    <a:pt x="29439" y="11153"/>
                  </a:cubicBezTo>
                  <a:cubicBezTo>
                    <a:pt x="28480" y="12352"/>
                    <a:pt x="27281" y="13311"/>
                    <a:pt x="25962" y="14031"/>
                  </a:cubicBezTo>
                  <a:cubicBezTo>
                    <a:pt x="24823" y="14630"/>
                    <a:pt x="23503" y="14930"/>
                    <a:pt x="22184" y="14930"/>
                  </a:cubicBezTo>
                  <a:cubicBezTo>
                    <a:pt x="21285" y="14930"/>
                    <a:pt x="20386" y="14750"/>
                    <a:pt x="19486" y="14451"/>
                  </a:cubicBezTo>
                  <a:lnTo>
                    <a:pt x="18347" y="14211"/>
                  </a:lnTo>
                  <a:cubicBezTo>
                    <a:pt x="18347" y="14211"/>
                    <a:pt x="17987" y="14151"/>
                    <a:pt x="17268" y="14031"/>
                  </a:cubicBezTo>
                  <a:cubicBezTo>
                    <a:pt x="16429" y="13851"/>
                    <a:pt x="15649" y="13791"/>
                    <a:pt x="14810" y="13791"/>
                  </a:cubicBezTo>
                  <a:cubicBezTo>
                    <a:pt x="14870" y="13611"/>
                    <a:pt x="14930" y="13371"/>
                    <a:pt x="14930" y="13191"/>
                  </a:cubicBezTo>
                  <a:cubicBezTo>
                    <a:pt x="15050" y="12652"/>
                    <a:pt x="15050" y="12052"/>
                    <a:pt x="15050" y="12052"/>
                  </a:cubicBezTo>
                  <a:cubicBezTo>
                    <a:pt x="15050" y="12052"/>
                    <a:pt x="14930" y="11573"/>
                    <a:pt x="14750" y="11033"/>
                  </a:cubicBezTo>
                  <a:cubicBezTo>
                    <a:pt x="14570" y="10493"/>
                    <a:pt x="14450" y="9954"/>
                    <a:pt x="14270" y="9894"/>
                  </a:cubicBezTo>
                  <a:cubicBezTo>
                    <a:pt x="14030" y="9894"/>
                    <a:pt x="13850" y="10433"/>
                    <a:pt x="13731" y="11033"/>
                  </a:cubicBezTo>
                  <a:cubicBezTo>
                    <a:pt x="13611" y="11633"/>
                    <a:pt x="13611" y="12232"/>
                    <a:pt x="13611" y="12232"/>
                  </a:cubicBezTo>
                  <a:cubicBezTo>
                    <a:pt x="13611" y="12232"/>
                    <a:pt x="13731" y="12772"/>
                    <a:pt x="13970" y="13311"/>
                  </a:cubicBezTo>
                  <a:cubicBezTo>
                    <a:pt x="13970" y="13491"/>
                    <a:pt x="14030" y="13611"/>
                    <a:pt x="14090" y="13791"/>
                  </a:cubicBezTo>
                  <a:cubicBezTo>
                    <a:pt x="13790" y="13791"/>
                    <a:pt x="13491" y="13791"/>
                    <a:pt x="13191" y="13851"/>
                  </a:cubicBezTo>
                  <a:cubicBezTo>
                    <a:pt x="12831" y="13911"/>
                    <a:pt x="12471" y="13971"/>
                    <a:pt x="12112" y="14031"/>
                  </a:cubicBezTo>
                  <a:cubicBezTo>
                    <a:pt x="11392" y="14211"/>
                    <a:pt x="10733" y="14391"/>
                    <a:pt x="10013" y="14451"/>
                  </a:cubicBezTo>
                  <a:cubicBezTo>
                    <a:pt x="9593" y="14518"/>
                    <a:pt x="9173" y="14552"/>
                    <a:pt x="8758" y="14552"/>
                  </a:cubicBezTo>
                  <a:cubicBezTo>
                    <a:pt x="7689" y="14552"/>
                    <a:pt x="6646" y="14326"/>
                    <a:pt x="5696" y="13851"/>
                  </a:cubicBezTo>
                  <a:cubicBezTo>
                    <a:pt x="4377" y="13131"/>
                    <a:pt x="3358" y="11992"/>
                    <a:pt x="2758" y="10613"/>
                  </a:cubicBezTo>
                  <a:cubicBezTo>
                    <a:pt x="2159" y="9354"/>
                    <a:pt x="1679" y="8095"/>
                    <a:pt x="1319" y="6776"/>
                  </a:cubicBezTo>
                  <a:cubicBezTo>
                    <a:pt x="960" y="5637"/>
                    <a:pt x="660" y="4618"/>
                    <a:pt x="420" y="3958"/>
                  </a:cubicBezTo>
                  <a:cubicBezTo>
                    <a:pt x="360" y="3598"/>
                    <a:pt x="180" y="3239"/>
                    <a:pt x="0" y="2939"/>
                  </a:cubicBezTo>
                  <a:lnTo>
                    <a:pt x="0" y="2939"/>
                  </a:lnTo>
                  <a:cubicBezTo>
                    <a:pt x="0" y="3299"/>
                    <a:pt x="60" y="3658"/>
                    <a:pt x="180" y="4018"/>
                  </a:cubicBezTo>
                  <a:cubicBezTo>
                    <a:pt x="300" y="4737"/>
                    <a:pt x="480" y="5697"/>
                    <a:pt x="780" y="6896"/>
                  </a:cubicBezTo>
                  <a:cubicBezTo>
                    <a:pt x="1080" y="8275"/>
                    <a:pt x="1499" y="9594"/>
                    <a:pt x="2099" y="10913"/>
                  </a:cubicBezTo>
                  <a:cubicBezTo>
                    <a:pt x="2698" y="12472"/>
                    <a:pt x="3838" y="13791"/>
                    <a:pt x="5277" y="14690"/>
                  </a:cubicBezTo>
                  <a:cubicBezTo>
                    <a:pt x="6494" y="15324"/>
                    <a:pt x="7871" y="15640"/>
                    <a:pt x="9277" y="15640"/>
                  </a:cubicBezTo>
                  <a:cubicBezTo>
                    <a:pt x="9601" y="15640"/>
                    <a:pt x="9927" y="15623"/>
                    <a:pt x="10253" y="15590"/>
                  </a:cubicBezTo>
                  <a:cubicBezTo>
                    <a:pt x="11032" y="15470"/>
                    <a:pt x="11812" y="15290"/>
                    <a:pt x="12411" y="15230"/>
                  </a:cubicBezTo>
                  <a:cubicBezTo>
                    <a:pt x="12771" y="15110"/>
                    <a:pt x="13071" y="15110"/>
                    <a:pt x="13371" y="15110"/>
                  </a:cubicBezTo>
                  <a:cubicBezTo>
                    <a:pt x="13671" y="15050"/>
                    <a:pt x="13970" y="15050"/>
                    <a:pt x="14270" y="15050"/>
                  </a:cubicBezTo>
                  <a:cubicBezTo>
                    <a:pt x="15229" y="15050"/>
                    <a:pt x="16129" y="15110"/>
                    <a:pt x="17088" y="15290"/>
                  </a:cubicBezTo>
                  <a:cubicBezTo>
                    <a:pt x="17748" y="15470"/>
                    <a:pt x="18167" y="15530"/>
                    <a:pt x="18167" y="15530"/>
                  </a:cubicBezTo>
                  <a:lnTo>
                    <a:pt x="19247" y="15770"/>
                  </a:lnTo>
                  <a:cubicBezTo>
                    <a:pt x="20206" y="16069"/>
                    <a:pt x="21285" y="16189"/>
                    <a:pt x="22304" y="16189"/>
                  </a:cubicBezTo>
                  <a:cubicBezTo>
                    <a:pt x="23803" y="16129"/>
                    <a:pt x="25242" y="15710"/>
                    <a:pt x="26561" y="14990"/>
                  </a:cubicBezTo>
                  <a:cubicBezTo>
                    <a:pt x="28060" y="14151"/>
                    <a:pt x="29319" y="13072"/>
                    <a:pt x="30339" y="11693"/>
                  </a:cubicBezTo>
                  <a:cubicBezTo>
                    <a:pt x="31238" y="10373"/>
                    <a:pt x="32017" y="8934"/>
                    <a:pt x="32617" y="7436"/>
                  </a:cubicBezTo>
                  <a:cubicBezTo>
                    <a:pt x="33216" y="6176"/>
                    <a:pt x="33816" y="4977"/>
                    <a:pt x="34595" y="3778"/>
                  </a:cubicBezTo>
                  <a:cubicBezTo>
                    <a:pt x="35195" y="2879"/>
                    <a:pt x="35974" y="2039"/>
                    <a:pt x="36934" y="1380"/>
                  </a:cubicBezTo>
                  <a:lnTo>
                    <a:pt x="36994" y="1440"/>
                  </a:lnTo>
                  <a:cubicBezTo>
                    <a:pt x="37114" y="1560"/>
                    <a:pt x="37234" y="1680"/>
                    <a:pt x="37294" y="1800"/>
                  </a:cubicBezTo>
                  <a:cubicBezTo>
                    <a:pt x="37533" y="2159"/>
                    <a:pt x="37653" y="2579"/>
                    <a:pt x="37833" y="2579"/>
                  </a:cubicBezTo>
                  <a:cubicBezTo>
                    <a:pt x="38073" y="2579"/>
                    <a:pt x="38313" y="2099"/>
                    <a:pt x="38313" y="1560"/>
                  </a:cubicBezTo>
                  <a:cubicBezTo>
                    <a:pt x="38313" y="1320"/>
                    <a:pt x="38253" y="1080"/>
                    <a:pt x="38193" y="840"/>
                  </a:cubicBezTo>
                  <a:cubicBezTo>
                    <a:pt x="38133" y="720"/>
                    <a:pt x="38073" y="660"/>
                    <a:pt x="38073" y="600"/>
                  </a:cubicBezTo>
                  <a:lnTo>
                    <a:pt x="38013" y="481"/>
                  </a:lnTo>
                  <a:cubicBezTo>
                    <a:pt x="37893" y="361"/>
                    <a:pt x="37773" y="301"/>
                    <a:pt x="37653" y="241"/>
                  </a:cubicBezTo>
                  <a:cubicBezTo>
                    <a:pt x="37353" y="61"/>
                    <a:pt x="37054" y="1"/>
                    <a:pt x="36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62"/>
            <p:cNvSpPr>
              <a:spLocks/>
            </p:cNvSpPr>
            <p:nvPr/>
          </p:nvSpPr>
          <p:spPr>
            <a:xfrm>
              <a:off x="2916300" y="2227525"/>
              <a:ext cx="535600" cy="268000"/>
            </a:xfrm>
            <a:custGeom>
              <a:avLst/>
              <a:gdLst/>
              <a:ahLst/>
              <a:cxnLst/>
              <a:rect l="l" t="t" r="r" b="b"/>
              <a:pathLst>
                <a:path w="21424" h="10720" extrusionOk="0">
                  <a:moveTo>
                    <a:pt x="11491" y="0"/>
                  </a:moveTo>
                  <a:cubicBezTo>
                    <a:pt x="5778" y="0"/>
                    <a:pt x="0" y="2661"/>
                    <a:pt x="6369" y="7781"/>
                  </a:cubicBezTo>
                  <a:cubicBezTo>
                    <a:pt x="7928" y="8981"/>
                    <a:pt x="9727" y="9940"/>
                    <a:pt x="11645" y="10599"/>
                  </a:cubicBezTo>
                  <a:cubicBezTo>
                    <a:pt x="11885" y="10659"/>
                    <a:pt x="12185" y="10719"/>
                    <a:pt x="12485" y="10719"/>
                  </a:cubicBezTo>
                  <a:cubicBezTo>
                    <a:pt x="13684" y="10539"/>
                    <a:pt x="15123" y="9101"/>
                    <a:pt x="15962" y="8321"/>
                  </a:cubicBezTo>
                  <a:cubicBezTo>
                    <a:pt x="16802" y="7662"/>
                    <a:pt x="17521" y="6942"/>
                    <a:pt x="18181" y="6223"/>
                  </a:cubicBezTo>
                  <a:cubicBezTo>
                    <a:pt x="21423" y="2030"/>
                    <a:pt x="16482" y="0"/>
                    <a:pt x="11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62"/>
            <p:cNvSpPr>
              <a:spLocks/>
            </p:cNvSpPr>
            <p:nvPr/>
          </p:nvSpPr>
          <p:spPr>
            <a:xfrm>
              <a:off x="3039550" y="2241500"/>
              <a:ext cx="326775" cy="110125"/>
            </a:xfrm>
            <a:custGeom>
              <a:avLst/>
              <a:gdLst/>
              <a:ahLst/>
              <a:cxnLst/>
              <a:rect l="l" t="t" r="r" b="b"/>
              <a:pathLst>
                <a:path w="13071" h="4405" extrusionOk="0">
                  <a:moveTo>
                    <a:pt x="6670" y="0"/>
                  </a:moveTo>
                  <a:cubicBezTo>
                    <a:pt x="3466" y="0"/>
                    <a:pt x="257" y="981"/>
                    <a:pt x="0" y="2906"/>
                  </a:cubicBezTo>
                  <a:cubicBezTo>
                    <a:pt x="1139" y="3805"/>
                    <a:pt x="3478" y="4404"/>
                    <a:pt x="6236" y="4404"/>
                  </a:cubicBezTo>
                  <a:cubicBezTo>
                    <a:pt x="9653" y="4404"/>
                    <a:pt x="12531" y="3505"/>
                    <a:pt x="13071" y="2246"/>
                  </a:cubicBezTo>
                  <a:cubicBezTo>
                    <a:pt x="12234" y="741"/>
                    <a:pt x="9454" y="0"/>
                    <a:pt x="6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62"/>
            <p:cNvSpPr>
              <a:spLocks/>
            </p:cNvSpPr>
            <p:nvPr/>
          </p:nvSpPr>
          <p:spPr>
            <a:xfrm>
              <a:off x="3008075" y="2296150"/>
              <a:ext cx="394225" cy="199375"/>
            </a:xfrm>
            <a:custGeom>
              <a:avLst/>
              <a:gdLst/>
              <a:ahLst/>
              <a:cxnLst/>
              <a:rect l="l" t="t" r="r" b="b"/>
              <a:pathLst>
                <a:path w="15769" h="7975" extrusionOk="0">
                  <a:moveTo>
                    <a:pt x="15349" y="0"/>
                  </a:moveTo>
                  <a:lnTo>
                    <a:pt x="15349" y="0"/>
                  </a:lnTo>
                  <a:cubicBezTo>
                    <a:pt x="14570" y="1679"/>
                    <a:pt x="12771" y="4017"/>
                    <a:pt x="8334" y="4257"/>
                  </a:cubicBezTo>
                  <a:cubicBezTo>
                    <a:pt x="8016" y="4282"/>
                    <a:pt x="7698" y="4295"/>
                    <a:pt x="7380" y="4295"/>
                  </a:cubicBezTo>
                  <a:cubicBezTo>
                    <a:pt x="4707" y="4295"/>
                    <a:pt x="2090" y="3400"/>
                    <a:pt x="0" y="1739"/>
                  </a:cubicBezTo>
                  <a:lnTo>
                    <a:pt x="0" y="1739"/>
                  </a:lnTo>
                  <a:cubicBezTo>
                    <a:pt x="300" y="2698"/>
                    <a:pt x="1139" y="3777"/>
                    <a:pt x="2698" y="5036"/>
                  </a:cubicBezTo>
                  <a:cubicBezTo>
                    <a:pt x="4257" y="6236"/>
                    <a:pt x="6056" y="7195"/>
                    <a:pt x="7974" y="7854"/>
                  </a:cubicBezTo>
                  <a:cubicBezTo>
                    <a:pt x="8214" y="7914"/>
                    <a:pt x="8514" y="7974"/>
                    <a:pt x="8754" y="7974"/>
                  </a:cubicBezTo>
                  <a:cubicBezTo>
                    <a:pt x="10013" y="7794"/>
                    <a:pt x="11452" y="6356"/>
                    <a:pt x="12291" y="5576"/>
                  </a:cubicBezTo>
                  <a:cubicBezTo>
                    <a:pt x="13071" y="4917"/>
                    <a:pt x="13850" y="4197"/>
                    <a:pt x="14510" y="3478"/>
                  </a:cubicBezTo>
                  <a:cubicBezTo>
                    <a:pt x="15589" y="2039"/>
                    <a:pt x="15769" y="899"/>
                    <a:pt x="1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62"/>
            <p:cNvSpPr>
              <a:spLocks/>
            </p:cNvSpPr>
            <p:nvPr/>
          </p:nvSpPr>
          <p:spPr>
            <a:xfrm>
              <a:off x="3180450" y="2269150"/>
              <a:ext cx="104950" cy="52500"/>
            </a:xfrm>
            <a:custGeom>
              <a:avLst/>
              <a:gdLst/>
              <a:ahLst/>
              <a:cxnLst/>
              <a:rect l="l" t="t" r="r" b="b"/>
              <a:pathLst>
                <a:path w="4198" h="2100" extrusionOk="0">
                  <a:moveTo>
                    <a:pt x="2099" y="1"/>
                  </a:moveTo>
                  <a:cubicBezTo>
                    <a:pt x="959" y="1"/>
                    <a:pt x="0" y="481"/>
                    <a:pt x="0" y="1080"/>
                  </a:cubicBezTo>
                  <a:cubicBezTo>
                    <a:pt x="0" y="1620"/>
                    <a:pt x="959" y="2099"/>
                    <a:pt x="2099" y="2099"/>
                  </a:cubicBezTo>
                  <a:cubicBezTo>
                    <a:pt x="3298" y="2099"/>
                    <a:pt x="4197" y="1620"/>
                    <a:pt x="4197" y="1080"/>
                  </a:cubicBezTo>
                  <a:cubicBezTo>
                    <a:pt x="4197" y="481"/>
                    <a:pt x="3298" y="1"/>
                    <a:pt x="2099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62"/>
            <p:cNvSpPr>
              <a:spLocks/>
            </p:cNvSpPr>
            <p:nvPr/>
          </p:nvSpPr>
          <p:spPr>
            <a:xfrm>
              <a:off x="3110000" y="2637725"/>
              <a:ext cx="521650" cy="645325"/>
            </a:xfrm>
            <a:custGeom>
              <a:avLst/>
              <a:gdLst/>
              <a:ahLst/>
              <a:cxnLst/>
              <a:rect l="l" t="t" r="r" b="b"/>
              <a:pathLst>
                <a:path w="20866" h="25813" extrusionOk="0">
                  <a:moveTo>
                    <a:pt x="18940" y="0"/>
                  </a:moveTo>
                  <a:cubicBezTo>
                    <a:pt x="16495" y="0"/>
                    <a:pt x="12388" y="306"/>
                    <a:pt x="10673" y="2226"/>
                  </a:cubicBezTo>
                  <a:cubicBezTo>
                    <a:pt x="10673" y="2226"/>
                    <a:pt x="8523" y="1264"/>
                    <a:pt x="6593" y="1264"/>
                  </a:cubicBezTo>
                  <a:cubicBezTo>
                    <a:pt x="5714" y="1264"/>
                    <a:pt x="4880" y="1464"/>
                    <a:pt x="4317" y="2046"/>
                  </a:cubicBezTo>
                  <a:cubicBezTo>
                    <a:pt x="2518" y="3964"/>
                    <a:pt x="0" y="13138"/>
                    <a:pt x="360" y="19014"/>
                  </a:cubicBezTo>
                  <a:cubicBezTo>
                    <a:pt x="652" y="23739"/>
                    <a:pt x="2726" y="25813"/>
                    <a:pt x="6099" y="25813"/>
                  </a:cubicBezTo>
                  <a:cubicBezTo>
                    <a:pt x="6877" y="25813"/>
                    <a:pt x="7724" y="25703"/>
                    <a:pt x="8634" y="25489"/>
                  </a:cubicBezTo>
                  <a:cubicBezTo>
                    <a:pt x="13431" y="24350"/>
                    <a:pt x="14989" y="16316"/>
                    <a:pt x="16248" y="11639"/>
                  </a:cubicBezTo>
                  <a:cubicBezTo>
                    <a:pt x="17508" y="6902"/>
                    <a:pt x="20865" y="67"/>
                    <a:pt x="20865" y="67"/>
                  </a:cubicBezTo>
                  <a:cubicBezTo>
                    <a:pt x="20865" y="67"/>
                    <a:pt x="20085" y="0"/>
                    <a:pt x="189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62"/>
            <p:cNvSpPr>
              <a:spLocks/>
            </p:cNvSpPr>
            <p:nvPr/>
          </p:nvSpPr>
          <p:spPr>
            <a:xfrm>
              <a:off x="3118975" y="2637725"/>
              <a:ext cx="511175" cy="645475"/>
            </a:xfrm>
            <a:custGeom>
              <a:avLst/>
              <a:gdLst/>
              <a:ahLst/>
              <a:cxnLst/>
              <a:rect l="l" t="t" r="r" b="b"/>
              <a:pathLst>
                <a:path w="20447" h="25819" extrusionOk="0">
                  <a:moveTo>
                    <a:pt x="18536" y="0"/>
                  </a:moveTo>
                  <a:cubicBezTo>
                    <a:pt x="16109" y="0"/>
                    <a:pt x="12029" y="306"/>
                    <a:pt x="10314" y="2226"/>
                  </a:cubicBezTo>
                  <a:cubicBezTo>
                    <a:pt x="10314" y="2226"/>
                    <a:pt x="8164" y="1264"/>
                    <a:pt x="6234" y="1264"/>
                  </a:cubicBezTo>
                  <a:cubicBezTo>
                    <a:pt x="5355" y="1264"/>
                    <a:pt x="4521" y="1464"/>
                    <a:pt x="3958" y="2046"/>
                  </a:cubicBezTo>
                  <a:cubicBezTo>
                    <a:pt x="3838" y="2226"/>
                    <a:pt x="3718" y="2406"/>
                    <a:pt x="3598" y="2525"/>
                  </a:cubicBezTo>
                  <a:cubicBezTo>
                    <a:pt x="3685" y="2535"/>
                    <a:pt x="3773" y="2539"/>
                    <a:pt x="3863" y="2539"/>
                  </a:cubicBezTo>
                  <a:cubicBezTo>
                    <a:pt x="4510" y="2539"/>
                    <a:pt x="5236" y="2321"/>
                    <a:pt x="5892" y="2321"/>
                  </a:cubicBezTo>
                  <a:cubicBezTo>
                    <a:pt x="6282" y="2321"/>
                    <a:pt x="6647" y="2398"/>
                    <a:pt x="6956" y="2645"/>
                  </a:cubicBezTo>
                  <a:cubicBezTo>
                    <a:pt x="8395" y="3845"/>
                    <a:pt x="7555" y="6423"/>
                    <a:pt x="7436" y="7922"/>
                  </a:cubicBezTo>
                  <a:cubicBezTo>
                    <a:pt x="7376" y="9361"/>
                    <a:pt x="7196" y="10800"/>
                    <a:pt x="6896" y="12179"/>
                  </a:cubicBezTo>
                  <a:cubicBezTo>
                    <a:pt x="6896" y="12179"/>
                    <a:pt x="7615" y="9421"/>
                    <a:pt x="8755" y="6123"/>
                  </a:cubicBezTo>
                  <a:cubicBezTo>
                    <a:pt x="9543" y="3954"/>
                    <a:pt x="12925" y="1889"/>
                    <a:pt x="14978" y="1889"/>
                  </a:cubicBezTo>
                  <a:cubicBezTo>
                    <a:pt x="16046" y="1889"/>
                    <a:pt x="16754" y="2449"/>
                    <a:pt x="16549" y="3845"/>
                  </a:cubicBezTo>
                  <a:cubicBezTo>
                    <a:pt x="15889" y="7922"/>
                    <a:pt x="14630" y="20213"/>
                    <a:pt x="7016" y="22311"/>
                  </a:cubicBezTo>
                  <a:cubicBezTo>
                    <a:pt x="6322" y="22511"/>
                    <a:pt x="5687" y="22602"/>
                    <a:pt x="5106" y="22602"/>
                  </a:cubicBezTo>
                  <a:cubicBezTo>
                    <a:pt x="2375" y="22602"/>
                    <a:pt x="841" y="20590"/>
                    <a:pt x="1" y="18414"/>
                  </a:cubicBezTo>
                  <a:lnTo>
                    <a:pt x="1" y="19014"/>
                  </a:lnTo>
                  <a:cubicBezTo>
                    <a:pt x="292" y="23773"/>
                    <a:pt x="2354" y="25818"/>
                    <a:pt x="5676" y="25818"/>
                  </a:cubicBezTo>
                  <a:cubicBezTo>
                    <a:pt x="6455" y="25818"/>
                    <a:pt x="7304" y="25706"/>
                    <a:pt x="8215" y="25489"/>
                  </a:cubicBezTo>
                  <a:cubicBezTo>
                    <a:pt x="13012" y="24350"/>
                    <a:pt x="14570" y="16376"/>
                    <a:pt x="15830" y="11639"/>
                  </a:cubicBezTo>
                  <a:cubicBezTo>
                    <a:pt x="17089" y="6962"/>
                    <a:pt x="20446" y="67"/>
                    <a:pt x="20446" y="67"/>
                  </a:cubicBezTo>
                  <a:cubicBezTo>
                    <a:pt x="20446" y="67"/>
                    <a:pt x="19672" y="0"/>
                    <a:pt x="18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62"/>
            <p:cNvSpPr>
              <a:spLocks/>
            </p:cNvSpPr>
            <p:nvPr/>
          </p:nvSpPr>
          <p:spPr>
            <a:xfrm>
              <a:off x="3286875" y="2627200"/>
              <a:ext cx="344775" cy="361500"/>
            </a:xfrm>
            <a:custGeom>
              <a:avLst/>
              <a:gdLst/>
              <a:ahLst/>
              <a:cxnLst/>
              <a:rect l="l" t="t" r="r" b="b"/>
              <a:pathLst>
                <a:path w="13791" h="14460" extrusionOk="0">
                  <a:moveTo>
                    <a:pt x="10248" y="0"/>
                  </a:moveTo>
                  <a:cubicBezTo>
                    <a:pt x="9525" y="0"/>
                    <a:pt x="8801" y="60"/>
                    <a:pt x="8094" y="188"/>
                  </a:cubicBezTo>
                  <a:cubicBezTo>
                    <a:pt x="7375" y="308"/>
                    <a:pt x="6655" y="548"/>
                    <a:pt x="5996" y="848"/>
                  </a:cubicBezTo>
                  <a:cubicBezTo>
                    <a:pt x="5696" y="968"/>
                    <a:pt x="5396" y="1148"/>
                    <a:pt x="5096" y="1328"/>
                  </a:cubicBezTo>
                  <a:cubicBezTo>
                    <a:pt x="4797" y="1508"/>
                    <a:pt x="4557" y="1747"/>
                    <a:pt x="4377" y="1927"/>
                  </a:cubicBezTo>
                  <a:cubicBezTo>
                    <a:pt x="4017" y="2227"/>
                    <a:pt x="3717" y="2527"/>
                    <a:pt x="3418" y="2887"/>
                  </a:cubicBezTo>
                  <a:lnTo>
                    <a:pt x="3058" y="3306"/>
                  </a:lnTo>
                  <a:cubicBezTo>
                    <a:pt x="3058" y="3306"/>
                    <a:pt x="2998" y="3426"/>
                    <a:pt x="2818" y="3726"/>
                  </a:cubicBezTo>
                  <a:lnTo>
                    <a:pt x="2518" y="4206"/>
                  </a:lnTo>
                  <a:cubicBezTo>
                    <a:pt x="2398" y="4385"/>
                    <a:pt x="2278" y="4625"/>
                    <a:pt x="2159" y="4865"/>
                  </a:cubicBezTo>
                  <a:cubicBezTo>
                    <a:pt x="1559" y="6124"/>
                    <a:pt x="1139" y="7383"/>
                    <a:pt x="839" y="8702"/>
                  </a:cubicBezTo>
                  <a:cubicBezTo>
                    <a:pt x="540" y="10021"/>
                    <a:pt x="300" y="11340"/>
                    <a:pt x="180" y="12660"/>
                  </a:cubicBezTo>
                  <a:cubicBezTo>
                    <a:pt x="60" y="13259"/>
                    <a:pt x="0" y="13859"/>
                    <a:pt x="60" y="14458"/>
                  </a:cubicBezTo>
                  <a:cubicBezTo>
                    <a:pt x="61" y="14459"/>
                    <a:pt x="63" y="14459"/>
                    <a:pt x="64" y="14459"/>
                  </a:cubicBezTo>
                  <a:cubicBezTo>
                    <a:pt x="187" y="14459"/>
                    <a:pt x="548" y="11611"/>
                    <a:pt x="1379" y="8822"/>
                  </a:cubicBezTo>
                  <a:cubicBezTo>
                    <a:pt x="1739" y="7563"/>
                    <a:pt x="2218" y="6364"/>
                    <a:pt x="2818" y="5165"/>
                  </a:cubicBezTo>
                  <a:lnTo>
                    <a:pt x="3118" y="4565"/>
                  </a:lnTo>
                  <a:lnTo>
                    <a:pt x="3478" y="4086"/>
                  </a:lnTo>
                  <a:cubicBezTo>
                    <a:pt x="3538" y="3966"/>
                    <a:pt x="3598" y="3846"/>
                    <a:pt x="3717" y="3726"/>
                  </a:cubicBezTo>
                  <a:lnTo>
                    <a:pt x="4017" y="3306"/>
                  </a:lnTo>
                  <a:cubicBezTo>
                    <a:pt x="4257" y="3006"/>
                    <a:pt x="4557" y="2647"/>
                    <a:pt x="4857" y="2407"/>
                  </a:cubicBezTo>
                  <a:cubicBezTo>
                    <a:pt x="5036" y="2227"/>
                    <a:pt x="5276" y="1987"/>
                    <a:pt x="5516" y="1867"/>
                  </a:cubicBezTo>
                  <a:cubicBezTo>
                    <a:pt x="5696" y="1687"/>
                    <a:pt x="5996" y="1508"/>
                    <a:pt x="6236" y="1328"/>
                  </a:cubicBezTo>
                  <a:cubicBezTo>
                    <a:pt x="6895" y="1088"/>
                    <a:pt x="7495" y="848"/>
                    <a:pt x="8214" y="728"/>
                  </a:cubicBezTo>
                  <a:cubicBezTo>
                    <a:pt x="9148" y="506"/>
                    <a:pt x="10115" y="382"/>
                    <a:pt x="11090" y="382"/>
                  </a:cubicBezTo>
                  <a:cubicBezTo>
                    <a:pt x="11430" y="382"/>
                    <a:pt x="11771" y="397"/>
                    <a:pt x="12111" y="428"/>
                  </a:cubicBezTo>
                  <a:cubicBezTo>
                    <a:pt x="12651" y="488"/>
                    <a:pt x="13251" y="668"/>
                    <a:pt x="13790" y="848"/>
                  </a:cubicBezTo>
                  <a:cubicBezTo>
                    <a:pt x="13670" y="728"/>
                    <a:pt x="13550" y="608"/>
                    <a:pt x="13370" y="548"/>
                  </a:cubicBezTo>
                  <a:cubicBezTo>
                    <a:pt x="13011" y="368"/>
                    <a:pt x="12591" y="248"/>
                    <a:pt x="12111" y="129"/>
                  </a:cubicBezTo>
                  <a:cubicBezTo>
                    <a:pt x="11499" y="45"/>
                    <a:pt x="10874" y="0"/>
                    <a:pt x="10248" y="0"/>
                  </a:cubicBezTo>
                  <a:close/>
                </a:path>
              </a:pathLst>
            </a:custGeom>
            <a:solidFill>
              <a:srgbClr val="7D0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2"/>
            <p:cNvSpPr>
              <a:spLocks/>
            </p:cNvSpPr>
            <p:nvPr/>
          </p:nvSpPr>
          <p:spPr>
            <a:xfrm>
              <a:off x="3114500" y="2660925"/>
              <a:ext cx="268325" cy="426675"/>
            </a:xfrm>
            <a:custGeom>
              <a:avLst/>
              <a:gdLst/>
              <a:ahLst/>
              <a:cxnLst/>
              <a:rect l="l" t="t" r="r" b="b"/>
              <a:pathLst>
                <a:path w="10733" h="17067" extrusionOk="0">
                  <a:moveTo>
                    <a:pt x="6361" y="0"/>
                  </a:moveTo>
                  <a:cubicBezTo>
                    <a:pt x="5871" y="0"/>
                    <a:pt x="5399" y="108"/>
                    <a:pt x="4976" y="338"/>
                  </a:cubicBezTo>
                  <a:cubicBezTo>
                    <a:pt x="4797" y="398"/>
                    <a:pt x="4617" y="518"/>
                    <a:pt x="4437" y="638"/>
                  </a:cubicBezTo>
                  <a:lnTo>
                    <a:pt x="4017" y="998"/>
                  </a:lnTo>
                  <a:cubicBezTo>
                    <a:pt x="3717" y="1298"/>
                    <a:pt x="3538" y="1597"/>
                    <a:pt x="3358" y="1897"/>
                  </a:cubicBezTo>
                  <a:cubicBezTo>
                    <a:pt x="2998" y="2437"/>
                    <a:pt x="2698" y="3036"/>
                    <a:pt x="2458" y="3636"/>
                  </a:cubicBezTo>
                  <a:cubicBezTo>
                    <a:pt x="2039" y="4655"/>
                    <a:pt x="1799" y="5375"/>
                    <a:pt x="1799" y="5375"/>
                  </a:cubicBezTo>
                  <a:cubicBezTo>
                    <a:pt x="1799" y="5375"/>
                    <a:pt x="1739" y="5555"/>
                    <a:pt x="1679" y="5854"/>
                  </a:cubicBezTo>
                  <a:cubicBezTo>
                    <a:pt x="1559" y="6214"/>
                    <a:pt x="1439" y="6634"/>
                    <a:pt x="1319" y="7173"/>
                  </a:cubicBezTo>
                  <a:cubicBezTo>
                    <a:pt x="1019" y="8253"/>
                    <a:pt x="720" y="9692"/>
                    <a:pt x="480" y="11191"/>
                  </a:cubicBezTo>
                  <a:cubicBezTo>
                    <a:pt x="240" y="12510"/>
                    <a:pt x="120" y="13889"/>
                    <a:pt x="60" y="15208"/>
                  </a:cubicBezTo>
                  <a:cubicBezTo>
                    <a:pt x="0" y="15867"/>
                    <a:pt x="0" y="16467"/>
                    <a:pt x="180" y="17066"/>
                  </a:cubicBezTo>
                  <a:cubicBezTo>
                    <a:pt x="240" y="17066"/>
                    <a:pt x="240" y="16347"/>
                    <a:pt x="360" y="15268"/>
                  </a:cubicBezTo>
                  <a:cubicBezTo>
                    <a:pt x="480" y="14129"/>
                    <a:pt x="660" y="12690"/>
                    <a:pt x="959" y="11251"/>
                  </a:cubicBezTo>
                  <a:cubicBezTo>
                    <a:pt x="1259" y="9812"/>
                    <a:pt x="1619" y="8373"/>
                    <a:pt x="1979" y="7353"/>
                  </a:cubicBezTo>
                  <a:cubicBezTo>
                    <a:pt x="2099" y="6814"/>
                    <a:pt x="2218" y="6394"/>
                    <a:pt x="2338" y="6094"/>
                  </a:cubicBezTo>
                  <a:lnTo>
                    <a:pt x="2518" y="5615"/>
                  </a:lnTo>
                  <a:cubicBezTo>
                    <a:pt x="2518" y="5615"/>
                    <a:pt x="2698" y="4895"/>
                    <a:pt x="3118" y="3876"/>
                  </a:cubicBezTo>
                  <a:cubicBezTo>
                    <a:pt x="3298" y="3336"/>
                    <a:pt x="3538" y="2737"/>
                    <a:pt x="3837" y="2197"/>
                  </a:cubicBezTo>
                  <a:cubicBezTo>
                    <a:pt x="4017" y="1897"/>
                    <a:pt x="4197" y="1657"/>
                    <a:pt x="4377" y="1358"/>
                  </a:cubicBezTo>
                  <a:lnTo>
                    <a:pt x="4737" y="1058"/>
                  </a:lnTo>
                  <a:cubicBezTo>
                    <a:pt x="4857" y="938"/>
                    <a:pt x="5036" y="818"/>
                    <a:pt x="5156" y="758"/>
                  </a:cubicBezTo>
                  <a:cubicBezTo>
                    <a:pt x="5601" y="536"/>
                    <a:pt x="6112" y="412"/>
                    <a:pt x="6615" y="412"/>
                  </a:cubicBezTo>
                  <a:cubicBezTo>
                    <a:pt x="6790" y="412"/>
                    <a:pt x="6965" y="427"/>
                    <a:pt x="7135" y="458"/>
                  </a:cubicBezTo>
                  <a:cubicBezTo>
                    <a:pt x="7734" y="578"/>
                    <a:pt x="8334" y="698"/>
                    <a:pt x="8934" y="938"/>
                  </a:cubicBezTo>
                  <a:cubicBezTo>
                    <a:pt x="9533" y="1118"/>
                    <a:pt x="10133" y="1238"/>
                    <a:pt x="10732" y="1298"/>
                  </a:cubicBezTo>
                  <a:cubicBezTo>
                    <a:pt x="10732" y="1238"/>
                    <a:pt x="10073" y="1058"/>
                    <a:pt x="9054" y="638"/>
                  </a:cubicBezTo>
                  <a:cubicBezTo>
                    <a:pt x="8454" y="398"/>
                    <a:pt x="7794" y="218"/>
                    <a:pt x="7195" y="99"/>
                  </a:cubicBezTo>
                  <a:cubicBezTo>
                    <a:pt x="6915" y="34"/>
                    <a:pt x="6635" y="0"/>
                    <a:pt x="6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2"/>
            <p:cNvSpPr>
              <a:spLocks/>
            </p:cNvSpPr>
            <p:nvPr/>
          </p:nvSpPr>
          <p:spPr>
            <a:xfrm>
              <a:off x="3220900" y="2789275"/>
              <a:ext cx="340300" cy="499175"/>
            </a:xfrm>
            <a:custGeom>
              <a:avLst/>
              <a:gdLst/>
              <a:ahLst/>
              <a:cxnLst/>
              <a:rect l="l" t="t" r="r" b="b"/>
              <a:pathLst>
                <a:path w="13612" h="19967" extrusionOk="0">
                  <a:moveTo>
                    <a:pt x="13611" y="1"/>
                  </a:moveTo>
                  <a:lnTo>
                    <a:pt x="13611" y="1"/>
                  </a:lnTo>
                  <a:cubicBezTo>
                    <a:pt x="13251" y="601"/>
                    <a:pt x="12952" y="1260"/>
                    <a:pt x="12772" y="1920"/>
                  </a:cubicBezTo>
                  <a:cubicBezTo>
                    <a:pt x="12172" y="3359"/>
                    <a:pt x="11693" y="4798"/>
                    <a:pt x="11273" y="6296"/>
                  </a:cubicBezTo>
                  <a:cubicBezTo>
                    <a:pt x="10793" y="7855"/>
                    <a:pt x="10433" y="9414"/>
                    <a:pt x="10074" y="10673"/>
                  </a:cubicBezTo>
                  <a:cubicBezTo>
                    <a:pt x="9714" y="11872"/>
                    <a:pt x="9474" y="12652"/>
                    <a:pt x="9474" y="12652"/>
                  </a:cubicBezTo>
                  <a:cubicBezTo>
                    <a:pt x="9474" y="12652"/>
                    <a:pt x="9474" y="12712"/>
                    <a:pt x="9414" y="12772"/>
                  </a:cubicBezTo>
                  <a:lnTo>
                    <a:pt x="9294" y="13192"/>
                  </a:lnTo>
                  <a:cubicBezTo>
                    <a:pt x="9114" y="13551"/>
                    <a:pt x="8935" y="14091"/>
                    <a:pt x="8635" y="14690"/>
                  </a:cubicBezTo>
                  <a:cubicBezTo>
                    <a:pt x="8335" y="15410"/>
                    <a:pt x="7975" y="16009"/>
                    <a:pt x="7496" y="16669"/>
                  </a:cubicBezTo>
                  <a:cubicBezTo>
                    <a:pt x="7016" y="17329"/>
                    <a:pt x="6416" y="17928"/>
                    <a:pt x="5757" y="18348"/>
                  </a:cubicBezTo>
                  <a:cubicBezTo>
                    <a:pt x="5097" y="18768"/>
                    <a:pt x="4378" y="19067"/>
                    <a:pt x="3718" y="19247"/>
                  </a:cubicBezTo>
                  <a:cubicBezTo>
                    <a:pt x="3059" y="19427"/>
                    <a:pt x="2459" y="19547"/>
                    <a:pt x="1800" y="19667"/>
                  </a:cubicBezTo>
                  <a:cubicBezTo>
                    <a:pt x="1590" y="19697"/>
                    <a:pt x="1380" y="19712"/>
                    <a:pt x="1163" y="19712"/>
                  </a:cubicBezTo>
                  <a:cubicBezTo>
                    <a:pt x="945" y="19712"/>
                    <a:pt x="720" y="19697"/>
                    <a:pt x="481" y="19667"/>
                  </a:cubicBezTo>
                  <a:cubicBezTo>
                    <a:pt x="181" y="19607"/>
                    <a:pt x="1" y="19547"/>
                    <a:pt x="1" y="19547"/>
                  </a:cubicBezTo>
                  <a:lnTo>
                    <a:pt x="1" y="19547"/>
                  </a:lnTo>
                  <a:cubicBezTo>
                    <a:pt x="121" y="19727"/>
                    <a:pt x="241" y="19787"/>
                    <a:pt x="421" y="19847"/>
                  </a:cubicBezTo>
                  <a:cubicBezTo>
                    <a:pt x="900" y="19967"/>
                    <a:pt x="1320" y="19967"/>
                    <a:pt x="1800" y="19967"/>
                  </a:cubicBezTo>
                  <a:cubicBezTo>
                    <a:pt x="2459" y="19907"/>
                    <a:pt x="3119" y="19787"/>
                    <a:pt x="3778" y="19667"/>
                  </a:cubicBezTo>
                  <a:cubicBezTo>
                    <a:pt x="4498" y="19487"/>
                    <a:pt x="5277" y="19187"/>
                    <a:pt x="5937" y="18827"/>
                  </a:cubicBezTo>
                  <a:cubicBezTo>
                    <a:pt x="6716" y="18348"/>
                    <a:pt x="7376" y="17748"/>
                    <a:pt x="7975" y="17029"/>
                  </a:cubicBezTo>
                  <a:cubicBezTo>
                    <a:pt x="8455" y="16429"/>
                    <a:pt x="8875" y="15710"/>
                    <a:pt x="9234" y="14990"/>
                  </a:cubicBezTo>
                  <a:cubicBezTo>
                    <a:pt x="9534" y="14391"/>
                    <a:pt x="9774" y="13851"/>
                    <a:pt x="9894" y="13491"/>
                  </a:cubicBezTo>
                  <a:cubicBezTo>
                    <a:pt x="10014" y="13251"/>
                    <a:pt x="10074" y="13132"/>
                    <a:pt x="10074" y="13012"/>
                  </a:cubicBezTo>
                  <a:cubicBezTo>
                    <a:pt x="10134" y="12892"/>
                    <a:pt x="10134" y="12832"/>
                    <a:pt x="10134" y="12832"/>
                  </a:cubicBezTo>
                  <a:cubicBezTo>
                    <a:pt x="10134" y="12832"/>
                    <a:pt x="11033" y="9654"/>
                    <a:pt x="11812" y="6416"/>
                  </a:cubicBezTo>
                  <a:cubicBezTo>
                    <a:pt x="12232" y="4798"/>
                    <a:pt x="12592" y="3179"/>
                    <a:pt x="13012" y="2039"/>
                  </a:cubicBezTo>
                  <a:cubicBezTo>
                    <a:pt x="13251" y="1380"/>
                    <a:pt x="13431" y="720"/>
                    <a:pt x="13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62"/>
            <p:cNvSpPr>
              <a:spLocks/>
            </p:cNvSpPr>
            <p:nvPr/>
          </p:nvSpPr>
          <p:spPr>
            <a:xfrm>
              <a:off x="3370800" y="2468525"/>
              <a:ext cx="43500" cy="37000"/>
            </a:xfrm>
            <a:custGeom>
              <a:avLst/>
              <a:gdLst/>
              <a:ahLst/>
              <a:cxnLst/>
              <a:rect l="l" t="t" r="r" b="b"/>
              <a:pathLst>
                <a:path w="1740" h="1480" extrusionOk="0">
                  <a:moveTo>
                    <a:pt x="1020" y="0"/>
                  </a:moveTo>
                  <a:cubicBezTo>
                    <a:pt x="360" y="0"/>
                    <a:pt x="1" y="780"/>
                    <a:pt x="480" y="1259"/>
                  </a:cubicBezTo>
                  <a:cubicBezTo>
                    <a:pt x="633" y="1412"/>
                    <a:pt x="816" y="1480"/>
                    <a:pt x="995" y="1480"/>
                  </a:cubicBezTo>
                  <a:cubicBezTo>
                    <a:pt x="1377" y="1480"/>
                    <a:pt x="1739" y="1169"/>
                    <a:pt x="1739" y="720"/>
                  </a:cubicBezTo>
                  <a:cubicBezTo>
                    <a:pt x="1739" y="300"/>
                    <a:pt x="1440" y="0"/>
                    <a:pt x="10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62"/>
            <p:cNvSpPr>
              <a:spLocks/>
            </p:cNvSpPr>
            <p:nvPr/>
          </p:nvSpPr>
          <p:spPr>
            <a:xfrm>
              <a:off x="3460450" y="2434050"/>
              <a:ext cx="16800" cy="10800"/>
            </a:xfrm>
            <a:custGeom>
              <a:avLst/>
              <a:gdLst/>
              <a:ahLst/>
              <a:cxnLst/>
              <a:rect l="l" t="t" r="r" b="b"/>
              <a:pathLst>
                <a:path w="672" h="432" extrusionOk="0">
                  <a:moveTo>
                    <a:pt x="372" y="0"/>
                  </a:moveTo>
                  <a:cubicBezTo>
                    <a:pt x="0" y="0"/>
                    <a:pt x="384" y="431"/>
                    <a:pt x="576" y="431"/>
                  </a:cubicBezTo>
                  <a:cubicBezTo>
                    <a:pt x="632" y="431"/>
                    <a:pt x="672" y="395"/>
                    <a:pt x="672" y="300"/>
                  </a:cubicBezTo>
                  <a:cubicBezTo>
                    <a:pt x="672" y="120"/>
                    <a:pt x="492" y="0"/>
                    <a:pt x="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2"/>
            <p:cNvSpPr>
              <a:spLocks/>
            </p:cNvSpPr>
            <p:nvPr/>
          </p:nvSpPr>
          <p:spPr>
            <a:xfrm>
              <a:off x="3470300" y="2510475"/>
              <a:ext cx="20450" cy="13950"/>
            </a:xfrm>
            <a:custGeom>
              <a:avLst/>
              <a:gdLst/>
              <a:ahLst/>
              <a:cxnLst/>
              <a:rect l="l" t="t" r="r" b="b"/>
              <a:pathLst>
                <a:path w="818" h="558" extrusionOk="0">
                  <a:moveTo>
                    <a:pt x="457" y="1"/>
                  </a:moveTo>
                  <a:cubicBezTo>
                    <a:pt x="1" y="1"/>
                    <a:pt x="449" y="558"/>
                    <a:pt x="688" y="558"/>
                  </a:cubicBezTo>
                  <a:cubicBezTo>
                    <a:pt x="763" y="558"/>
                    <a:pt x="817" y="503"/>
                    <a:pt x="817" y="361"/>
                  </a:cubicBezTo>
                  <a:cubicBezTo>
                    <a:pt x="817" y="181"/>
                    <a:pt x="697" y="1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2"/>
            <p:cNvSpPr>
              <a:spLocks/>
            </p:cNvSpPr>
            <p:nvPr/>
          </p:nvSpPr>
          <p:spPr>
            <a:xfrm>
              <a:off x="2985575" y="2491000"/>
              <a:ext cx="33000" cy="28350"/>
            </a:xfrm>
            <a:custGeom>
              <a:avLst/>
              <a:gdLst/>
              <a:ahLst/>
              <a:cxnLst/>
              <a:rect l="l" t="t" r="r" b="b"/>
              <a:pathLst>
                <a:path w="1320" h="1134" extrusionOk="0">
                  <a:moveTo>
                    <a:pt x="780" y="0"/>
                  </a:moveTo>
                  <a:cubicBezTo>
                    <a:pt x="241" y="0"/>
                    <a:pt x="1" y="600"/>
                    <a:pt x="361" y="960"/>
                  </a:cubicBezTo>
                  <a:cubicBezTo>
                    <a:pt x="480" y="1080"/>
                    <a:pt x="627" y="1133"/>
                    <a:pt x="769" y="1133"/>
                  </a:cubicBezTo>
                  <a:cubicBezTo>
                    <a:pt x="1053" y="1133"/>
                    <a:pt x="1320" y="920"/>
                    <a:pt x="1320" y="600"/>
                  </a:cubicBezTo>
                  <a:cubicBezTo>
                    <a:pt x="1320" y="240"/>
                    <a:pt x="1080" y="0"/>
                    <a:pt x="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2"/>
            <p:cNvSpPr>
              <a:spLocks/>
            </p:cNvSpPr>
            <p:nvPr/>
          </p:nvSpPr>
          <p:spPr>
            <a:xfrm>
              <a:off x="3036550" y="2451650"/>
              <a:ext cx="31500" cy="29250"/>
            </a:xfrm>
            <a:custGeom>
              <a:avLst/>
              <a:gdLst/>
              <a:ahLst/>
              <a:cxnLst/>
              <a:rect l="l" t="t" r="r" b="b"/>
              <a:pathLst>
                <a:path w="1260" h="1170" extrusionOk="0">
                  <a:moveTo>
                    <a:pt x="630" y="1"/>
                  </a:moveTo>
                  <a:cubicBezTo>
                    <a:pt x="315" y="1"/>
                    <a:pt x="0" y="225"/>
                    <a:pt x="60" y="675"/>
                  </a:cubicBezTo>
                  <a:cubicBezTo>
                    <a:pt x="90" y="1005"/>
                    <a:pt x="360" y="1170"/>
                    <a:pt x="630" y="1170"/>
                  </a:cubicBezTo>
                  <a:cubicBezTo>
                    <a:pt x="900" y="1170"/>
                    <a:pt x="1169" y="1005"/>
                    <a:pt x="1199" y="675"/>
                  </a:cubicBezTo>
                  <a:cubicBezTo>
                    <a:pt x="1259" y="225"/>
                    <a:pt x="945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2"/>
            <p:cNvSpPr>
              <a:spLocks/>
            </p:cNvSpPr>
            <p:nvPr/>
          </p:nvSpPr>
          <p:spPr>
            <a:xfrm>
              <a:off x="3089000" y="2529975"/>
              <a:ext cx="16525" cy="10150"/>
            </a:xfrm>
            <a:custGeom>
              <a:avLst/>
              <a:gdLst/>
              <a:ahLst/>
              <a:cxnLst/>
              <a:rect l="l" t="t" r="r" b="b"/>
              <a:pathLst>
                <a:path w="661" h="406" extrusionOk="0">
                  <a:moveTo>
                    <a:pt x="361" y="0"/>
                  </a:moveTo>
                  <a:cubicBezTo>
                    <a:pt x="1" y="0"/>
                    <a:pt x="349" y="405"/>
                    <a:pt x="546" y="405"/>
                  </a:cubicBezTo>
                  <a:cubicBezTo>
                    <a:pt x="612" y="405"/>
                    <a:pt x="660" y="360"/>
                    <a:pt x="660" y="240"/>
                  </a:cubicBezTo>
                  <a:cubicBezTo>
                    <a:pt x="660" y="120"/>
                    <a:pt x="480" y="0"/>
                    <a:pt x="3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62"/>
            <p:cNvSpPr>
              <a:spLocks/>
            </p:cNvSpPr>
            <p:nvPr/>
          </p:nvSpPr>
          <p:spPr>
            <a:xfrm>
              <a:off x="2480450" y="1639600"/>
              <a:ext cx="2359325" cy="2538100"/>
            </a:xfrm>
            <a:custGeom>
              <a:avLst/>
              <a:gdLst/>
              <a:ahLst/>
              <a:cxnLst/>
              <a:rect l="l" t="t" r="r" b="b"/>
              <a:pathLst>
                <a:path w="94373" h="101524" extrusionOk="0">
                  <a:moveTo>
                    <a:pt x="81182" y="1"/>
                  </a:moveTo>
                  <a:lnTo>
                    <a:pt x="81182" y="1"/>
                  </a:lnTo>
                  <a:cubicBezTo>
                    <a:pt x="81183" y="2"/>
                    <a:pt x="88796" y="12532"/>
                    <a:pt x="88556" y="16249"/>
                  </a:cubicBezTo>
                  <a:cubicBezTo>
                    <a:pt x="88454" y="17496"/>
                    <a:pt x="87224" y="17906"/>
                    <a:pt x="85647" y="17906"/>
                  </a:cubicBezTo>
                  <a:cubicBezTo>
                    <a:pt x="82595" y="17906"/>
                    <a:pt x="78244" y="16369"/>
                    <a:pt x="78244" y="16369"/>
                  </a:cubicBezTo>
                  <a:lnTo>
                    <a:pt x="78244" y="16369"/>
                  </a:lnTo>
                  <a:cubicBezTo>
                    <a:pt x="78244" y="16369"/>
                    <a:pt x="83940" y="22065"/>
                    <a:pt x="83040" y="24283"/>
                  </a:cubicBezTo>
                  <a:cubicBezTo>
                    <a:pt x="82663" y="25255"/>
                    <a:pt x="81156" y="25522"/>
                    <a:pt x="79613" y="25522"/>
                  </a:cubicBezTo>
                  <a:cubicBezTo>
                    <a:pt x="77726" y="25522"/>
                    <a:pt x="75786" y="25123"/>
                    <a:pt x="75786" y="25123"/>
                  </a:cubicBezTo>
                  <a:lnTo>
                    <a:pt x="75786" y="25123"/>
                  </a:lnTo>
                  <a:cubicBezTo>
                    <a:pt x="76925" y="26802"/>
                    <a:pt x="77165" y="28900"/>
                    <a:pt x="76445" y="30759"/>
                  </a:cubicBezTo>
                  <a:cubicBezTo>
                    <a:pt x="75186" y="33817"/>
                    <a:pt x="68411" y="33817"/>
                    <a:pt x="68411" y="33817"/>
                  </a:cubicBezTo>
                  <a:cubicBezTo>
                    <a:pt x="68411" y="33817"/>
                    <a:pt x="70210" y="36755"/>
                    <a:pt x="68291" y="38134"/>
                  </a:cubicBezTo>
                  <a:cubicBezTo>
                    <a:pt x="67894" y="38419"/>
                    <a:pt x="67393" y="38533"/>
                    <a:pt x="66849" y="38533"/>
                  </a:cubicBezTo>
                  <a:cubicBezTo>
                    <a:pt x="64769" y="38533"/>
                    <a:pt x="62056" y="36875"/>
                    <a:pt x="62056" y="36874"/>
                  </a:cubicBezTo>
                  <a:lnTo>
                    <a:pt x="62056" y="36874"/>
                  </a:lnTo>
                  <a:lnTo>
                    <a:pt x="62955" y="41551"/>
                  </a:lnTo>
                  <a:cubicBezTo>
                    <a:pt x="62955" y="41551"/>
                    <a:pt x="56060" y="49046"/>
                    <a:pt x="51143" y="49825"/>
                  </a:cubicBezTo>
                  <a:cubicBezTo>
                    <a:pt x="50350" y="49932"/>
                    <a:pt x="49552" y="49985"/>
                    <a:pt x="48756" y="49985"/>
                  </a:cubicBezTo>
                  <a:cubicBezTo>
                    <a:pt x="46427" y="49985"/>
                    <a:pt x="44115" y="49535"/>
                    <a:pt x="41970" y="48686"/>
                  </a:cubicBezTo>
                  <a:lnTo>
                    <a:pt x="41850" y="50185"/>
                  </a:lnTo>
                  <a:cubicBezTo>
                    <a:pt x="44742" y="52194"/>
                    <a:pt x="48051" y="52689"/>
                    <a:pt x="50608" y="52689"/>
                  </a:cubicBezTo>
                  <a:cubicBezTo>
                    <a:pt x="53088" y="52689"/>
                    <a:pt x="54861" y="52224"/>
                    <a:pt x="54861" y="52223"/>
                  </a:cubicBezTo>
                  <a:lnTo>
                    <a:pt x="54861" y="52223"/>
                  </a:lnTo>
                  <a:cubicBezTo>
                    <a:pt x="54861" y="52224"/>
                    <a:pt x="54441" y="57380"/>
                    <a:pt x="50244" y="65054"/>
                  </a:cubicBezTo>
                  <a:cubicBezTo>
                    <a:pt x="46374" y="72076"/>
                    <a:pt x="37710" y="78996"/>
                    <a:pt x="32248" y="78996"/>
                  </a:cubicBezTo>
                  <a:cubicBezTo>
                    <a:pt x="31787" y="78996"/>
                    <a:pt x="31349" y="78947"/>
                    <a:pt x="30938" y="78844"/>
                  </a:cubicBezTo>
                  <a:cubicBezTo>
                    <a:pt x="25602" y="77585"/>
                    <a:pt x="26681" y="69851"/>
                    <a:pt x="26681" y="69851"/>
                  </a:cubicBezTo>
                  <a:lnTo>
                    <a:pt x="26681" y="69851"/>
                  </a:lnTo>
                  <a:cubicBezTo>
                    <a:pt x="25575" y="70925"/>
                    <a:pt x="24681" y="71321"/>
                    <a:pt x="23965" y="71321"/>
                  </a:cubicBezTo>
                  <a:cubicBezTo>
                    <a:pt x="21963" y="71321"/>
                    <a:pt x="21345" y="68232"/>
                    <a:pt x="21345" y="68232"/>
                  </a:cubicBezTo>
                  <a:lnTo>
                    <a:pt x="21345" y="68232"/>
                  </a:lnTo>
                  <a:cubicBezTo>
                    <a:pt x="21027" y="73562"/>
                    <a:pt x="22978" y="74459"/>
                    <a:pt x="24327" y="74459"/>
                  </a:cubicBezTo>
                  <a:cubicBezTo>
                    <a:pt x="25012" y="74459"/>
                    <a:pt x="25542" y="74228"/>
                    <a:pt x="25542" y="74228"/>
                  </a:cubicBezTo>
                  <a:lnTo>
                    <a:pt x="25542" y="74228"/>
                  </a:lnTo>
                  <a:cubicBezTo>
                    <a:pt x="25542" y="74228"/>
                    <a:pt x="29717" y="87093"/>
                    <a:pt x="25399" y="87093"/>
                  </a:cubicBezTo>
                  <a:cubicBezTo>
                    <a:pt x="24918" y="87093"/>
                    <a:pt x="24332" y="86933"/>
                    <a:pt x="23623" y="86579"/>
                  </a:cubicBezTo>
                  <a:cubicBezTo>
                    <a:pt x="16608" y="82981"/>
                    <a:pt x="13191" y="67453"/>
                    <a:pt x="13191" y="67453"/>
                  </a:cubicBezTo>
                  <a:cubicBezTo>
                    <a:pt x="13191" y="67453"/>
                    <a:pt x="11417" y="71766"/>
                    <a:pt x="9424" y="71766"/>
                  </a:cubicBezTo>
                  <a:cubicBezTo>
                    <a:pt x="8986" y="71766"/>
                    <a:pt x="8537" y="71557"/>
                    <a:pt x="8095" y="71050"/>
                  </a:cubicBezTo>
                  <a:cubicBezTo>
                    <a:pt x="5696" y="68232"/>
                    <a:pt x="7615" y="51025"/>
                    <a:pt x="7615" y="51024"/>
                  </a:cubicBezTo>
                  <a:lnTo>
                    <a:pt x="7615" y="51024"/>
                  </a:lnTo>
                  <a:cubicBezTo>
                    <a:pt x="7615" y="51025"/>
                    <a:pt x="5662" y="53303"/>
                    <a:pt x="4130" y="53303"/>
                  </a:cubicBezTo>
                  <a:cubicBezTo>
                    <a:pt x="3583" y="53303"/>
                    <a:pt x="3090" y="53012"/>
                    <a:pt x="2758" y="52223"/>
                  </a:cubicBezTo>
                  <a:cubicBezTo>
                    <a:pt x="2579" y="51684"/>
                    <a:pt x="2638" y="51084"/>
                    <a:pt x="2878" y="50605"/>
                  </a:cubicBezTo>
                  <a:lnTo>
                    <a:pt x="2878" y="50605"/>
                  </a:lnTo>
                  <a:cubicBezTo>
                    <a:pt x="1319" y="52883"/>
                    <a:pt x="0" y="55701"/>
                    <a:pt x="720" y="57560"/>
                  </a:cubicBezTo>
                  <a:cubicBezTo>
                    <a:pt x="1156" y="58549"/>
                    <a:pt x="1709" y="58905"/>
                    <a:pt x="2279" y="58905"/>
                  </a:cubicBezTo>
                  <a:cubicBezTo>
                    <a:pt x="3750" y="58905"/>
                    <a:pt x="5336" y="56541"/>
                    <a:pt x="5337" y="56540"/>
                  </a:cubicBezTo>
                  <a:lnTo>
                    <a:pt x="5337" y="56540"/>
                  </a:lnTo>
                  <a:cubicBezTo>
                    <a:pt x="5336" y="56541"/>
                    <a:pt x="3298" y="66673"/>
                    <a:pt x="5337" y="73328"/>
                  </a:cubicBezTo>
                  <a:cubicBezTo>
                    <a:pt x="6416" y="77166"/>
                    <a:pt x="9533" y="80104"/>
                    <a:pt x="13431" y="80943"/>
                  </a:cubicBezTo>
                  <a:cubicBezTo>
                    <a:pt x="19585" y="95153"/>
                    <a:pt x="27482" y="96895"/>
                    <a:pt x="30985" y="96895"/>
                  </a:cubicBezTo>
                  <a:cubicBezTo>
                    <a:pt x="32123" y="96895"/>
                    <a:pt x="32797" y="96712"/>
                    <a:pt x="32797" y="96712"/>
                  </a:cubicBezTo>
                  <a:cubicBezTo>
                    <a:pt x="34127" y="100036"/>
                    <a:pt x="36324" y="101524"/>
                    <a:pt x="39141" y="101524"/>
                  </a:cubicBezTo>
                  <a:cubicBezTo>
                    <a:pt x="44961" y="101524"/>
                    <a:pt x="53427" y="95175"/>
                    <a:pt x="62355" y="85560"/>
                  </a:cubicBezTo>
                  <a:cubicBezTo>
                    <a:pt x="75605" y="71350"/>
                    <a:pt x="75066" y="64695"/>
                    <a:pt x="75066" y="64695"/>
                  </a:cubicBezTo>
                  <a:lnTo>
                    <a:pt x="75066" y="64695"/>
                  </a:lnTo>
                  <a:cubicBezTo>
                    <a:pt x="75066" y="64695"/>
                    <a:pt x="76117" y="66271"/>
                    <a:pt x="78451" y="66271"/>
                  </a:cubicBezTo>
                  <a:cubicBezTo>
                    <a:pt x="78960" y="66271"/>
                    <a:pt x="79530" y="66196"/>
                    <a:pt x="80163" y="66014"/>
                  </a:cubicBezTo>
                  <a:cubicBezTo>
                    <a:pt x="83700" y="64934"/>
                    <a:pt x="80163" y="54022"/>
                    <a:pt x="80163" y="54022"/>
                  </a:cubicBezTo>
                  <a:lnTo>
                    <a:pt x="80163" y="54022"/>
                  </a:lnTo>
                  <a:cubicBezTo>
                    <a:pt x="80163" y="54022"/>
                    <a:pt x="81094" y="54095"/>
                    <a:pt x="82379" y="54095"/>
                  </a:cubicBezTo>
                  <a:cubicBezTo>
                    <a:pt x="84388" y="54095"/>
                    <a:pt x="87261" y="53917"/>
                    <a:pt x="88796" y="53003"/>
                  </a:cubicBezTo>
                  <a:cubicBezTo>
                    <a:pt x="91374" y="51444"/>
                    <a:pt x="80702" y="41251"/>
                    <a:pt x="80702" y="41251"/>
                  </a:cubicBezTo>
                  <a:lnTo>
                    <a:pt x="86278" y="36695"/>
                  </a:lnTo>
                  <a:cubicBezTo>
                    <a:pt x="94372" y="28001"/>
                    <a:pt x="87777" y="23924"/>
                    <a:pt x="87777" y="23924"/>
                  </a:cubicBezTo>
                  <a:cubicBezTo>
                    <a:pt x="87777" y="23924"/>
                    <a:pt x="91854" y="23444"/>
                    <a:pt x="92873" y="20386"/>
                  </a:cubicBezTo>
                  <a:cubicBezTo>
                    <a:pt x="93893" y="17329"/>
                    <a:pt x="81183" y="3"/>
                    <a:pt x="81182" y="1"/>
                  </a:cubicBezTo>
                  <a:close/>
                </a:path>
              </a:pathLst>
            </a:custGeom>
            <a:solidFill>
              <a:schemeClr val="accent3">
                <a:alpha val="44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62"/>
            <p:cNvSpPr>
              <a:spLocks/>
            </p:cNvSpPr>
            <p:nvPr/>
          </p:nvSpPr>
          <p:spPr>
            <a:xfrm>
              <a:off x="2147675" y="2179225"/>
              <a:ext cx="795950" cy="645950"/>
            </a:xfrm>
            <a:custGeom>
              <a:avLst/>
              <a:gdLst/>
              <a:ahLst/>
              <a:cxnLst/>
              <a:rect l="l" t="t" r="r" b="b"/>
              <a:pathLst>
                <a:path w="31838" h="25838" extrusionOk="0">
                  <a:moveTo>
                    <a:pt x="1680" y="0"/>
                  </a:moveTo>
                  <a:cubicBezTo>
                    <a:pt x="1140" y="1619"/>
                    <a:pt x="660" y="3238"/>
                    <a:pt x="301" y="4917"/>
                  </a:cubicBezTo>
                  <a:cubicBezTo>
                    <a:pt x="115" y="6273"/>
                    <a:pt x="907" y="6674"/>
                    <a:pt x="1968" y="6674"/>
                  </a:cubicBezTo>
                  <a:cubicBezTo>
                    <a:pt x="3298" y="6674"/>
                    <a:pt x="5049" y="6043"/>
                    <a:pt x="5817" y="5876"/>
                  </a:cubicBezTo>
                  <a:lnTo>
                    <a:pt x="5817" y="5876"/>
                  </a:lnTo>
                  <a:cubicBezTo>
                    <a:pt x="1200" y="9773"/>
                    <a:pt x="1" y="11872"/>
                    <a:pt x="3898" y="17088"/>
                  </a:cubicBezTo>
                  <a:cubicBezTo>
                    <a:pt x="8875" y="23923"/>
                    <a:pt x="20986" y="25602"/>
                    <a:pt x="22725" y="25782"/>
                  </a:cubicBezTo>
                  <a:cubicBezTo>
                    <a:pt x="23089" y="25820"/>
                    <a:pt x="23454" y="25838"/>
                    <a:pt x="23816" y="25838"/>
                  </a:cubicBezTo>
                  <a:cubicBezTo>
                    <a:pt x="27981" y="25838"/>
                    <a:pt x="31838" y="23504"/>
                    <a:pt x="31838" y="23504"/>
                  </a:cubicBezTo>
                  <a:cubicBezTo>
                    <a:pt x="31838" y="23504"/>
                    <a:pt x="16609" y="22005"/>
                    <a:pt x="10134" y="15349"/>
                  </a:cubicBezTo>
                  <a:cubicBezTo>
                    <a:pt x="5097" y="10253"/>
                    <a:pt x="12951" y="8454"/>
                    <a:pt x="12952" y="8454"/>
                  </a:cubicBezTo>
                  <a:lnTo>
                    <a:pt x="12952" y="8454"/>
                  </a:lnTo>
                  <a:cubicBezTo>
                    <a:pt x="12951" y="8454"/>
                    <a:pt x="9412" y="8731"/>
                    <a:pt x="6865" y="8731"/>
                  </a:cubicBezTo>
                  <a:cubicBezTo>
                    <a:pt x="5475" y="8731"/>
                    <a:pt x="4381" y="8648"/>
                    <a:pt x="4318" y="8394"/>
                  </a:cubicBezTo>
                  <a:cubicBezTo>
                    <a:pt x="4078" y="7735"/>
                    <a:pt x="7556" y="5816"/>
                    <a:pt x="9714" y="5037"/>
                  </a:cubicBezTo>
                  <a:cubicBezTo>
                    <a:pt x="11932" y="4257"/>
                    <a:pt x="14091" y="1380"/>
                    <a:pt x="14091" y="1379"/>
                  </a:cubicBezTo>
                  <a:lnTo>
                    <a:pt x="14091" y="1379"/>
                  </a:lnTo>
                  <a:cubicBezTo>
                    <a:pt x="11894" y="1726"/>
                    <a:pt x="9697" y="1900"/>
                    <a:pt x="7516" y="1900"/>
                  </a:cubicBezTo>
                  <a:cubicBezTo>
                    <a:pt x="6304" y="1900"/>
                    <a:pt x="5097" y="1846"/>
                    <a:pt x="3898" y="1739"/>
                  </a:cubicBezTo>
                  <a:cubicBezTo>
                    <a:pt x="2879" y="1619"/>
                    <a:pt x="2039" y="960"/>
                    <a:pt x="1680" y="0"/>
                  </a:cubicBezTo>
                  <a:close/>
                </a:path>
              </a:pathLst>
            </a:custGeom>
            <a:solidFill>
              <a:schemeClr val="accent3">
                <a:alpha val="44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62"/>
            <p:cNvSpPr>
              <a:spLocks/>
            </p:cNvSpPr>
            <p:nvPr/>
          </p:nvSpPr>
          <p:spPr>
            <a:xfrm>
              <a:off x="2564375" y="2913784"/>
              <a:ext cx="230875" cy="734775"/>
            </a:xfrm>
            <a:custGeom>
              <a:avLst/>
              <a:gdLst/>
              <a:ahLst/>
              <a:cxnLst/>
              <a:rect l="l" t="t" r="r" b="b"/>
              <a:pathLst>
                <a:path w="9235" h="29391" extrusionOk="0">
                  <a:moveTo>
                    <a:pt x="4258" y="0"/>
                  </a:moveTo>
                  <a:cubicBezTo>
                    <a:pt x="3598" y="660"/>
                    <a:pt x="3119" y="1379"/>
                    <a:pt x="2819" y="2219"/>
                  </a:cubicBezTo>
                  <a:cubicBezTo>
                    <a:pt x="1980" y="4017"/>
                    <a:pt x="1380" y="5876"/>
                    <a:pt x="960" y="7795"/>
                  </a:cubicBezTo>
                  <a:cubicBezTo>
                    <a:pt x="481" y="9773"/>
                    <a:pt x="181" y="11692"/>
                    <a:pt x="61" y="13671"/>
                  </a:cubicBezTo>
                  <a:cubicBezTo>
                    <a:pt x="1" y="15289"/>
                    <a:pt x="1" y="16369"/>
                    <a:pt x="1" y="16369"/>
                  </a:cubicBezTo>
                  <a:cubicBezTo>
                    <a:pt x="61" y="17268"/>
                    <a:pt x="121" y="18167"/>
                    <a:pt x="301" y="19067"/>
                  </a:cubicBezTo>
                  <a:cubicBezTo>
                    <a:pt x="541" y="21105"/>
                    <a:pt x="1200" y="23024"/>
                    <a:pt x="2159" y="24823"/>
                  </a:cubicBezTo>
                  <a:cubicBezTo>
                    <a:pt x="3119" y="26621"/>
                    <a:pt x="4678" y="28060"/>
                    <a:pt x="6536" y="28840"/>
                  </a:cubicBezTo>
                  <a:cubicBezTo>
                    <a:pt x="7271" y="29207"/>
                    <a:pt x="8051" y="29391"/>
                    <a:pt x="8877" y="29391"/>
                  </a:cubicBezTo>
                  <a:cubicBezTo>
                    <a:pt x="8995" y="29391"/>
                    <a:pt x="9114" y="29387"/>
                    <a:pt x="9234" y="29379"/>
                  </a:cubicBezTo>
                  <a:cubicBezTo>
                    <a:pt x="9234" y="29259"/>
                    <a:pt x="8155" y="29079"/>
                    <a:pt x="6836" y="28360"/>
                  </a:cubicBezTo>
                  <a:cubicBezTo>
                    <a:pt x="5157" y="27461"/>
                    <a:pt x="3838" y="26082"/>
                    <a:pt x="3059" y="24343"/>
                  </a:cubicBezTo>
                  <a:cubicBezTo>
                    <a:pt x="2279" y="22664"/>
                    <a:pt x="1800" y="20805"/>
                    <a:pt x="1560" y="18947"/>
                  </a:cubicBezTo>
                  <a:cubicBezTo>
                    <a:pt x="1500" y="18047"/>
                    <a:pt x="1440" y="17208"/>
                    <a:pt x="1440" y="16369"/>
                  </a:cubicBezTo>
                  <a:cubicBezTo>
                    <a:pt x="1440" y="16369"/>
                    <a:pt x="1320" y="15349"/>
                    <a:pt x="1380" y="13730"/>
                  </a:cubicBezTo>
                  <a:cubicBezTo>
                    <a:pt x="1440" y="11812"/>
                    <a:pt x="1620" y="9953"/>
                    <a:pt x="1920" y="8035"/>
                  </a:cubicBezTo>
                  <a:cubicBezTo>
                    <a:pt x="2279" y="6176"/>
                    <a:pt x="2699" y="4317"/>
                    <a:pt x="3359" y="2459"/>
                  </a:cubicBezTo>
                  <a:cubicBezTo>
                    <a:pt x="3658" y="1679"/>
                    <a:pt x="3958" y="840"/>
                    <a:pt x="4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62"/>
            <p:cNvSpPr>
              <a:spLocks/>
            </p:cNvSpPr>
            <p:nvPr/>
          </p:nvSpPr>
          <p:spPr>
            <a:xfrm>
              <a:off x="2777225" y="3483300"/>
              <a:ext cx="724000" cy="589100"/>
            </a:xfrm>
            <a:custGeom>
              <a:avLst/>
              <a:gdLst/>
              <a:ahLst/>
              <a:cxnLst/>
              <a:rect l="l" t="t" r="r" b="b"/>
              <a:pathLst>
                <a:path w="28960" h="23564" extrusionOk="0">
                  <a:moveTo>
                    <a:pt x="301" y="0"/>
                  </a:moveTo>
                  <a:cubicBezTo>
                    <a:pt x="61" y="1139"/>
                    <a:pt x="1" y="2278"/>
                    <a:pt x="241" y="3358"/>
                  </a:cubicBezTo>
                  <a:cubicBezTo>
                    <a:pt x="600" y="5816"/>
                    <a:pt x="1380" y="8214"/>
                    <a:pt x="2579" y="10433"/>
                  </a:cubicBezTo>
                  <a:cubicBezTo>
                    <a:pt x="4318" y="13610"/>
                    <a:pt x="6536" y="16488"/>
                    <a:pt x="9114" y="19006"/>
                  </a:cubicBezTo>
                  <a:lnTo>
                    <a:pt x="9774" y="19666"/>
                  </a:lnTo>
                  <a:cubicBezTo>
                    <a:pt x="10014" y="19846"/>
                    <a:pt x="10313" y="20086"/>
                    <a:pt x="10613" y="20326"/>
                  </a:cubicBezTo>
                  <a:cubicBezTo>
                    <a:pt x="10973" y="20565"/>
                    <a:pt x="11333" y="20925"/>
                    <a:pt x="11752" y="21165"/>
                  </a:cubicBezTo>
                  <a:cubicBezTo>
                    <a:pt x="12232" y="21465"/>
                    <a:pt x="12712" y="21765"/>
                    <a:pt x="13191" y="22064"/>
                  </a:cubicBezTo>
                  <a:lnTo>
                    <a:pt x="14031" y="22484"/>
                  </a:lnTo>
                  <a:lnTo>
                    <a:pt x="14870" y="22844"/>
                  </a:lnTo>
                  <a:cubicBezTo>
                    <a:pt x="16189" y="23323"/>
                    <a:pt x="17568" y="23563"/>
                    <a:pt x="18887" y="23563"/>
                  </a:cubicBezTo>
                  <a:cubicBezTo>
                    <a:pt x="19607" y="23563"/>
                    <a:pt x="20326" y="23503"/>
                    <a:pt x="20986" y="23443"/>
                  </a:cubicBezTo>
                  <a:cubicBezTo>
                    <a:pt x="21645" y="23323"/>
                    <a:pt x="22305" y="23144"/>
                    <a:pt x="22904" y="22964"/>
                  </a:cubicBezTo>
                  <a:cubicBezTo>
                    <a:pt x="23504" y="22724"/>
                    <a:pt x="24043" y="22544"/>
                    <a:pt x="24643" y="22304"/>
                  </a:cubicBezTo>
                  <a:cubicBezTo>
                    <a:pt x="25123" y="22064"/>
                    <a:pt x="25662" y="21824"/>
                    <a:pt x="26142" y="21525"/>
                  </a:cubicBezTo>
                  <a:lnTo>
                    <a:pt x="27341" y="20865"/>
                  </a:lnTo>
                  <a:lnTo>
                    <a:pt x="28180" y="20266"/>
                  </a:lnTo>
                  <a:cubicBezTo>
                    <a:pt x="28720" y="19906"/>
                    <a:pt x="28960" y="19666"/>
                    <a:pt x="28960" y="19666"/>
                  </a:cubicBezTo>
                  <a:cubicBezTo>
                    <a:pt x="28900" y="19666"/>
                    <a:pt x="28600" y="19786"/>
                    <a:pt x="28121" y="20026"/>
                  </a:cubicBezTo>
                  <a:lnTo>
                    <a:pt x="27161" y="20505"/>
                  </a:lnTo>
                  <a:lnTo>
                    <a:pt x="25902" y="21045"/>
                  </a:lnTo>
                  <a:cubicBezTo>
                    <a:pt x="25482" y="21285"/>
                    <a:pt x="24943" y="21465"/>
                    <a:pt x="24403" y="21645"/>
                  </a:cubicBezTo>
                  <a:cubicBezTo>
                    <a:pt x="23864" y="21824"/>
                    <a:pt x="23324" y="22004"/>
                    <a:pt x="22724" y="22184"/>
                  </a:cubicBezTo>
                  <a:cubicBezTo>
                    <a:pt x="22125" y="22304"/>
                    <a:pt x="21525" y="22424"/>
                    <a:pt x="20926" y="22544"/>
                  </a:cubicBezTo>
                  <a:cubicBezTo>
                    <a:pt x="20596" y="22574"/>
                    <a:pt x="20266" y="22589"/>
                    <a:pt x="19944" y="22589"/>
                  </a:cubicBezTo>
                  <a:cubicBezTo>
                    <a:pt x="19622" y="22589"/>
                    <a:pt x="19307" y="22574"/>
                    <a:pt x="19007" y="22544"/>
                  </a:cubicBezTo>
                  <a:cubicBezTo>
                    <a:pt x="16669" y="22424"/>
                    <a:pt x="14390" y="21525"/>
                    <a:pt x="12592" y="20086"/>
                  </a:cubicBezTo>
                  <a:cubicBezTo>
                    <a:pt x="12232" y="19846"/>
                    <a:pt x="11872" y="19546"/>
                    <a:pt x="11512" y="19246"/>
                  </a:cubicBezTo>
                  <a:cubicBezTo>
                    <a:pt x="11213" y="19006"/>
                    <a:pt x="10973" y="18767"/>
                    <a:pt x="10793" y="18587"/>
                  </a:cubicBezTo>
                  <a:lnTo>
                    <a:pt x="10133" y="17987"/>
                  </a:lnTo>
                  <a:cubicBezTo>
                    <a:pt x="10133" y="17987"/>
                    <a:pt x="9174" y="17088"/>
                    <a:pt x="7855" y="15649"/>
                  </a:cubicBezTo>
                  <a:cubicBezTo>
                    <a:pt x="6176" y="13910"/>
                    <a:pt x="4737" y="11932"/>
                    <a:pt x="3538" y="9893"/>
                  </a:cubicBezTo>
                  <a:cubicBezTo>
                    <a:pt x="2279" y="7854"/>
                    <a:pt x="1320" y="5636"/>
                    <a:pt x="780" y="3298"/>
                  </a:cubicBezTo>
                  <a:cubicBezTo>
                    <a:pt x="301" y="1379"/>
                    <a:pt x="420" y="0"/>
                    <a:pt x="301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62"/>
            <p:cNvSpPr>
              <a:spLocks/>
            </p:cNvSpPr>
            <p:nvPr/>
          </p:nvSpPr>
          <p:spPr>
            <a:xfrm rot="234287">
              <a:off x="3003589" y="3170233"/>
              <a:ext cx="364208" cy="446735"/>
            </a:xfrm>
            <a:custGeom>
              <a:avLst/>
              <a:gdLst/>
              <a:ahLst/>
              <a:cxnLst/>
              <a:rect l="l" t="t" r="r" b="b"/>
              <a:pathLst>
                <a:path w="14568" h="17869" extrusionOk="0">
                  <a:moveTo>
                    <a:pt x="2030" y="0"/>
                  </a:moveTo>
                  <a:cubicBezTo>
                    <a:pt x="1767" y="0"/>
                    <a:pt x="0" y="3512"/>
                    <a:pt x="238" y="7496"/>
                  </a:cubicBezTo>
                  <a:cubicBezTo>
                    <a:pt x="238" y="8035"/>
                    <a:pt x="358" y="8515"/>
                    <a:pt x="478" y="8995"/>
                  </a:cubicBezTo>
                  <a:cubicBezTo>
                    <a:pt x="658" y="9534"/>
                    <a:pt x="958" y="10014"/>
                    <a:pt x="1377" y="10434"/>
                  </a:cubicBezTo>
                  <a:cubicBezTo>
                    <a:pt x="1797" y="10793"/>
                    <a:pt x="2397" y="10973"/>
                    <a:pt x="2996" y="10973"/>
                  </a:cubicBezTo>
                  <a:cubicBezTo>
                    <a:pt x="3416" y="10913"/>
                    <a:pt x="3895" y="10793"/>
                    <a:pt x="4315" y="10614"/>
                  </a:cubicBezTo>
                  <a:cubicBezTo>
                    <a:pt x="4615" y="10494"/>
                    <a:pt x="4975" y="10314"/>
                    <a:pt x="5274" y="10134"/>
                  </a:cubicBezTo>
                  <a:lnTo>
                    <a:pt x="5394" y="10074"/>
                  </a:lnTo>
                  <a:lnTo>
                    <a:pt x="5454" y="10074"/>
                  </a:lnTo>
                  <a:lnTo>
                    <a:pt x="5454" y="10194"/>
                  </a:lnTo>
                  <a:cubicBezTo>
                    <a:pt x="5454" y="10554"/>
                    <a:pt x="5454" y="10853"/>
                    <a:pt x="5514" y="11213"/>
                  </a:cubicBezTo>
                  <a:cubicBezTo>
                    <a:pt x="5574" y="12052"/>
                    <a:pt x="5754" y="12892"/>
                    <a:pt x="6054" y="13671"/>
                  </a:cubicBezTo>
                  <a:cubicBezTo>
                    <a:pt x="6414" y="14571"/>
                    <a:pt x="6893" y="15410"/>
                    <a:pt x="7493" y="16190"/>
                  </a:cubicBezTo>
                  <a:cubicBezTo>
                    <a:pt x="8152" y="16969"/>
                    <a:pt x="8992" y="17509"/>
                    <a:pt x="10011" y="17748"/>
                  </a:cubicBezTo>
                  <a:cubicBezTo>
                    <a:pt x="10431" y="17868"/>
                    <a:pt x="10850" y="17868"/>
                    <a:pt x="11330" y="17868"/>
                  </a:cubicBezTo>
                  <a:cubicBezTo>
                    <a:pt x="11690" y="17808"/>
                    <a:pt x="12110" y="17748"/>
                    <a:pt x="12469" y="17688"/>
                  </a:cubicBezTo>
                  <a:lnTo>
                    <a:pt x="13369" y="17389"/>
                  </a:lnTo>
                  <a:cubicBezTo>
                    <a:pt x="13608" y="17269"/>
                    <a:pt x="13848" y="17149"/>
                    <a:pt x="14028" y="17029"/>
                  </a:cubicBezTo>
                  <a:cubicBezTo>
                    <a:pt x="14388" y="16789"/>
                    <a:pt x="14568" y="16669"/>
                    <a:pt x="14568" y="16609"/>
                  </a:cubicBezTo>
                  <a:cubicBezTo>
                    <a:pt x="14508" y="16609"/>
                    <a:pt x="14268" y="16609"/>
                    <a:pt x="13968" y="16789"/>
                  </a:cubicBezTo>
                  <a:cubicBezTo>
                    <a:pt x="13788" y="16789"/>
                    <a:pt x="13548" y="16909"/>
                    <a:pt x="13309" y="16969"/>
                  </a:cubicBezTo>
                  <a:lnTo>
                    <a:pt x="12409" y="17149"/>
                  </a:lnTo>
                  <a:cubicBezTo>
                    <a:pt x="12110" y="17209"/>
                    <a:pt x="11750" y="17209"/>
                    <a:pt x="11390" y="17209"/>
                  </a:cubicBezTo>
                  <a:cubicBezTo>
                    <a:pt x="10131" y="17149"/>
                    <a:pt x="9052" y="16549"/>
                    <a:pt x="8332" y="15590"/>
                  </a:cubicBezTo>
                  <a:cubicBezTo>
                    <a:pt x="7853" y="14870"/>
                    <a:pt x="7433" y="14151"/>
                    <a:pt x="7193" y="13312"/>
                  </a:cubicBezTo>
                  <a:cubicBezTo>
                    <a:pt x="7013" y="12592"/>
                    <a:pt x="6893" y="11813"/>
                    <a:pt x="6833" y="11093"/>
                  </a:cubicBezTo>
                  <a:cubicBezTo>
                    <a:pt x="6833" y="10793"/>
                    <a:pt x="6833" y="10434"/>
                    <a:pt x="6833" y="10134"/>
                  </a:cubicBezTo>
                  <a:cubicBezTo>
                    <a:pt x="6833" y="9894"/>
                    <a:pt x="6833" y="9654"/>
                    <a:pt x="6833" y="9414"/>
                  </a:cubicBezTo>
                  <a:cubicBezTo>
                    <a:pt x="6833" y="9115"/>
                    <a:pt x="6893" y="8875"/>
                    <a:pt x="6893" y="8635"/>
                  </a:cubicBezTo>
                  <a:cubicBezTo>
                    <a:pt x="6953" y="7736"/>
                    <a:pt x="7013" y="7136"/>
                    <a:pt x="7013" y="7016"/>
                  </a:cubicBezTo>
                  <a:lnTo>
                    <a:pt x="7013" y="7016"/>
                  </a:lnTo>
                  <a:lnTo>
                    <a:pt x="6653" y="7316"/>
                  </a:lnTo>
                  <a:lnTo>
                    <a:pt x="5634" y="8155"/>
                  </a:lnTo>
                  <a:lnTo>
                    <a:pt x="5095" y="8575"/>
                  </a:lnTo>
                  <a:lnTo>
                    <a:pt x="4795" y="8815"/>
                  </a:lnTo>
                  <a:lnTo>
                    <a:pt x="4615" y="8935"/>
                  </a:lnTo>
                  <a:lnTo>
                    <a:pt x="4555" y="8995"/>
                  </a:lnTo>
                  <a:cubicBezTo>
                    <a:pt x="4315" y="9115"/>
                    <a:pt x="4015" y="9294"/>
                    <a:pt x="3776" y="9414"/>
                  </a:cubicBezTo>
                  <a:cubicBezTo>
                    <a:pt x="3512" y="9579"/>
                    <a:pt x="3194" y="9671"/>
                    <a:pt x="2872" y="9671"/>
                  </a:cubicBezTo>
                  <a:cubicBezTo>
                    <a:pt x="2607" y="9671"/>
                    <a:pt x="2340" y="9609"/>
                    <a:pt x="2097" y="9474"/>
                  </a:cubicBezTo>
                  <a:cubicBezTo>
                    <a:pt x="1557" y="8935"/>
                    <a:pt x="1257" y="8155"/>
                    <a:pt x="1257" y="7376"/>
                  </a:cubicBezTo>
                  <a:cubicBezTo>
                    <a:pt x="1077" y="5697"/>
                    <a:pt x="1137" y="3958"/>
                    <a:pt x="1497" y="2339"/>
                  </a:cubicBezTo>
                  <a:cubicBezTo>
                    <a:pt x="1737" y="1560"/>
                    <a:pt x="1857" y="781"/>
                    <a:pt x="2037" y="1"/>
                  </a:cubicBezTo>
                  <a:cubicBezTo>
                    <a:pt x="2035" y="1"/>
                    <a:pt x="2033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62"/>
            <p:cNvSpPr>
              <a:spLocks/>
            </p:cNvSpPr>
            <p:nvPr/>
          </p:nvSpPr>
          <p:spPr>
            <a:xfrm>
              <a:off x="3556675" y="2767875"/>
              <a:ext cx="439200" cy="138925"/>
            </a:xfrm>
            <a:custGeom>
              <a:avLst/>
              <a:gdLst/>
              <a:ahLst/>
              <a:cxnLst/>
              <a:rect l="l" t="t" r="r" b="b"/>
              <a:pathLst>
                <a:path w="17568" h="5557" extrusionOk="0">
                  <a:moveTo>
                    <a:pt x="17404" y="1"/>
                  </a:moveTo>
                  <a:cubicBezTo>
                    <a:pt x="17080" y="1"/>
                    <a:pt x="15218" y="1217"/>
                    <a:pt x="13251" y="2116"/>
                  </a:cubicBezTo>
                  <a:cubicBezTo>
                    <a:pt x="12291" y="2536"/>
                    <a:pt x="11332" y="2955"/>
                    <a:pt x="10313" y="3255"/>
                  </a:cubicBezTo>
                  <a:cubicBezTo>
                    <a:pt x="9953" y="3435"/>
                    <a:pt x="9593" y="3495"/>
                    <a:pt x="9354" y="3555"/>
                  </a:cubicBezTo>
                  <a:lnTo>
                    <a:pt x="8994" y="3675"/>
                  </a:lnTo>
                  <a:cubicBezTo>
                    <a:pt x="8814" y="3735"/>
                    <a:pt x="8694" y="3795"/>
                    <a:pt x="8574" y="3795"/>
                  </a:cubicBezTo>
                  <a:cubicBezTo>
                    <a:pt x="8394" y="3855"/>
                    <a:pt x="8035" y="3975"/>
                    <a:pt x="7615" y="4095"/>
                  </a:cubicBezTo>
                  <a:cubicBezTo>
                    <a:pt x="6596" y="4334"/>
                    <a:pt x="5576" y="4514"/>
                    <a:pt x="4557" y="4574"/>
                  </a:cubicBezTo>
                  <a:cubicBezTo>
                    <a:pt x="3538" y="4574"/>
                    <a:pt x="2518" y="4514"/>
                    <a:pt x="1499" y="4275"/>
                  </a:cubicBezTo>
                  <a:cubicBezTo>
                    <a:pt x="772" y="4119"/>
                    <a:pt x="225" y="3963"/>
                    <a:pt x="92" y="3963"/>
                  </a:cubicBezTo>
                  <a:cubicBezTo>
                    <a:pt x="71" y="3963"/>
                    <a:pt x="60" y="3967"/>
                    <a:pt x="60" y="3975"/>
                  </a:cubicBezTo>
                  <a:cubicBezTo>
                    <a:pt x="0" y="4035"/>
                    <a:pt x="480" y="4394"/>
                    <a:pt x="1319" y="4814"/>
                  </a:cubicBezTo>
                  <a:cubicBezTo>
                    <a:pt x="2339" y="5234"/>
                    <a:pt x="3418" y="5474"/>
                    <a:pt x="4557" y="5534"/>
                  </a:cubicBezTo>
                  <a:cubicBezTo>
                    <a:pt x="4842" y="5549"/>
                    <a:pt x="5123" y="5556"/>
                    <a:pt x="5402" y="5556"/>
                  </a:cubicBezTo>
                  <a:cubicBezTo>
                    <a:pt x="6240" y="5556"/>
                    <a:pt x="7060" y="5489"/>
                    <a:pt x="7915" y="5354"/>
                  </a:cubicBezTo>
                  <a:cubicBezTo>
                    <a:pt x="8814" y="5174"/>
                    <a:pt x="9414" y="5054"/>
                    <a:pt x="9414" y="5054"/>
                  </a:cubicBezTo>
                  <a:lnTo>
                    <a:pt x="9773" y="4874"/>
                  </a:lnTo>
                  <a:cubicBezTo>
                    <a:pt x="10073" y="4814"/>
                    <a:pt x="10373" y="4694"/>
                    <a:pt x="10793" y="4514"/>
                  </a:cubicBezTo>
                  <a:cubicBezTo>
                    <a:pt x="11812" y="4035"/>
                    <a:pt x="12831" y="3555"/>
                    <a:pt x="13730" y="3015"/>
                  </a:cubicBezTo>
                  <a:cubicBezTo>
                    <a:pt x="15829" y="1756"/>
                    <a:pt x="17568" y="137"/>
                    <a:pt x="17448" y="18"/>
                  </a:cubicBezTo>
                  <a:cubicBezTo>
                    <a:pt x="17440" y="6"/>
                    <a:pt x="17426" y="1"/>
                    <a:pt x="17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62"/>
            <p:cNvSpPr>
              <a:spLocks/>
            </p:cNvSpPr>
            <p:nvPr/>
          </p:nvSpPr>
          <p:spPr>
            <a:xfrm>
              <a:off x="2147675" y="2018850"/>
              <a:ext cx="295325" cy="342150"/>
            </a:xfrm>
            <a:custGeom>
              <a:avLst/>
              <a:gdLst/>
              <a:ahLst/>
              <a:cxnLst/>
              <a:rect l="l" t="t" r="r" b="b"/>
              <a:pathLst>
                <a:path w="11813" h="13686" extrusionOk="0">
                  <a:moveTo>
                    <a:pt x="3958" y="0"/>
                  </a:moveTo>
                  <a:cubicBezTo>
                    <a:pt x="3538" y="480"/>
                    <a:pt x="3179" y="1019"/>
                    <a:pt x="2939" y="1619"/>
                  </a:cubicBezTo>
                  <a:cubicBezTo>
                    <a:pt x="2279" y="2878"/>
                    <a:pt x="1740" y="4197"/>
                    <a:pt x="1200" y="5516"/>
                  </a:cubicBezTo>
                  <a:cubicBezTo>
                    <a:pt x="900" y="6296"/>
                    <a:pt x="660" y="7015"/>
                    <a:pt x="481" y="7794"/>
                  </a:cubicBezTo>
                  <a:cubicBezTo>
                    <a:pt x="301" y="8454"/>
                    <a:pt x="181" y="9113"/>
                    <a:pt x="121" y="9833"/>
                  </a:cubicBezTo>
                  <a:cubicBezTo>
                    <a:pt x="61" y="10433"/>
                    <a:pt x="1" y="10912"/>
                    <a:pt x="1" y="11272"/>
                  </a:cubicBezTo>
                  <a:lnTo>
                    <a:pt x="1" y="11692"/>
                  </a:lnTo>
                  <a:lnTo>
                    <a:pt x="1" y="11872"/>
                  </a:lnTo>
                  <a:cubicBezTo>
                    <a:pt x="1" y="11931"/>
                    <a:pt x="1" y="11931"/>
                    <a:pt x="1" y="11991"/>
                  </a:cubicBezTo>
                  <a:cubicBezTo>
                    <a:pt x="1" y="12171"/>
                    <a:pt x="61" y="12351"/>
                    <a:pt x="121" y="12531"/>
                  </a:cubicBezTo>
                  <a:cubicBezTo>
                    <a:pt x="181" y="12831"/>
                    <a:pt x="361" y="13131"/>
                    <a:pt x="660" y="13370"/>
                  </a:cubicBezTo>
                  <a:cubicBezTo>
                    <a:pt x="959" y="13569"/>
                    <a:pt x="1298" y="13686"/>
                    <a:pt x="1610" y="13686"/>
                  </a:cubicBezTo>
                  <a:cubicBezTo>
                    <a:pt x="1674" y="13686"/>
                    <a:pt x="1738" y="13681"/>
                    <a:pt x="1800" y="13670"/>
                  </a:cubicBezTo>
                  <a:cubicBezTo>
                    <a:pt x="2519" y="13610"/>
                    <a:pt x="3239" y="13550"/>
                    <a:pt x="3898" y="13430"/>
                  </a:cubicBezTo>
                  <a:cubicBezTo>
                    <a:pt x="4558" y="13310"/>
                    <a:pt x="5397" y="13131"/>
                    <a:pt x="6117" y="12951"/>
                  </a:cubicBezTo>
                  <a:cubicBezTo>
                    <a:pt x="6896" y="12711"/>
                    <a:pt x="7675" y="12531"/>
                    <a:pt x="8335" y="12171"/>
                  </a:cubicBezTo>
                  <a:cubicBezTo>
                    <a:pt x="8994" y="11872"/>
                    <a:pt x="9654" y="11572"/>
                    <a:pt x="10134" y="11272"/>
                  </a:cubicBezTo>
                  <a:cubicBezTo>
                    <a:pt x="11153" y="10672"/>
                    <a:pt x="11812" y="10193"/>
                    <a:pt x="11752" y="10133"/>
                  </a:cubicBezTo>
                  <a:cubicBezTo>
                    <a:pt x="11744" y="10116"/>
                    <a:pt x="11723" y="10108"/>
                    <a:pt x="11689" y="10108"/>
                  </a:cubicBezTo>
                  <a:cubicBezTo>
                    <a:pt x="11250" y="10108"/>
                    <a:pt x="8723" y="11486"/>
                    <a:pt x="5937" y="11931"/>
                  </a:cubicBezTo>
                  <a:cubicBezTo>
                    <a:pt x="5157" y="12051"/>
                    <a:pt x="4438" y="12171"/>
                    <a:pt x="3718" y="12231"/>
                  </a:cubicBezTo>
                  <a:cubicBezTo>
                    <a:pt x="3059" y="12291"/>
                    <a:pt x="2459" y="12351"/>
                    <a:pt x="1800" y="12351"/>
                  </a:cubicBezTo>
                  <a:cubicBezTo>
                    <a:pt x="1560" y="12351"/>
                    <a:pt x="1500" y="12291"/>
                    <a:pt x="1500" y="12291"/>
                  </a:cubicBezTo>
                  <a:cubicBezTo>
                    <a:pt x="1440" y="12231"/>
                    <a:pt x="1440" y="12171"/>
                    <a:pt x="1440" y="12111"/>
                  </a:cubicBezTo>
                  <a:cubicBezTo>
                    <a:pt x="1380" y="12051"/>
                    <a:pt x="1380" y="11931"/>
                    <a:pt x="1380" y="11872"/>
                  </a:cubicBezTo>
                  <a:cubicBezTo>
                    <a:pt x="1380" y="11812"/>
                    <a:pt x="1380" y="11752"/>
                    <a:pt x="1380" y="11752"/>
                  </a:cubicBezTo>
                  <a:lnTo>
                    <a:pt x="1380" y="11632"/>
                  </a:lnTo>
                  <a:lnTo>
                    <a:pt x="1380" y="11272"/>
                  </a:lnTo>
                  <a:lnTo>
                    <a:pt x="1380" y="9893"/>
                  </a:lnTo>
                  <a:cubicBezTo>
                    <a:pt x="1380" y="9293"/>
                    <a:pt x="1440" y="8634"/>
                    <a:pt x="1560" y="8034"/>
                  </a:cubicBezTo>
                  <a:cubicBezTo>
                    <a:pt x="1740" y="7375"/>
                    <a:pt x="1860" y="6595"/>
                    <a:pt x="2099" y="5876"/>
                  </a:cubicBezTo>
                  <a:cubicBezTo>
                    <a:pt x="2939" y="2998"/>
                    <a:pt x="4138" y="60"/>
                    <a:pt x="3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62"/>
            <p:cNvSpPr>
              <a:spLocks/>
            </p:cNvSpPr>
            <p:nvPr/>
          </p:nvSpPr>
          <p:spPr>
            <a:xfrm>
              <a:off x="2234625" y="2333625"/>
              <a:ext cx="221875" cy="258650"/>
            </a:xfrm>
            <a:custGeom>
              <a:avLst/>
              <a:gdLst/>
              <a:ahLst/>
              <a:cxnLst/>
              <a:rect l="l" t="t" r="r" b="b"/>
              <a:pathLst>
                <a:path w="8875" h="10346" extrusionOk="0">
                  <a:moveTo>
                    <a:pt x="1799" y="0"/>
                  </a:moveTo>
                  <a:cubicBezTo>
                    <a:pt x="1739" y="0"/>
                    <a:pt x="1619" y="60"/>
                    <a:pt x="1379" y="180"/>
                  </a:cubicBezTo>
                  <a:lnTo>
                    <a:pt x="1020" y="420"/>
                  </a:lnTo>
                  <a:lnTo>
                    <a:pt x="600" y="839"/>
                  </a:lnTo>
                  <a:cubicBezTo>
                    <a:pt x="480" y="1019"/>
                    <a:pt x="300" y="1199"/>
                    <a:pt x="240" y="1439"/>
                  </a:cubicBezTo>
                  <a:cubicBezTo>
                    <a:pt x="60" y="1679"/>
                    <a:pt x="0" y="2039"/>
                    <a:pt x="0" y="2338"/>
                  </a:cubicBezTo>
                  <a:cubicBezTo>
                    <a:pt x="60" y="2998"/>
                    <a:pt x="420" y="3657"/>
                    <a:pt x="1020" y="4017"/>
                  </a:cubicBezTo>
                  <a:cubicBezTo>
                    <a:pt x="1499" y="4317"/>
                    <a:pt x="2099" y="4617"/>
                    <a:pt x="2699" y="4737"/>
                  </a:cubicBezTo>
                  <a:cubicBezTo>
                    <a:pt x="2938" y="4797"/>
                    <a:pt x="3238" y="4857"/>
                    <a:pt x="3478" y="4916"/>
                  </a:cubicBezTo>
                  <a:lnTo>
                    <a:pt x="3838" y="4976"/>
                  </a:lnTo>
                  <a:lnTo>
                    <a:pt x="3898" y="4976"/>
                  </a:lnTo>
                  <a:cubicBezTo>
                    <a:pt x="4018" y="5036"/>
                    <a:pt x="3898" y="5036"/>
                    <a:pt x="3898" y="5036"/>
                  </a:cubicBezTo>
                  <a:lnTo>
                    <a:pt x="3958" y="5036"/>
                  </a:lnTo>
                  <a:lnTo>
                    <a:pt x="3898" y="5096"/>
                  </a:lnTo>
                  <a:cubicBezTo>
                    <a:pt x="3538" y="5636"/>
                    <a:pt x="3418" y="6295"/>
                    <a:pt x="3418" y="6895"/>
                  </a:cubicBezTo>
                  <a:cubicBezTo>
                    <a:pt x="3478" y="7615"/>
                    <a:pt x="3778" y="8274"/>
                    <a:pt x="4257" y="8754"/>
                  </a:cubicBezTo>
                  <a:cubicBezTo>
                    <a:pt x="5037" y="9653"/>
                    <a:pt x="6176" y="10193"/>
                    <a:pt x="7375" y="10313"/>
                  </a:cubicBezTo>
                  <a:cubicBezTo>
                    <a:pt x="7551" y="10336"/>
                    <a:pt x="7715" y="10346"/>
                    <a:pt x="7865" y="10346"/>
                  </a:cubicBezTo>
                  <a:cubicBezTo>
                    <a:pt x="8486" y="10346"/>
                    <a:pt x="8874" y="10181"/>
                    <a:pt x="8874" y="10133"/>
                  </a:cubicBezTo>
                  <a:cubicBezTo>
                    <a:pt x="8814" y="10013"/>
                    <a:pt x="8215" y="10013"/>
                    <a:pt x="7435" y="9773"/>
                  </a:cubicBezTo>
                  <a:cubicBezTo>
                    <a:pt x="6476" y="9473"/>
                    <a:pt x="5636" y="8934"/>
                    <a:pt x="5037" y="8154"/>
                  </a:cubicBezTo>
                  <a:cubicBezTo>
                    <a:pt x="4737" y="7734"/>
                    <a:pt x="4557" y="7315"/>
                    <a:pt x="4557" y="6835"/>
                  </a:cubicBezTo>
                  <a:cubicBezTo>
                    <a:pt x="4617" y="6475"/>
                    <a:pt x="4737" y="6116"/>
                    <a:pt x="4977" y="5816"/>
                  </a:cubicBezTo>
                  <a:cubicBezTo>
                    <a:pt x="5037" y="5816"/>
                    <a:pt x="5037" y="5756"/>
                    <a:pt x="5037" y="5756"/>
                  </a:cubicBezTo>
                  <a:lnTo>
                    <a:pt x="5157" y="5636"/>
                  </a:lnTo>
                  <a:cubicBezTo>
                    <a:pt x="5217" y="5516"/>
                    <a:pt x="5157" y="5576"/>
                    <a:pt x="5337" y="5396"/>
                  </a:cubicBezTo>
                  <a:cubicBezTo>
                    <a:pt x="5516" y="5216"/>
                    <a:pt x="5756" y="5036"/>
                    <a:pt x="5996" y="4916"/>
                  </a:cubicBezTo>
                  <a:lnTo>
                    <a:pt x="7015" y="4137"/>
                  </a:lnTo>
                  <a:lnTo>
                    <a:pt x="7915" y="3537"/>
                  </a:lnTo>
                  <a:lnTo>
                    <a:pt x="8454" y="3178"/>
                  </a:lnTo>
                  <a:lnTo>
                    <a:pt x="8454" y="3178"/>
                  </a:lnTo>
                  <a:lnTo>
                    <a:pt x="7195" y="3358"/>
                  </a:lnTo>
                  <a:lnTo>
                    <a:pt x="5996" y="3478"/>
                  </a:lnTo>
                  <a:cubicBezTo>
                    <a:pt x="5516" y="3597"/>
                    <a:pt x="5097" y="3657"/>
                    <a:pt x="4617" y="3657"/>
                  </a:cubicBezTo>
                  <a:lnTo>
                    <a:pt x="3598" y="3657"/>
                  </a:lnTo>
                  <a:cubicBezTo>
                    <a:pt x="3358" y="3657"/>
                    <a:pt x="3118" y="3597"/>
                    <a:pt x="2878" y="3597"/>
                  </a:cubicBezTo>
                  <a:cubicBezTo>
                    <a:pt x="2399" y="3537"/>
                    <a:pt x="1979" y="3358"/>
                    <a:pt x="1499" y="3118"/>
                  </a:cubicBezTo>
                  <a:cubicBezTo>
                    <a:pt x="1140" y="2998"/>
                    <a:pt x="840" y="2638"/>
                    <a:pt x="780" y="2218"/>
                  </a:cubicBezTo>
                  <a:cubicBezTo>
                    <a:pt x="720" y="2039"/>
                    <a:pt x="780" y="1859"/>
                    <a:pt x="840" y="1679"/>
                  </a:cubicBezTo>
                  <a:cubicBezTo>
                    <a:pt x="900" y="1499"/>
                    <a:pt x="960" y="1319"/>
                    <a:pt x="1080" y="1139"/>
                  </a:cubicBezTo>
                  <a:lnTo>
                    <a:pt x="1320" y="719"/>
                  </a:lnTo>
                  <a:cubicBezTo>
                    <a:pt x="1439" y="600"/>
                    <a:pt x="1499" y="480"/>
                    <a:pt x="1619" y="360"/>
                  </a:cubicBezTo>
                  <a:cubicBezTo>
                    <a:pt x="1799" y="180"/>
                    <a:pt x="1799" y="60"/>
                    <a:pt x="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62"/>
            <p:cNvSpPr>
              <a:spLocks/>
            </p:cNvSpPr>
            <p:nvPr/>
          </p:nvSpPr>
          <p:spPr>
            <a:xfrm>
              <a:off x="4036300" y="2305151"/>
              <a:ext cx="416259" cy="322186"/>
            </a:xfrm>
            <a:custGeom>
              <a:avLst/>
              <a:gdLst/>
              <a:ahLst/>
              <a:cxnLst/>
              <a:rect l="l" t="t" r="r" b="b"/>
              <a:pathLst>
                <a:path w="15470" h="11819" extrusionOk="0">
                  <a:moveTo>
                    <a:pt x="14330" y="1"/>
                  </a:moveTo>
                  <a:cubicBezTo>
                    <a:pt x="14270" y="1"/>
                    <a:pt x="14330" y="241"/>
                    <a:pt x="14510" y="480"/>
                  </a:cubicBezTo>
                  <a:cubicBezTo>
                    <a:pt x="14570" y="600"/>
                    <a:pt x="14630" y="780"/>
                    <a:pt x="14690" y="1020"/>
                  </a:cubicBezTo>
                  <a:cubicBezTo>
                    <a:pt x="14750" y="1260"/>
                    <a:pt x="14810" y="1500"/>
                    <a:pt x="14870" y="1800"/>
                  </a:cubicBezTo>
                  <a:cubicBezTo>
                    <a:pt x="15110" y="3059"/>
                    <a:pt x="14510" y="4318"/>
                    <a:pt x="13431" y="4977"/>
                  </a:cubicBezTo>
                  <a:cubicBezTo>
                    <a:pt x="12292" y="5697"/>
                    <a:pt x="11093" y="6116"/>
                    <a:pt x="9774" y="6356"/>
                  </a:cubicBezTo>
                  <a:cubicBezTo>
                    <a:pt x="9234" y="6416"/>
                    <a:pt x="8754" y="6476"/>
                    <a:pt x="8455" y="6536"/>
                  </a:cubicBezTo>
                  <a:lnTo>
                    <a:pt x="7735" y="6596"/>
                  </a:lnTo>
                  <a:lnTo>
                    <a:pt x="5876" y="6836"/>
                  </a:lnTo>
                  <a:lnTo>
                    <a:pt x="6476" y="7615"/>
                  </a:lnTo>
                  <a:lnTo>
                    <a:pt x="6836" y="8095"/>
                  </a:lnTo>
                  <a:cubicBezTo>
                    <a:pt x="6896" y="8155"/>
                    <a:pt x="6956" y="8275"/>
                    <a:pt x="7016" y="8335"/>
                  </a:cubicBezTo>
                  <a:lnTo>
                    <a:pt x="7076" y="8515"/>
                  </a:lnTo>
                  <a:cubicBezTo>
                    <a:pt x="7195" y="8815"/>
                    <a:pt x="7195" y="9174"/>
                    <a:pt x="7016" y="9474"/>
                  </a:cubicBezTo>
                  <a:cubicBezTo>
                    <a:pt x="6776" y="9894"/>
                    <a:pt x="6356" y="10194"/>
                    <a:pt x="5936" y="10373"/>
                  </a:cubicBezTo>
                  <a:cubicBezTo>
                    <a:pt x="5397" y="10673"/>
                    <a:pt x="4857" y="10793"/>
                    <a:pt x="4258" y="10913"/>
                  </a:cubicBezTo>
                  <a:cubicBezTo>
                    <a:pt x="4009" y="10941"/>
                    <a:pt x="3761" y="10955"/>
                    <a:pt x="3515" y="10955"/>
                  </a:cubicBezTo>
                  <a:cubicBezTo>
                    <a:pt x="2691" y="10955"/>
                    <a:pt x="1892" y="10789"/>
                    <a:pt x="1200" y="10373"/>
                  </a:cubicBezTo>
                  <a:cubicBezTo>
                    <a:pt x="480" y="9954"/>
                    <a:pt x="181" y="9474"/>
                    <a:pt x="121" y="9474"/>
                  </a:cubicBezTo>
                  <a:cubicBezTo>
                    <a:pt x="1" y="9474"/>
                    <a:pt x="121" y="10134"/>
                    <a:pt x="900" y="10793"/>
                  </a:cubicBezTo>
                  <a:cubicBezTo>
                    <a:pt x="1790" y="11461"/>
                    <a:pt x="2939" y="11819"/>
                    <a:pt x="4058" y="11819"/>
                  </a:cubicBezTo>
                  <a:cubicBezTo>
                    <a:pt x="4145" y="11819"/>
                    <a:pt x="4231" y="11817"/>
                    <a:pt x="4318" y="11812"/>
                  </a:cubicBezTo>
                  <a:cubicBezTo>
                    <a:pt x="5037" y="11752"/>
                    <a:pt x="5697" y="11632"/>
                    <a:pt x="6356" y="11393"/>
                  </a:cubicBezTo>
                  <a:cubicBezTo>
                    <a:pt x="7076" y="11153"/>
                    <a:pt x="7675" y="10673"/>
                    <a:pt x="8095" y="10074"/>
                  </a:cubicBezTo>
                  <a:cubicBezTo>
                    <a:pt x="8455" y="9534"/>
                    <a:pt x="8574" y="8755"/>
                    <a:pt x="8335" y="8095"/>
                  </a:cubicBezTo>
                  <a:cubicBezTo>
                    <a:pt x="8311" y="8023"/>
                    <a:pt x="8296" y="7990"/>
                    <a:pt x="8288" y="7975"/>
                  </a:cubicBezTo>
                  <a:lnTo>
                    <a:pt x="8634" y="7975"/>
                  </a:lnTo>
                  <a:cubicBezTo>
                    <a:pt x="8934" y="7915"/>
                    <a:pt x="9414" y="7795"/>
                    <a:pt x="10013" y="7675"/>
                  </a:cubicBezTo>
                  <a:cubicBezTo>
                    <a:pt x="10673" y="7495"/>
                    <a:pt x="11273" y="7256"/>
                    <a:pt x="11932" y="7016"/>
                  </a:cubicBezTo>
                  <a:cubicBezTo>
                    <a:pt x="12652" y="6716"/>
                    <a:pt x="13371" y="6356"/>
                    <a:pt x="13971" y="5817"/>
                  </a:cubicBezTo>
                  <a:cubicBezTo>
                    <a:pt x="14630" y="5337"/>
                    <a:pt x="15170" y="4618"/>
                    <a:pt x="15410" y="3778"/>
                  </a:cubicBezTo>
                  <a:cubicBezTo>
                    <a:pt x="15410" y="3718"/>
                    <a:pt x="15469" y="3598"/>
                    <a:pt x="15469" y="3478"/>
                  </a:cubicBezTo>
                  <a:lnTo>
                    <a:pt x="15469" y="3239"/>
                  </a:lnTo>
                  <a:lnTo>
                    <a:pt x="15469" y="2639"/>
                  </a:lnTo>
                  <a:cubicBezTo>
                    <a:pt x="15410" y="2339"/>
                    <a:pt x="15350" y="2039"/>
                    <a:pt x="15290" y="1680"/>
                  </a:cubicBezTo>
                  <a:cubicBezTo>
                    <a:pt x="15170" y="1440"/>
                    <a:pt x="15110" y="1140"/>
                    <a:pt x="14990" y="960"/>
                  </a:cubicBezTo>
                  <a:cubicBezTo>
                    <a:pt x="14870" y="720"/>
                    <a:pt x="14750" y="540"/>
                    <a:pt x="14690" y="421"/>
                  </a:cubicBezTo>
                  <a:cubicBezTo>
                    <a:pt x="14510" y="121"/>
                    <a:pt x="14330" y="1"/>
                    <a:pt x="14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62"/>
            <p:cNvSpPr>
              <a:spLocks/>
            </p:cNvSpPr>
            <p:nvPr/>
          </p:nvSpPr>
          <p:spPr>
            <a:xfrm>
              <a:off x="4364600" y="2171725"/>
              <a:ext cx="389725" cy="536250"/>
            </a:xfrm>
            <a:custGeom>
              <a:avLst/>
              <a:gdLst/>
              <a:ahLst/>
              <a:cxnLst/>
              <a:rect l="l" t="t" r="r" b="b"/>
              <a:pathLst>
                <a:path w="15589" h="21450" extrusionOk="0">
                  <a:moveTo>
                    <a:pt x="9173" y="1"/>
                  </a:moveTo>
                  <a:lnTo>
                    <a:pt x="9173" y="1"/>
                  </a:lnTo>
                  <a:cubicBezTo>
                    <a:pt x="9773" y="540"/>
                    <a:pt x="10432" y="1080"/>
                    <a:pt x="11092" y="1560"/>
                  </a:cubicBezTo>
                  <a:cubicBezTo>
                    <a:pt x="12411" y="2639"/>
                    <a:pt x="13490" y="4018"/>
                    <a:pt x="14090" y="5637"/>
                  </a:cubicBezTo>
                  <a:cubicBezTo>
                    <a:pt x="14390" y="6476"/>
                    <a:pt x="14390" y="7375"/>
                    <a:pt x="14210" y="8215"/>
                  </a:cubicBezTo>
                  <a:cubicBezTo>
                    <a:pt x="14030" y="8994"/>
                    <a:pt x="13730" y="9714"/>
                    <a:pt x="13370" y="10373"/>
                  </a:cubicBezTo>
                  <a:cubicBezTo>
                    <a:pt x="12951" y="11093"/>
                    <a:pt x="12531" y="11752"/>
                    <a:pt x="12051" y="12412"/>
                  </a:cubicBezTo>
                  <a:cubicBezTo>
                    <a:pt x="11632" y="13071"/>
                    <a:pt x="11152" y="13731"/>
                    <a:pt x="10672" y="14330"/>
                  </a:cubicBezTo>
                  <a:cubicBezTo>
                    <a:pt x="9593" y="15709"/>
                    <a:pt x="8334" y="16968"/>
                    <a:pt x="6955" y="18108"/>
                  </a:cubicBezTo>
                  <a:cubicBezTo>
                    <a:pt x="5516" y="19187"/>
                    <a:pt x="4017" y="20086"/>
                    <a:pt x="2338" y="20686"/>
                  </a:cubicBezTo>
                  <a:cubicBezTo>
                    <a:pt x="959" y="21165"/>
                    <a:pt x="0" y="21225"/>
                    <a:pt x="0" y="21345"/>
                  </a:cubicBezTo>
                  <a:cubicBezTo>
                    <a:pt x="331" y="21416"/>
                    <a:pt x="672" y="21450"/>
                    <a:pt x="1010" y="21450"/>
                  </a:cubicBezTo>
                  <a:cubicBezTo>
                    <a:pt x="1530" y="21450"/>
                    <a:pt x="2046" y="21371"/>
                    <a:pt x="2518" y="21225"/>
                  </a:cubicBezTo>
                  <a:cubicBezTo>
                    <a:pt x="4317" y="20746"/>
                    <a:pt x="6056" y="19966"/>
                    <a:pt x="7555" y="18947"/>
                  </a:cubicBezTo>
                  <a:cubicBezTo>
                    <a:pt x="9113" y="17868"/>
                    <a:pt x="10492" y="16609"/>
                    <a:pt x="11692" y="15170"/>
                  </a:cubicBezTo>
                  <a:cubicBezTo>
                    <a:pt x="12291" y="14510"/>
                    <a:pt x="12771" y="13851"/>
                    <a:pt x="13250" y="13191"/>
                  </a:cubicBezTo>
                  <a:cubicBezTo>
                    <a:pt x="13730" y="12472"/>
                    <a:pt x="14150" y="11752"/>
                    <a:pt x="14510" y="10973"/>
                  </a:cubicBezTo>
                  <a:cubicBezTo>
                    <a:pt x="14989" y="10193"/>
                    <a:pt x="15289" y="9354"/>
                    <a:pt x="15409" y="8455"/>
                  </a:cubicBezTo>
                  <a:cubicBezTo>
                    <a:pt x="15589" y="7375"/>
                    <a:pt x="15469" y="6296"/>
                    <a:pt x="15049" y="5337"/>
                  </a:cubicBezTo>
                  <a:cubicBezTo>
                    <a:pt x="14330" y="3598"/>
                    <a:pt x="13011" y="2099"/>
                    <a:pt x="11452" y="1080"/>
                  </a:cubicBezTo>
                  <a:cubicBezTo>
                    <a:pt x="10792" y="600"/>
                    <a:pt x="10013" y="181"/>
                    <a:pt x="9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62"/>
            <p:cNvSpPr>
              <a:spLocks/>
            </p:cNvSpPr>
            <p:nvPr/>
          </p:nvSpPr>
          <p:spPr>
            <a:xfrm>
              <a:off x="2171650" y="2331850"/>
              <a:ext cx="539650" cy="482075"/>
            </a:xfrm>
            <a:custGeom>
              <a:avLst/>
              <a:gdLst/>
              <a:ahLst/>
              <a:cxnLst/>
              <a:rect l="l" t="t" r="r" b="b"/>
              <a:pathLst>
                <a:path w="21586" h="19283" extrusionOk="0">
                  <a:moveTo>
                    <a:pt x="3838" y="1"/>
                  </a:moveTo>
                  <a:lnTo>
                    <a:pt x="3838" y="1"/>
                  </a:lnTo>
                  <a:cubicBezTo>
                    <a:pt x="3118" y="540"/>
                    <a:pt x="2519" y="1200"/>
                    <a:pt x="2039" y="1920"/>
                  </a:cubicBezTo>
                  <a:cubicBezTo>
                    <a:pt x="1440" y="2639"/>
                    <a:pt x="960" y="3418"/>
                    <a:pt x="540" y="4258"/>
                  </a:cubicBezTo>
                  <a:cubicBezTo>
                    <a:pt x="121" y="5277"/>
                    <a:pt x="1" y="6416"/>
                    <a:pt x="300" y="7555"/>
                  </a:cubicBezTo>
                  <a:cubicBezTo>
                    <a:pt x="540" y="8575"/>
                    <a:pt x="1080" y="9594"/>
                    <a:pt x="1799" y="10433"/>
                  </a:cubicBezTo>
                  <a:cubicBezTo>
                    <a:pt x="2339" y="11153"/>
                    <a:pt x="2998" y="11872"/>
                    <a:pt x="3658" y="12472"/>
                  </a:cubicBezTo>
                  <a:cubicBezTo>
                    <a:pt x="4258" y="13012"/>
                    <a:pt x="4737" y="13491"/>
                    <a:pt x="5097" y="13731"/>
                  </a:cubicBezTo>
                  <a:lnTo>
                    <a:pt x="5637" y="14211"/>
                  </a:lnTo>
                  <a:lnTo>
                    <a:pt x="6236" y="14690"/>
                  </a:lnTo>
                  <a:lnTo>
                    <a:pt x="6896" y="15170"/>
                  </a:lnTo>
                  <a:lnTo>
                    <a:pt x="7855" y="15770"/>
                  </a:lnTo>
                  <a:cubicBezTo>
                    <a:pt x="9534" y="16789"/>
                    <a:pt x="11332" y="17628"/>
                    <a:pt x="13191" y="18168"/>
                  </a:cubicBezTo>
                  <a:lnTo>
                    <a:pt x="14750" y="18588"/>
                  </a:lnTo>
                  <a:cubicBezTo>
                    <a:pt x="15230" y="18767"/>
                    <a:pt x="15769" y="18827"/>
                    <a:pt x="16249" y="18887"/>
                  </a:cubicBezTo>
                  <a:cubicBezTo>
                    <a:pt x="17148" y="19067"/>
                    <a:pt x="18048" y="19187"/>
                    <a:pt x="18947" y="19247"/>
                  </a:cubicBezTo>
                  <a:cubicBezTo>
                    <a:pt x="19276" y="19269"/>
                    <a:pt x="19597" y="19283"/>
                    <a:pt x="19916" y="19283"/>
                  </a:cubicBezTo>
                  <a:cubicBezTo>
                    <a:pt x="20469" y="19283"/>
                    <a:pt x="21015" y="19241"/>
                    <a:pt x="21585" y="19127"/>
                  </a:cubicBezTo>
                  <a:cubicBezTo>
                    <a:pt x="20746" y="18887"/>
                    <a:pt x="19906" y="18707"/>
                    <a:pt x="19067" y="18648"/>
                  </a:cubicBezTo>
                  <a:cubicBezTo>
                    <a:pt x="18168" y="18528"/>
                    <a:pt x="17328" y="18348"/>
                    <a:pt x="16429" y="18108"/>
                  </a:cubicBezTo>
                  <a:cubicBezTo>
                    <a:pt x="16009" y="17988"/>
                    <a:pt x="15469" y="17868"/>
                    <a:pt x="14990" y="17688"/>
                  </a:cubicBezTo>
                  <a:lnTo>
                    <a:pt x="13551" y="17209"/>
                  </a:lnTo>
                  <a:cubicBezTo>
                    <a:pt x="11812" y="16549"/>
                    <a:pt x="10133" y="15710"/>
                    <a:pt x="8574" y="14630"/>
                  </a:cubicBezTo>
                  <a:lnTo>
                    <a:pt x="7735" y="14091"/>
                  </a:lnTo>
                  <a:lnTo>
                    <a:pt x="7135" y="13551"/>
                  </a:lnTo>
                  <a:lnTo>
                    <a:pt x="6596" y="13072"/>
                  </a:lnTo>
                  <a:lnTo>
                    <a:pt x="6056" y="12652"/>
                  </a:lnTo>
                  <a:cubicBezTo>
                    <a:pt x="5637" y="12352"/>
                    <a:pt x="5097" y="11992"/>
                    <a:pt x="4557" y="11453"/>
                  </a:cubicBezTo>
                  <a:cubicBezTo>
                    <a:pt x="3898" y="10913"/>
                    <a:pt x="3238" y="10313"/>
                    <a:pt x="2699" y="9714"/>
                  </a:cubicBezTo>
                  <a:cubicBezTo>
                    <a:pt x="2039" y="8994"/>
                    <a:pt x="1559" y="8155"/>
                    <a:pt x="1260" y="7256"/>
                  </a:cubicBezTo>
                  <a:cubicBezTo>
                    <a:pt x="960" y="6356"/>
                    <a:pt x="960" y="5397"/>
                    <a:pt x="1320" y="4558"/>
                  </a:cubicBezTo>
                  <a:cubicBezTo>
                    <a:pt x="1619" y="3718"/>
                    <a:pt x="1979" y="2939"/>
                    <a:pt x="2459" y="2219"/>
                  </a:cubicBezTo>
                  <a:cubicBezTo>
                    <a:pt x="2998" y="1560"/>
                    <a:pt x="3478" y="780"/>
                    <a:pt x="3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62"/>
            <p:cNvSpPr>
              <a:spLocks/>
            </p:cNvSpPr>
            <p:nvPr/>
          </p:nvSpPr>
          <p:spPr>
            <a:xfrm>
              <a:off x="3880900" y="2803358"/>
              <a:ext cx="529121" cy="664567"/>
            </a:xfrm>
            <a:custGeom>
              <a:avLst/>
              <a:gdLst/>
              <a:ahLst/>
              <a:cxnLst/>
              <a:rect l="l" t="t" r="r" b="b"/>
              <a:pathLst>
                <a:path w="10134" h="15602" extrusionOk="0">
                  <a:moveTo>
                    <a:pt x="7562" y="0"/>
                  </a:moveTo>
                  <a:cubicBezTo>
                    <a:pt x="7560" y="0"/>
                    <a:pt x="7557" y="1"/>
                    <a:pt x="7556" y="1"/>
                  </a:cubicBezTo>
                  <a:cubicBezTo>
                    <a:pt x="7316" y="121"/>
                    <a:pt x="8155" y="2939"/>
                    <a:pt x="8635" y="5757"/>
                  </a:cubicBezTo>
                  <a:cubicBezTo>
                    <a:pt x="8815" y="7076"/>
                    <a:pt x="8935" y="8335"/>
                    <a:pt x="8875" y="9654"/>
                  </a:cubicBezTo>
                  <a:cubicBezTo>
                    <a:pt x="8875" y="10074"/>
                    <a:pt x="8815" y="10494"/>
                    <a:pt x="8755" y="10914"/>
                  </a:cubicBezTo>
                  <a:lnTo>
                    <a:pt x="8695" y="11393"/>
                  </a:lnTo>
                  <a:cubicBezTo>
                    <a:pt x="8695" y="11393"/>
                    <a:pt x="8695" y="11393"/>
                    <a:pt x="8695" y="11513"/>
                  </a:cubicBezTo>
                  <a:cubicBezTo>
                    <a:pt x="8635" y="11573"/>
                    <a:pt x="8635" y="11693"/>
                    <a:pt x="8635" y="11813"/>
                  </a:cubicBezTo>
                  <a:cubicBezTo>
                    <a:pt x="8515" y="12173"/>
                    <a:pt x="8395" y="12532"/>
                    <a:pt x="8275" y="12892"/>
                  </a:cubicBezTo>
                  <a:cubicBezTo>
                    <a:pt x="8035" y="13372"/>
                    <a:pt x="7735" y="13791"/>
                    <a:pt x="7316" y="14091"/>
                  </a:cubicBezTo>
                  <a:cubicBezTo>
                    <a:pt x="6776" y="14391"/>
                    <a:pt x="6177" y="14571"/>
                    <a:pt x="5517" y="14571"/>
                  </a:cubicBezTo>
                  <a:cubicBezTo>
                    <a:pt x="4258" y="14571"/>
                    <a:pt x="2939" y="14331"/>
                    <a:pt x="1800" y="13791"/>
                  </a:cubicBezTo>
                  <a:cubicBezTo>
                    <a:pt x="847" y="13455"/>
                    <a:pt x="313" y="13066"/>
                    <a:pt x="150" y="13066"/>
                  </a:cubicBezTo>
                  <a:cubicBezTo>
                    <a:pt x="138" y="13066"/>
                    <a:pt x="129" y="13068"/>
                    <a:pt x="121" y="13072"/>
                  </a:cubicBezTo>
                  <a:cubicBezTo>
                    <a:pt x="1" y="13132"/>
                    <a:pt x="541" y="13732"/>
                    <a:pt x="1500" y="14331"/>
                  </a:cubicBezTo>
                  <a:cubicBezTo>
                    <a:pt x="2759" y="15051"/>
                    <a:pt x="4078" y="15470"/>
                    <a:pt x="5517" y="15590"/>
                  </a:cubicBezTo>
                  <a:cubicBezTo>
                    <a:pt x="5616" y="15598"/>
                    <a:pt x="5716" y="15602"/>
                    <a:pt x="5817" y="15602"/>
                  </a:cubicBezTo>
                  <a:cubicBezTo>
                    <a:pt x="6508" y="15602"/>
                    <a:pt x="7227" y="15425"/>
                    <a:pt x="7855" y="15111"/>
                  </a:cubicBezTo>
                  <a:cubicBezTo>
                    <a:pt x="8515" y="14751"/>
                    <a:pt x="8995" y="14211"/>
                    <a:pt x="9354" y="13552"/>
                  </a:cubicBezTo>
                  <a:cubicBezTo>
                    <a:pt x="9594" y="13072"/>
                    <a:pt x="9774" y="12652"/>
                    <a:pt x="9894" y="12173"/>
                  </a:cubicBezTo>
                  <a:cubicBezTo>
                    <a:pt x="9954" y="11993"/>
                    <a:pt x="10014" y="11873"/>
                    <a:pt x="10014" y="11753"/>
                  </a:cubicBezTo>
                  <a:lnTo>
                    <a:pt x="10014" y="11633"/>
                  </a:lnTo>
                  <a:lnTo>
                    <a:pt x="10074" y="11093"/>
                  </a:lnTo>
                  <a:cubicBezTo>
                    <a:pt x="10134" y="10614"/>
                    <a:pt x="10134" y="10134"/>
                    <a:pt x="10134" y="9654"/>
                  </a:cubicBezTo>
                  <a:cubicBezTo>
                    <a:pt x="10074" y="8275"/>
                    <a:pt x="9894" y="6956"/>
                    <a:pt x="9534" y="5577"/>
                  </a:cubicBezTo>
                  <a:cubicBezTo>
                    <a:pt x="8882" y="2730"/>
                    <a:pt x="7760" y="0"/>
                    <a:pt x="7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62"/>
            <p:cNvSpPr>
              <a:spLocks/>
            </p:cNvSpPr>
            <p:nvPr/>
          </p:nvSpPr>
          <p:spPr>
            <a:xfrm>
              <a:off x="4508850" y="2912413"/>
              <a:ext cx="191900" cy="95950"/>
            </a:xfrm>
            <a:custGeom>
              <a:avLst/>
              <a:gdLst/>
              <a:ahLst/>
              <a:cxnLst/>
              <a:rect l="l" t="t" r="r" b="b"/>
              <a:pathLst>
                <a:path w="7676" h="3838" extrusionOk="0">
                  <a:moveTo>
                    <a:pt x="7495" y="0"/>
                  </a:moveTo>
                  <a:cubicBezTo>
                    <a:pt x="7375" y="0"/>
                    <a:pt x="7255" y="240"/>
                    <a:pt x="7076" y="660"/>
                  </a:cubicBezTo>
                  <a:cubicBezTo>
                    <a:pt x="6896" y="1079"/>
                    <a:pt x="6656" y="1499"/>
                    <a:pt x="6296" y="1859"/>
                  </a:cubicBezTo>
                  <a:cubicBezTo>
                    <a:pt x="5996" y="2099"/>
                    <a:pt x="5577" y="2338"/>
                    <a:pt x="5157" y="2398"/>
                  </a:cubicBezTo>
                  <a:cubicBezTo>
                    <a:pt x="4917" y="2458"/>
                    <a:pt x="4737" y="2458"/>
                    <a:pt x="4557" y="2458"/>
                  </a:cubicBezTo>
                  <a:lnTo>
                    <a:pt x="4377" y="2458"/>
                  </a:lnTo>
                  <a:cubicBezTo>
                    <a:pt x="4198" y="2518"/>
                    <a:pt x="4078" y="2518"/>
                    <a:pt x="3898" y="2518"/>
                  </a:cubicBezTo>
                  <a:cubicBezTo>
                    <a:pt x="3658" y="2548"/>
                    <a:pt x="3403" y="2563"/>
                    <a:pt x="3148" y="2563"/>
                  </a:cubicBezTo>
                  <a:cubicBezTo>
                    <a:pt x="2894" y="2563"/>
                    <a:pt x="2639" y="2548"/>
                    <a:pt x="2399" y="2518"/>
                  </a:cubicBezTo>
                  <a:cubicBezTo>
                    <a:pt x="1621" y="2477"/>
                    <a:pt x="843" y="2380"/>
                    <a:pt x="409" y="2380"/>
                  </a:cubicBezTo>
                  <a:cubicBezTo>
                    <a:pt x="207" y="2380"/>
                    <a:pt x="80" y="2401"/>
                    <a:pt x="61" y="2458"/>
                  </a:cubicBezTo>
                  <a:cubicBezTo>
                    <a:pt x="1" y="2638"/>
                    <a:pt x="1020" y="3178"/>
                    <a:pt x="2219" y="3538"/>
                  </a:cubicBezTo>
                  <a:cubicBezTo>
                    <a:pt x="2759" y="3717"/>
                    <a:pt x="3358" y="3777"/>
                    <a:pt x="3898" y="3837"/>
                  </a:cubicBezTo>
                  <a:lnTo>
                    <a:pt x="4737" y="3837"/>
                  </a:lnTo>
                  <a:cubicBezTo>
                    <a:pt x="5037" y="3777"/>
                    <a:pt x="5277" y="3717"/>
                    <a:pt x="5577" y="3597"/>
                  </a:cubicBezTo>
                  <a:cubicBezTo>
                    <a:pt x="6776" y="3178"/>
                    <a:pt x="7615" y="2039"/>
                    <a:pt x="7675" y="720"/>
                  </a:cubicBezTo>
                  <a:cubicBezTo>
                    <a:pt x="7615" y="300"/>
                    <a:pt x="7615" y="0"/>
                    <a:pt x="7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62"/>
            <p:cNvSpPr>
              <a:spLocks/>
            </p:cNvSpPr>
            <p:nvPr/>
          </p:nvSpPr>
          <p:spPr>
            <a:xfrm>
              <a:off x="3483225" y="238550"/>
              <a:ext cx="1343050" cy="1997650"/>
            </a:xfrm>
            <a:custGeom>
              <a:avLst/>
              <a:gdLst/>
              <a:ahLst/>
              <a:cxnLst/>
              <a:rect l="l" t="t" r="r" b="b"/>
              <a:pathLst>
                <a:path w="53722" h="79906" extrusionOk="0">
                  <a:moveTo>
                    <a:pt x="33559" y="0"/>
                  </a:moveTo>
                  <a:cubicBezTo>
                    <a:pt x="25038" y="0"/>
                    <a:pt x="10253" y="36497"/>
                    <a:pt x="10253" y="36497"/>
                  </a:cubicBezTo>
                  <a:cubicBezTo>
                    <a:pt x="7375" y="35178"/>
                    <a:pt x="4257" y="34398"/>
                    <a:pt x="1140" y="34218"/>
                  </a:cubicBezTo>
                  <a:lnTo>
                    <a:pt x="1140" y="34218"/>
                  </a:lnTo>
                  <a:cubicBezTo>
                    <a:pt x="1439" y="43812"/>
                    <a:pt x="0" y="53465"/>
                    <a:pt x="1020" y="63058"/>
                  </a:cubicBezTo>
                  <a:cubicBezTo>
                    <a:pt x="1716" y="69561"/>
                    <a:pt x="4824" y="76172"/>
                    <a:pt x="10706" y="76172"/>
                  </a:cubicBezTo>
                  <a:cubicBezTo>
                    <a:pt x="12416" y="76172"/>
                    <a:pt x="14360" y="75613"/>
                    <a:pt x="16548" y="74330"/>
                  </a:cubicBezTo>
                  <a:cubicBezTo>
                    <a:pt x="19096" y="72833"/>
                    <a:pt x="20696" y="72013"/>
                    <a:pt x="22329" y="72013"/>
                  </a:cubicBezTo>
                  <a:cubicBezTo>
                    <a:pt x="23770" y="72013"/>
                    <a:pt x="25236" y="72652"/>
                    <a:pt x="27401" y="74030"/>
                  </a:cubicBezTo>
                  <a:cubicBezTo>
                    <a:pt x="28691" y="74824"/>
                    <a:pt x="33640" y="79441"/>
                    <a:pt x="36359" y="79441"/>
                  </a:cubicBezTo>
                  <a:cubicBezTo>
                    <a:pt x="36924" y="79441"/>
                    <a:pt x="37393" y="79241"/>
                    <a:pt x="37713" y="78767"/>
                  </a:cubicBezTo>
                  <a:cubicBezTo>
                    <a:pt x="38964" y="76816"/>
                    <a:pt x="37586" y="74031"/>
                    <a:pt x="38869" y="74031"/>
                  </a:cubicBezTo>
                  <a:cubicBezTo>
                    <a:pt x="39124" y="74031"/>
                    <a:pt x="39485" y="74141"/>
                    <a:pt x="39992" y="74390"/>
                  </a:cubicBezTo>
                  <a:cubicBezTo>
                    <a:pt x="41970" y="75409"/>
                    <a:pt x="45148" y="78587"/>
                    <a:pt x="48026" y="79906"/>
                  </a:cubicBezTo>
                  <a:cubicBezTo>
                    <a:pt x="49105" y="79726"/>
                    <a:pt x="51923" y="78887"/>
                    <a:pt x="52702" y="76428"/>
                  </a:cubicBezTo>
                  <a:cubicBezTo>
                    <a:pt x="53722" y="73370"/>
                    <a:pt x="41011" y="56103"/>
                    <a:pt x="41011" y="56103"/>
                  </a:cubicBezTo>
                  <a:cubicBezTo>
                    <a:pt x="43109" y="44891"/>
                    <a:pt x="46887" y="5439"/>
                    <a:pt x="34655" y="223"/>
                  </a:cubicBezTo>
                  <a:cubicBezTo>
                    <a:pt x="34303" y="72"/>
                    <a:pt x="33937" y="0"/>
                    <a:pt x="3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62"/>
            <p:cNvSpPr>
              <a:spLocks/>
            </p:cNvSpPr>
            <p:nvPr/>
          </p:nvSpPr>
          <p:spPr>
            <a:xfrm>
              <a:off x="1984300" y="322675"/>
              <a:ext cx="1355050" cy="1889575"/>
            </a:xfrm>
            <a:custGeom>
              <a:avLst/>
              <a:gdLst/>
              <a:ahLst/>
              <a:cxnLst/>
              <a:rect l="l" t="t" r="r" b="b"/>
              <a:pathLst>
                <a:path w="54202" h="75583" extrusionOk="0">
                  <a:moveTo>
                    <a:pt x="16796" y="1"/>
                  </a:moveTo>
                  <a:cubicBezTo>
                    <a:pt x="15845" y="1"/>
                    <a:pt x="14939" y="203"/>
                    <a:pt x="14091" y="635"/>
                  </a:cubicBezTo>
                  <a:cubicBezTo>
                    <a:pt x="1" y="7890"/>
                    <a:pt x="21405" y="51239"/>
                    <a:pt x="20086" y="52198"/>
                  </a:cubicBezTo>
                  <a:cubicBezTo>
                    <a:pt x="16609" y="54836"/>
                    <a:pt x="13011" y="62031"/>
                    <a:pt x="10373" y="68447"/>
                  </a:cubicBezTo>
                  <a:cubicBezTo>
                    <a:pt x="11021" y="68743"/>
                    <a:pt x="11704" y="68894"/>
                    <a:pt x="12381" y="68894"/>
                  </a:cubicBezTo>
                  <a:cubicBezTo>
                    <a:pt x="13208" y="68894"/>
                    <a:pt x="14024" y="68669"/>
                    <a:pt x="14750" y="68207"/>
                  </a:cubicBezTo>
                  <a:cubicBezTo>
                    <a:pt x="17131" y="66706"/>
                    <a:pt x="20316" y="63641"/>
                    <a:pt x="21953" y="63641"/>
                  </a:cubicBezTo>
                  <a:cubicBezTo>
                    <a:pt x="22212" y="63641"/>
                    <a:pt x="22432" y="63718"/>
                    <a:pt x="22604" y="63890"/>
                  </a:cubicBezTo>
                  <a:cubicBezTo>
                    <a:pt x="23863" y="65209"/>
                    <a:pt x="23384" y="73603"/>
                    <a:pt x="29979" y="75342"/>
                  </a:cubicBezTo>
                  <a:cubicBezTo>
                    <a:pt x="30583" y="75505"/>
                    <a:pt x="31189" y="75582"/>
                    <a:pt x="31794" y="75582"/>
                  </a:cubicBezTo>
                  <a:cubicBezTo>
                    <a:pt x="37849" y="75582"/>
                    <a:pt x="43796" y="67831"/>
                    <a:pt x="47067" y="61072"/>
                  </a:cubicBezTo>
                  <a:cubicBezTo>
                    <a:pt x="50364" y="54237"/>
                    <a:pt x="51264" y="36609"/>
                    <a:pt x="54202" y="31093"/>
                  </a:cubicBezTo>
                  <a:lnTo>
                    <a:pt x="54202" y="31093"/>
                  </a:lnTo>
                  <a:cubicBezTo>
                    <a:pt x="51743" y="31393"/>
                    <a:pt x="49285" y="31933"/>
                    <a:pt x="46947" y="32712"/>
                  </a:cubicBezTo>
                  <a:cubicBezTo>
                    <a:pt x="40939" y="21133"/>
                    <a:pt x="26522" y="1"/>
                    <a:pt x="16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62"/>
            <p:cNvSpPr>
              <a:spLocks/>
            </p:cNvSpPr>
            <p:nvPr/>
          </p:nvSpPr>
          <p:spPr>
            <a:xfrm>
              <a:off x="2766750" y="1610000"/>
              <a:ext cx="133425" cy="79400"/>
            </a:xfrm>
            <a:custGeom>
              <a:avLst/>
              <a:gdLst/>
              <a:ahLst/>
              <a:cxnLst/>
              <a:rect l="l" t="t" r="r" b="b"/>
              <a:pathLst>
                <a:path w="5337" h="3176" extrusionOk="0">
                  <a:moveTo>
                    <a:pt x="2428" y="1"/>
                  </a:moveTo>
                  <a:cubicBezTo>
                    <a:pt x="2353" y="1"/>
                    <a:pt x="2278" y="16"/>
                    <a:pt x="2219" y="46"/>
                  </a:cubicBezTo>
                  <a:lnTo>
                    <a:pt x="2039" y="46"/>
                  </a:lnTo>
                  <a:cubicBezTo>
                    <a:pt x="1799" y="106"/>
                    <a:pt x="1619" y="166"/>
                    <a:pt x="1439" y="286"/>
                  </a:cubicBezTo>
                  <a:cubicBezTo>
                    <a:pt x="959" y="525"/>
                    <a:pt x="660" y="885"/>
                    <a:pt x="360" y="1305"/>
                  </a:cubicBezTo>
                  <a:cubicBezTo>
                    <a:pt x="120" y="1665"/>
                    <a:pt x="0" y="2144"/>
                    <a:pt x="60" y="2624"/>
                  </a:cubicBezTo>
                  <a:cubicBezTo>
                    <a:pt x="120" y="2984"/>
                    <a:pt x="240" y="3163"/>
                    <a:pt x="360" y="3163"/>
                  </a:cubicBezTo>
                  <a:cubicBezTo>
                    <a:pt x="383" y="3171"/>
                    <a:pt x="407" y="3175"/>
                    <a:pt x="431" y="3175"/>
                  </a:cubicBezTo>
                  <a:cubicBezTo>
                    <a:pt x="587" y="3175"/>
                    <a:pt x="743" y="3012"/>
                    <a:pt x="899" y="2804"/>
                  </a:cubicBezTo>
                  <a:cubicBezTo>
                    <a:pt x="1079" y="2624"/>
                    <a:pt x="1259" y="2444"/>
                    <a:pt x="1499" y="2324"/>
                  </a:cubicBezTo>
                  <a:cubicBezTo>
                    <a:pt x="1739" y="2204"/>
                    <a:pt x="1919" y="2144"/>
                    <a:pt x="2159" y="2144"/>
                  </a:cubicBezTo>
                  <a:lnTo>
                    <a:pt x="2398" y="2144"/>
                  </a:lnTo>
                  <a:cubicBezTo>
                    <a:pt x="2518" y="2084"/>
                    <a:pt x="2638" y="2024"/>
                    <a:pt x="2698" y="2024"/>
                  </a:cubicBezTo>
                  <a:cubicBezTo>
                    <a:pt x="2998" y="1964"/>
                    <a:pt x="3298" y="1904"/>
                    <a:pt x="3598" y="1844"/>
                  </a:cubicBezTo>
                  <a:cubicBezTo>
                    <a:pt x="3817" y="1824"/>
                    <a:pt x="4044" y="1824"/>
                    <a:pt x="4255" y="1824"/>
                  </a:cubicBezTo>
                  <a:lnTo>
                    <a:pt x="4255" y="1824"/>
                  </a:lnTo>
                  <a:cubicBezTo>
                    <a:pt x="4677" y="1824"/>
                    <a:pt x="5036" y="1824"/>
                    <a:pt x="5156" y="1665"/>
                  </a:cubicBezTo>
                  <a:cubicBezTo>
                    <a:pt x="5336" y="1425"/>
                    <a:pt x="4737" y="765"/>
                    <a:pt x="3897" y="345"/>
                  </a:cubicBezTo>
                  <a:cubicBezTo>
                    <a:pt x="3478" y="166"/>
                    <a:pt x="3058" y="46"/>
                    <a:pt x="2638" y="46"/>
                  </a:cubicBezTo>
                  <a:cubicBezTo>
                    <a:pt x="2578" y="16"/>
                    <a:pt x="2503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62"/>
            <p:cNvSpPr>
              <a:spLocks/>
            </p:cNvSpPr>
            <p:nvPr/>
          </p:nvSpPr>
          <p:spPr>
            <a:xfrm>
              <a:off x="3763525" y="1643550"/>
              <a:ext cx="133425" cy="77500"/>
            </a:xfrm>
            <a:custGeom>
              <a:avLst/>
              <a:gdLst/>
              <a:ahLst/>
              <a:cxnLst/>
              <a:rect l="l" t="t" r="r" b="b"/>
              <a:pathLst>
                <a:path w="5337" h="3100" extrusionOk="0">
                  <a:moveTo>
                    <a:pt x="2209" y="0"/>
                  </a:moveTo>
                  <a:cubicBezTo>
                    <a:pt x="1833" y="0"/>
                    <a:pt x="1439" y="68"/>
                    <a:pt x="1080" y="203"/>
                  </a:cubicBezTo>
                  <a:cubicBezTo>
                    <a:pt x="660" y="382"/>
                    <a:pt x="300" y="742"/>
                    <a:pt x="120" y="1162"/>
                  </a:cubicBezTo>
                  <a:cubicBezTo>
                    <a:pt x="0" y="1522"/>
                    <a:pt x="0" y="1762"/>
                    <a:pt x="120" y="1821"/>
                  </a:cubicBezTo>
                  <a:cubicBezTo>
                    <a:pt x="166" y="1867"/>
                    <a:pt x="229" y="1887"/>
                    <a:pt x="303" y="1887"/>
                  </a:cubicBezTo>
                  <a:cubicBezTo>
                    <a:pt x="423" y="1887"/>
                    <a:pt x="572" y="1836"/>
                    <a:pt x="720" y="1762"/>
                  </a:cubicBezTo>
                  <a:cubicBezTo>
                    <a:pt x="960" y="1702"/>
                    <a:pt x="1259" y="1642"/>
                    <a:pt x="1499" y="1642"/>
                  </a:cubicBezTo>
                  <a:cubicBezTo>
                    <a:pt x="1739" y="1702"/>
                    <a:pt x="1919" y="1762"/>
                    <a:pt x="2159" y="1881"/>
                  </a:cubicBezTo>
                  <a:lnTo>
                    <a:pt x="2399" y="2061"/>
                  </a:lnTo>
                  <a:cubicBezTo>
                    <a:pt x="2399" y="2061"/>
                    <a:pt x="2519" y="2061"/>
                    <a:pt x="2758" y="2121"/>
                  </a:cubicBezTo>
                  <a:cubicBezTo>
                    <a:pt x="3058" y="2241"/>
                    <a:pt x="3358" y="2301"/>
                    <a:pt x="3598" y="2481"/>
                  </a:cubicBezTo>
                  <a:cubicBezTo>
                    <a:pt x="4132" y="2695"/>
                    <a:pt x="4667" y="3099"/>
                    <a:pt x="4947" y="3099"/>
                  </a:cubicBezTo>
                  <a:cubicBezTo>
                    <a:pt x="4981" y="3099"/>
                    <a:pt x="5011" y="3094"/>
                    <a:pt x="5037" y="3081"/>
                  </a:cubicBezTo>
                  <a:cubicBezTo>
                    <a:pt x="5336" y="3021"/>
                    <a:pt x="5157" y="2061"/>
                    <a:pt x="4617" y="1402"/>
                  </a:cubicBezTo>
                  <a:cubicBezTo>
                    <a:pt x="4377" y="1042"/>
                    <a:pt x="4077" y="682"/>
                    <a:pt x="3718" y="442"/>
                  </a:cubicBezTo>
                  <a:cubicBezTo>
                    <a:pt x="3598" y="323"/>
                    <a:pt x="3478" y="263"/>
                    <a:pt x="3358" y="203"/>
                  </a:cubicBezTo>
                  <a:lnTo>
                    <a:pt x="3238" y="83"/>
                  </a:lnTo>
                  <a:cubicBezTo>
                    <a:pt x="2998" y="23"/>
                    <a:pt x="2818" y="23"/>
                    <a:pt x="2578" y="23"/>
                  </a:cubicBezTo>
                  <a:cubicBezTo>
                    <a:pt x="2459" y="8"/>
                    <a:pt x="2335" y="0"/>
                    <a:pt x="2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62"/>
            <p:cNvSpPr>
              <a:spLocks/>
            </p:cNvSpPr>
            <p:nvPr/>
          </p:nvSpPr>
          <p:spPr>
            <a:xfrm>
              <a:off x="2107225" y="453175"/>
              <a:ext cx="887375" cy="1107025"/>
            </a:xfrm>
            <a:custGeom>
              <a:avLst/>
              <a:gdLst/>
              <a:ahLst/>
              <a:cxnLst/>
              <a:rect l="l" t="t" r="r" b="b"/>
              <a:pathLst>
                <a:path w="35495" h="44281" extrusionOk="0">
                  <a:moveTo>
                    <a:pt x="9418" y="1"/>
                  </a:moveTo>
                  <a:cubicBezTo>
                    <a:pt x="8762" y="1"/>
                    <a:pt x="8157" y="182"/>
                    <a:pt x="7615" y="571"/>
                  </a:cubicBezTo>
                  <a:cubicBezTo>
                    <a:pt x="0" y="6147"/>
                    <a:pt x="16248" y="44280"/>
                    <a:pt x="16248" y="44280"/>
                  </a:cubicBezTo>
                  <a:cubicBezTo>
                    <a:pt x="16428" y="43141"/>
                    <a:pt x="21405" y="41282"/>
                    <a:pt x="21405" y="41282"/>
                  </a:cubicBezTo>
                  <a:cubicBezTo>
                    <a:pt x="20445" y="39663"/>
                    <a:pt x="19666" y="37925"/>
                    <a:pt x="19126" y="36126"/>
                  </a:cubicBezTo>
                  <a:cubicBezTo>
                    <a:pt x="18906" y="35362"/>
                    <a:pt x="19218" y="35089"/>
                    <a:pt x="19780" y="35089"/>
                  </a:cubicBezTo>
                  <a:cubicBezTo>
                    <a:pt x="21202" y="35089"/>
                    <a:pt x="24223" y="36845"/>
                    <a:pt x="24223" y="36845"/>
                  </a:cubicBezTo>
                  <a:cubicBezTo>
                    <a:pt x="24223" y="36845"/>
                    <a:pt x="21704" y="33368"/>
                    <a:pt x="21525" y="30550"/>
                  </a:cubicBezTo>
                  <a:cubicBezTo>
                    <a:pt x="21464" y="29572"/>
                    <a:pt x="21778" y="29206"/>
                    <a:pt x="22282" y="29206"/>
                  </a:cubicBezTo>
                  <a:cubicBezTo>
                    <a:pt x="23785" y="29206"/>
                    <a:pt x="26981" y="32469"/>
                    <a:pt x="26981" y="32469"/>
                  </a:cubicBezTo>
                  <a:cubicBezTo>
                    <a:pt x="26981" y="32469"/>
                    <a:pt x="25662" y="30610"/>
                    <a:pt x="25482" y="27013"/>
                  </a:cubicBezTo>
                  <a:cubicBezTo>
                    <a:pt x="25437" y="26330"/>
                    <a:pt x="25757" y="26053"/>
                    <a:pt x="26308" y="26053"/>
                  </a:cubicBezTo>
                  <a:cubicBezTo>
                    <a:pt x="28710" y="26053"/>
                    <a:pt x="35495" y="31329"/>
                    <a:pt x="35495" y="31329"/>
                  </a:cubicBezTo>
                  <a:cubicBezTo>
                    <a:pt x="35495" y="31329"/>
                    <a:pt x="18044" y="1"/>
                    <a:pt x="9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62"/>
            <p:cNvSpPr>
              <a:spLocks/>
            </p:cNvSpPr>
            <p:nvPr/>
          </p:nvSpPr>
          <p:spPr>
            <a:xfrm>
              <a:off x="2107225" y="453525"/>
              <a:ext cx="535125" cy="1106675"/>
            </a:xfrm>
            <a:custGeom>
              <a:avLst/>
              <a:gdLst/>
              <a:ahLst/>
              <a:cxnLst/>
              <a:rect l="l" t="t" r="r" b="b"/>
              <a:pathLst>
                <a:path w="21405" h="44267" extrusionOk="0">
                  <a:moveTo>
                    <a:pt x="9394" y="1"/>
                  </a:moveTo>
                  <a:cubicBezTo>
                    <a:pt x="8747" y="1"/>
                    <a:pt x="8151" y="177"/>
                    <a:pt x="7615" y="557"/>
                  </a:cubicBezTo>
                  <a:cubicBezTo>
                    <a:pt x="0" y="6133"/>
                    <a:pt x="16248" y="44266"/>
                    <a:pt x="16248" y="44266"/>
                  </a:cubicBezTo>
                  <a:cubicBezTo>
                    <a:pt x="16428" y="43127"/>
                    <a:pt x="21405" y="41268"/>
                    <a:pt x="21405" y="41268"/>
                  </a:cubicBezTo>
                  <a:cubicBezTo>
                    <a:pt x="20445" y="39589"/>
                    <a:pt x="19666" y="37911"/>
                    <a:pt x="19126" y="36112"/>
                  </a:cubicBezTo>
                  <a:cubicBezTo>
                    <a:pt x="18899" y="35339"/>
                    <a:pt x="19189" y="35083"/>
                    <a:pt x="19735" y="35083"/>
                  </a:cubicBezTo>
                  <a:cubicBezTo>
                    <a:pt x="19908" y="35083"/>
                    <a:pt x="20108" y="35109"/>
                    <a:pt x="20325" y="35153"/>
                  </a:cubicBezTo>
                  <a:cubicBezTo>
                    <a:pt x="16428" y="24181"/>
                    <a:pt x="11452" y="7872"/>
                    <a:pt x="14929" y="2776"/>
                  </a:cubicBezTo>
                  <a:cubicBezTo>
                    <a:pt x="12882" y="1070"/>
                    <a:pt x="10986" y="1"/>
                    <a:pt x="9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62"/>
            <p:cNvSpPr>
              <a:spLocks/>
            </p:cNvSpPr>
            <p:nvPr/>
          </p:nvSpPr>
          <p:spPr>
            <a:xfrm>
              <a:off x="3862450" y="430500"/>
              <a:ext cx="747975" cy="1120700"/>
            </a:xfrm>
            <a:custGeom>
              <a:avLst/>
              <a:gdLst/>
              <a:ahLst/>
              <a:cxnLst/>
              <a:rect l="l" t="t" r="r" b="b"/>
              <a:pathLst>
                <a:path w="29919" h="44828" extrusionOk="0">
                  <a:moveTo>
                    <a:pt x="20092" y="1"/>
                  </a:moveTo>
                  <a:cubicBezTo>
                    <a:pt x="11582" y="1"/>
                    <a:pt x="0" y="35834"/>
                    <a:pt x="0" y="35834"/>
                  </a:cubicBezTo>
                  <a:cubicBezTo>
                    <a:pt x="0" y="35834"/>
                    <a:pt x="6357" y="28526"/>
                    <a:pt x="8567" y="28526"/>
                  </a:cubicBezTo>
                  <a:cubicBezTo>
                    <a:pt x="8960" y="28526"/>
                    <a:pt x="9221" y="28756"/>
                    <a:pt x="9294" y="29299"/>
                  </a:cubicBezTo>
                  <a:cubicBezTo>
                    <a:pt x="9654" y="31337"/>
                    <a:pt x="9414" y="33376"/>
                    <a:pt x="8634" y="35294"/>
                  </a:cubicBezTo>
                  <a:cubicBezTo>
                    <a:pt x="8634" y="35294"/>
                    <a:pt x="11508" y="30860"/>
                    <a:pt x="12943" y="30860"/>
                  </a:cubicBezTo>
                  <a:cubicBezTo>
                    <a:pt x="13374" y="30860"/>
                    <a:pt x="13675" y="31259"/>
                    <a:pt x="13731" y="32296"/>
                  </a:cubicBezTo>
                  <a:cubicBezTo>
                    <a:pt x="13851" y="35114"/>
                    <a:pt x="12112" y="39072"/>
                    <a:pt x="12112" y="39072"/>
                  </a:cubicBezTo>
                  <a:cubicBezTo>
                    <a:pt x="12112" y="39072"/>
                    <a:pt x="15127" y="36411"/>
                    <a:pt x="16410" y="36411"/>
                  </a:cubicBezTo>
                  <a:cubicBezTo>
                    <a:pt x="16795" y="36411"/>
                    <a:pt x="17024" y="36650"/>
                    <a:pt x="16968" y="37273"/>
                  </a:cubicBezTo>
                  <a:cubicBezTo>
                    <a:pt x="16788" y="39191"/>
                    <a:pt x="16369" y="40990"/>
                    <a:pt x="15769" y="42789"/>
                  </a:cubicBezTo>
                  <a:cubicBezTo>
                    <a:pt x="15769" y="42789"/>
                    <a:pt x="20985" y="43748"/>
                    <a:pt x="21405" y="44827"/>
                  </a:cubicBezTo>
                  <a:cubicBezTo>
                    <a:pt x="21405" y="44827"/>
                    <a:pt x="29919" y="4236"/>
                    <a:pt x="21345" y="279"/>
                  </a:cubicBezTo>
                  <a:cubicBezTo>
                    <a:pt x="20936" y="91"/>
                    <a:pt x="20518" y="1"/>
                    <a:pt x="20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62"/>
            <p:cNvSpPr>
              <a:spLocks/>
            </p:cNvSpPr>
            <p:nvPr/>
          </p:nvSpPr>
          <p:spPr>
            <a:xfrm>
              <a:off x="4288150" y="432550"/>
              <a:ext cx="329775" cy="1120150"/>
            </a:xfrm>
            <a:custGeom>
              <a:avLst/>
              <a:gdLst/>
              <a:ahLst/>
              <a:cxnLst/>
              <a:rect l="l" t="t" r="r" b="b"/>
              <a:pathLst>
                <a:path w="13191" h="44806" extrusionOk="0">
                  <a:moveTo>
                    <a:pt x="3392" y="1"/>
                  </a:moveTo>
                  <a:cubicBezTo>
                    <a:pt x="2370" y="1"/>
                    <a:pt x="1305" y="502"/>
                    <a:pt x="240" y="1396"/>
                  </a:cubicBezTo>
                  <a:cubicBezTo>
                    <a:pt x="6356" y="6553"/>
                    <a:pt x="1559" y="34613"/>
                    <a:pt x="0" y="43007"/>
                  </a:cubicBezTo>
                  <a:cubicBezTo>
                    <a:pt x="1499" y="43366"/>
                    <a:pt x="4377" y="44026"/>
                    <a:pt x="4677" y="44805"/>
                  </a:cubicBezTo>
                  <a:cubicBezTo>
                    <a:pt x="4677" y="44805"/>
                    <a:pt x="13191" y="4214"/>
                    <a:pt x="4617" y="257"/>
                  </a:cubicBezTo>
                  <a:cubicBezTo>
                    <a:pt x="4218" y="84"/>
                    <a:pt x="3809" y="1"/>
                    <a:pt x="3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62"/>
            <p:cNvSpPr>
              <a:spLocks/>
            </p:cNvSpPr>
            <p:nvPr/>
          </p:nvSpPr>
          <p:spPr>
            <a:xfrm>
              <a:off x="3857950" y="1134475"/>
              <a:ext cx="259350" cy="266825"/>
            </a:xfrm>
            <a:custGeom>
              <a:avLst/>
              <a:gdLst/>
              <a:ahLst/>
              <a:cxnLst/>
              <a:rect l="l" t="t" r="r" b="b"/>
              <a:pathLst>
                <a:path w="10374" h="10673" extrusionOk="0">
                  <a:moveTo>
                    <a:pt x="8095" y="0"/>
                  </a:moveTo>
                  <a:cubicBezTo>
                    <a:pt x="7915" y="60"/>
                    <a:pt x="7735" y="120"/>
                    <a:pt x="7555" y="180"/>
                  </a:cubicBezTo>
                  <a:cubicBezTo>
                    <a:pt x="7135" y="420"/>
                    <a:pt x="6716" y="660"/>
                    <a:pt x="6356" y="960"/>
                  </a:cubicBezTo>
                  <a:cubicBezTo>
                    <a:pt x="5337" y="1799"/>
                    <a:pt x="4318" y="2758"/>
                    <a:pt x="3418" y="3778"/>
                  </a:cubicBezTo>
                  <a:cubicBezTo>
                    <a:pt x="1500" y="5936"/>
                    <a:pt x="1" y="8514"/>
                    <a:pt x="61" y="8514"/>
                  </a:cubicBezTo>
                  <a:cubicBezTo>
                    <a:pt x="63" y="8517"/>
                    <a:pt x="67" y="8518"/>
                    <a:pt x="71" y="8518"/>
                  </a:cubicBezTo>
                  <a:cubicBezTo>
                    <a:pt x="154" y="8518"/>
                    <a:pt x="513" y="7936"/>
                    <a:pt x="1200" y="7135"/>
                  </a:cubicBezTo>
                  <a:cubicBezTo>
                    <a:pt x="1859" y="6236"/>
                    <a:pt x="2819" y="5157"/>
                    <a:pt x="3838" y="4137"/>
                  </a:cubicBezTo>
                  <a:cubicBezTo>
                    <a:pt x="4737" y="3118"/>
                    <a:pt x="5697" y="2279"/>
                    <a:pt x="6776" y="1499"/>
                  </a:cubicBezTo>
                  <a:cubicBezTo>
                    <a:pt x="7076" y="1259"/>
                    <a:pt x="7435" y="1020"/>
                    <a:pt x="7855" y="900"/>
                  </a:cubicBezTo>
                  <a:cubicBezTo>
                    <a:pt x="7975" y="780"/>
                    <a:pt x="8095" y="780"/>
                    <a:pt x="8215" y="720"/>
                  </a:cubicBezTo>
                  <a:lnTo>
                    <a:pt x="8574" y="720"/>
                  </a:lnTo>
                  <a:cubicBezTo>
                    <a:pt x="8934" y="780"/>
                    <a:pt x="9234" y="1020"/>
                    <a:pt x="9354" y="1379"/>
                  </a:cubicBezTo>
                  <a:cubicBezTo>
                    <a:pt x="9714" y="2219"/>
                    <a:pt x="9534" y="3718"/>
                    <a:pt x="9234" y="5097"/>
                  </a:cubicBezTo>
                  <a:cubicBezTo>
                    <a:pt x="8934" y="6416"/>
                    <a:pt x="8574" y="7675"/>
                    <a:pt x="8155" y="8934"/>
                  </a:cubicBezTo>
                  <a:cubicBezTo>
                    <a:pt x="7915" y="9534"/>
                    <a:pt x="7735" y="10073"/>
                    <a:pt x="7615" y="10673"/>
                  </a:cubicBezTo>
                  <a:cubicBezTo>
                    <a:pt x="7915" y="10193"/>
                    <a:pt x="8215" y="9653"/>
                    <a:pt x="8395" y="9054"/>
                  </a:cubicBezTo>
                  <a:cubicBezTo>
                    <a:pt x="8934" y="7795"/>
                    <a:pt x="9354" y="6536"/>
                    <a:pt x="9714" y="5217"/>
                  </a:cubicBezTo>
                  <a:cubicBezTo>
                    <a:pt x="10073" y="3838"/>
                    <a:pt x="10373" y="2339"/>
                    <a:pt x="9953" y="1080"/>
                  </a:cubicBezTo>
                  <a:cubicBezTo>
                    <a:pt x="9834" y="780"/>
                    <a:pt x="9654" y="540"/>
                    <a:pt x="9414" y="360"/>
                  </a:cubicBezTo>
                  <a:cubicBezTo>
                    <a:pt x="9234" y="180"/>
                    <a:pt x="8994" y="60"/>
                    <a:pt x="8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62"/>
            <p:cNvSpPr>
              <a:spLocks/>
            </p:cNvSpPr>
            <p:nvPr/>
          </p:nvSpPr>
          <p:spPr>
            <a:xfrm>
              <a:off x="4076800" y="1198925"/>
              <a:ext cx="143925" cy="257850"/>
            </a:xfrm>
            <a:custGeom>
              <a:avLst/>
              <a:gdLst/>
              <a:ahLst/>
              <a:cxnLst/>
              <a:rect l="l" t="t" r="r" b="b"/>
              <a:pathLst>
                <a:path w="5757" h="10314" extrusionOk="0">
                  <a:moveTo>
                    <a:pt x="4557" y="0"/>
                  </a:moveTo>
                  <a:cubicBezTo>
                    <a:pt x="4257" y="60"/>
                    <a:pt x="3957" y="180"/>
                    <a:pt x="3718" y="360"/>
                  </a:cubicBezTo>
                  <a:cubicBezTo>
                    <a:pt x="3238" y="660"/>
                    <a:pt x="2818" y="1020"/>
                    <a:pt x="2459" y="1499"/>
                  </a:cubicBezTo>
                  <a:cubicBezTo>
                    <a:pt x="1499" y="2579"/>
                    <a:pt x="660" y="3778"/>
                    <a:pt x="0" y="5097"/>
                  </a:cubicBezTo>
                  <a:cubicBezTo>
                    <a:pt x="1" y="5098"/>
                    <a:pt x="3" y="5098"/>
                    <a:pt x="4" y="5098"/>
                  </a:cubicBezTo>
                  <a:cubicBezTo>
                    <a:pt x="101" y="5098"/>
                    <a:pt x="1344" y="3334"/>
                    <a:pt x="2818" y="1859"/>
                  </a:cubicBezTo>
                  <a:cubicBezTo>
                    <a:pt x="3178" y="1439"/>
                    <a:pt x="3598" y="1140"/>
                    <a:pt x="4017" y="900"/>
                  </a:cubicBezTo>
                  <a:cubicBezTo>
                    <a:pt x="4197" y="780"/>
                    <a:pt x="4377" y="720"/>
                    <a:pt x="4557" y="660"/>
                  </a:cubicBezTo>
                  <a:cubicBezTo>
                    <a:pt x="4677" y="660"/>
                    <a:pt x="4797" y="720"/>
                    <a:pt x="4797" y="840"/>
                  </a:cubicBezTo>
                  <a:cubicBezTo>
                    <a:pt x="4917" y="1080"/>
                    <a:pt x="4977" y="1320"/>
                    <a:pt x="5037" y="1559"/>
                  </a:cubicBezTo>
                  <a:lnTo>
                    <a:pt x="5037" y="1919"/>
                  </a:lnTo>
                  <a:lnTo>
                    <a:pt x="5037" y="2279"/>
                  </a:lnTo>
                  <a:cubicBezTo>
                    <a:pt x="5037" y="2579"/>
                    <a:pt x="4977" y="2938"/>
                    <a:pt x="4977" y="3238"/>
                  </a:cubicBezTo>
                  <a:cubicBezTo>
                    <a:pt x="4857" y="4197"/>
                    <a:pt x="4677" y="5157"/>
                    <a:pt x="4377" y="6116"/>
                  </a:cubicBezTo>
                  <a:cubicBezTo>
                    <a:pt x="4077" y="7135"/>
                    <a:pt x="3718" y="8215"/>
                    <a:pt x="3478" y="8934"/>
                  </a:cubicBezTo>
                  <a:cubicBezTo>
                    <a:pt x="3298" y="9354"/>
                    <a:pt x="3238" y="9833"/>
                    <a:pt x="3178" y="10313"/>
                  </a:cubicBezTo>
                  <a:cubicBezTo>
                    <a:pt x="3418" y="9893"/>
                    <a:pt x="3598" y="9474"/>
                    <a:pt x="3778" y="9054"/>
                  </a:cubicBezTo>
                  <a:cubicBezTo>
                    <a:pt x="4077" y="8275"/>
                    <a:pt x="4497" y="7315"/>
                    <a:pt x="4857" y="6236"/>
                  </a:cubicBezTo>
                  <a:cubicBezTo>
                    <a:pt x="5217" y="5277"/>
                    <a:pt x="5516" y="4317"/>
                    <a:pt x="5636" y="3298"/>
                  </a:cubicBezTo>
                  <a:cubicBezTo>
                    <a:pt x="5696" y="2938"/>
                    <a:pt x="5696" y="2639"/>
                    <a:pt x="5756" y="2279"/>
                  </a:cubicBezTo>
                  <a:lnTo>
                    <a:pt x="5756" y="1919"/>
                  </a:lnTo>
                  <a:lnTo>
                    <a:pt x="5756" y="1499"/>
                  </a:lnTo>
                  <a:cubicBezTo>
                    <a:pt x="5696" y="1140"/>
                    <a:pt x="5576" y="720"/>
                    <a:pt x="5396" y="420"/>
                  </a:cubicBezTo>
                  <a:cubicBezTo>
                    <a:pt x="5217" y="120"/>
                    <a:pt x="4857" y="0"/>
                    <a:pt x="4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62"/>
            <p:cNvSpPr>
              <a:spLocks/>
            </p:cNvSpPr>
            <p:nvPr/>
          </p:nvSpPr>
          <p:spPr>
            <a:xfrm>
              <a:off x="4171225" y="1331225"/>
              <a:ext cx="242850" cy="276925"/>
            </a:xfrm>
            <a:custGeom>
              <a:avLst/>
              <a:gdLst/>
              <a:ahLst/>
              <a:cxnLst/>
              <a:rect l="l" t="t" r="r" b="b"/>
              <a:pathLst>
                <a:path w="9714" h="11077" extrusionOk="0">
                  <a:moveTo>
                    <a:pt x="3932" y="0"/>
                  </a:moveTo>
                  <a:cubicBezTo>
                    <a:pt x="3759" y="0"/>
                    <a:pt x="3584" y="34"/>
                    <a:pt x="3418" y="105"/>
                  </a:cubicBezTo>
                  <a:cubicBezTo>
                    <a:pt x="3118" y="225"/>
                    <a:pt x="2759" y="404"/>
                    <a:pt x="2459" y="584"/>
                  </a:cubicBezTo>
                  <a:cubicBezTo>
                    <a:pt x="1979" y="944"/>
                    <a:pt x="1500" y="1364"/>
                    <a:pt x="1080" y="1843"/>
                  </a:cubicBezTo>
                  <a:cubicBezTo>
                    <a:pt x="600" y="2263"/>
                    <a:pt x="240" y="2743"/>
                    <a:pt x="1" y="3342"/>
                  </a:cubicBezTo>
                  <a:cubicBezTo>
                    <a:pt x="420" y="2863"/>
                    <a:pt x="840" y="2443"/>
                    <a:pt x="1260" y="2023"/>
                  </a:cubicBezTo>
                  <a:cubicBezTo>
                    <a:pt x="1739" y="1664"/>
                    <a:pt x="2219" y="1244"/>
                    <a:pt x="2699" y="944"/>
                  </a:cubicBezTo>
                  <a:cubicBezTo>
                    <a:pt x="2998" y="764"/>
                    <a:pt x="3238" y="644"/>
                    <a:pt x="3598" y="584"/>
                  </a:cubicBezTo>
                  <a:cubicBezTo>
                    <a:pt x="3718" y="524"/>
                    <a:pt x="3838" y="494"/>
                    <a:pt x="3958" y="494"/>
                  </a:cubicBezTo>
                  <a:cubicBezTo>
                    <a:pt x="4078" y="494"/>
                    <a:pt x="4198" y="524"/>
                    <a:pt x="4317" y="584"/>
                  </a:cubicBezTo>
                  <a:cubicBezTo>
                    <a:pt x="4617" y="1004"/>
                    <a:pt x="4677" y="1544"/>
                    <a:pt x="4557" y="2023"/>
                  </a:cubicBezTo>
                  <a:cubicBezTo>
                    <a:pt x="4497" y="2563"/>
                    <a:pt x="4437" y="3043"/>
                    <a:pt x="4317" y="3522"/>
                  </a:cubicBezTo>
                  <a:cubicBezTo>
                    <a:pt x="4078" y="4302"/>
                    <a:pt x="3898" y="4841"/>
                    <a:pt x="3898" y="4841"/>
                  </a:cubicBezTo>
                  <a:lnTo>
                    <a:pt x="3658" y="5501"/>
                  </a:lnTo>
                  <a:cubicBezTo>
                    <a:pt x="3598" y="5741"/>
                    <a:pt x="3538" y="5980"/>
                    <a:pt x="3418" y="6220"/>
                  </a:cubicBezTo>
                  <a:cubicBezTo>
                    <a:pt x="3418" y="6340"/>
                    <a:pt x="3358" y="6400"/>
                    <a:pt x="3358" y="6460"/>
                  </a:cubicBezTo>
                  <a:cubicBezTo>
                    <a:pt x="3298" y="6520"/>
                    <a:pt x="3298" y="6580"/>
                    <a:pt x="3238" y="6700"/>
                  </a:cubicBezTo>
                  <a:lnTo>
                    <a:pt x="2819" y="7599"/>
                  </a:lnTo>
                  <a:lnTo>
                    <a:pt x="3898" y="7599"/>
                  </a:lnTo>
                  <a:lnTo>
                    <a:pt x="4497" y="7659"/>
                  </a:lnTo>
                  <a:cubicBezTo>
                    <a:pt x="4917" y="7659"/>
                    <a:pt x="5337" y="7719"/>
                    <a:pt x="5756" y="7839"/>
                  </a:cubicBezTo>
                  <a:cubicBezTo>
                    <a:pt x="6596" y="8019"/>
                    <a:pt x="7375" y="8379"/>
                    <a:pt x="8035" y="8858"/>
                  </a:cubicBezTo>
                  <a:cubicBezTo>
                    <a:pt x="8634" y="9218"/>
                    <a:pt x="9054" y="9758"/>
                    <a:pt x="9354" y="10357"/>
                  </a:cubicBezTo>
                  <a:cubicBezTo>
                    <a:pt x="9594" y="10777"/>
                    <a:pt x="9654" y="11077"/>
                    <a:pt x="9714" y="11077"/>
                  </a:cubicBezTo>
                  <a:cubicBezTo>
                    <a:pt x="9714" y="11077"/>
                    <a:pt x="9714" y="11017"/>
                    <a:pt x="9714" y="10837"/>
                  </a:cubicBezTo>
                  <a:cubicBezTo>
                    <a:pt x="9654" y="10657"/>
                    <a:pt x="9654" y="10417"/>
                    <a:pt x="9534" y="10237"/>
                  </a:cubicBezTo>
                  <a:cubicBezTo>
                    <a:pt x="9294" y="9578"/>
                    <a:pt x="8874" y="9038"/>
                    <a:pt x="8275" y="8559"/>
                  </a:cubicBezTo>
                  <a:cubicBezTo>
                    <a:pt x="7555" y="8019"/>
                    <a:pt x="6776" y="7599"/>
                    <a:pt x="5876" y="7359"/>
                  </a:cubicBezTo>
                  <a:cubicBezTo>
                    <a:pt x="5457" y="7240"/>
                    <a:pt x="4977" y="7180"/>
                    <a:pt x="4557" y="7120"/>
                  </a:cubicBezTo>
                  <a:cubicBezTo>
                    <a:pt x="4317" y="7000"/>
                    <a:pt x="4018" y="7000"/>
                    <a:pt x="3898" y="7000"/>
                  </a:cubicBezTo>
                  <a:lnTo>
                    <a:pt x="3838" y="7000"/>
                  </a:lnTo>
                  <a:lnTo>
                    <a:pt x="3898" y="6940"/>
                  </a:lnTo>
                  <a:cubicBezTo>
                    <a:pt x="3958" y="6760"/>
                    <a:pt x="3958" y="6640"/>
                    <a:pt x="4018" y="6520"/>
                  </a:cubicBezTo>
                  <a:lnTo>
                    <a:pt x="4317" y="5741"/>
                  </a:lnTo>
                  <a:cubicBezTo>
                    <a:pt x="4497" y="5381"/>
                    <a:pt x="4557" y="5141"/>
                    <a:pt x="4557" y="5141"/>
                  </a:cubicBezTo>
                  <a:cubicBezTo>
                    <a:pt x="4557" y="5141"/>
                    <a:pt x="4737" y="4541"/>
                    <a:pt x="4917" y="3702"/>
                  </a:cubicBezTo>
                  <a:cubicBezTo>
                    <a:pt x="5037" y="3162"/>
                    <a:pt x="5157" y="2683"/>
                    <a:pt x="5157" y="2143"/>
                  </a:cubicBezTo>
                  <a:cubicBezTo>
                    <a:pt x="5217" y="1843"/>
                    <a:pt x="5217" y="1484"/>
                    <a:pt x="5157" y="1184"/>
                  </a:cubicBezTo>
                  <a:cubicBezTo>
                    <a:pt x="5157" y="824"/>
                    <a:pt x="4977" y="464"/>
                    <a:pt x="4677" y="225"/>
                  </a:cubicBezTo>
                  <a:cubicBezTo>
                    <a:pt x="4459" y="79"/>
                    <a:pt x="4198" y="0"/>
                    <a:pt x="3932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62"/>
            <p:cNvSpPr>
              <a:spLocks/>
            </p:cNvSpPr>
            <p:nvPr/>
          </p:nvSpPr>
          <p:spPr>
            <a:xfrm>
              <a:off x="2730775" y="1095500"/>
              <a:ext cx="280325" cy="260825"/>
            </a:xfrm>
            <a:custGeom>
              <a:avLst/>
              <a:gdLst/>
              <a:ahLst/>
              <a:cxnLst/>
              <a:rect l="l" t="t" r="r" b="b"/>
              <a:pathLst>
                <a:path w="11213" h="10433" extrusionOk="0">
                  <a:moveTo>
                    <a:pt x="1799" y="0"/>
                  </a:moveTo>
                  <a:cubicBezTo>
                    <a:pt x="1619" y="0"/>
                    <a:pt x="1439" y="0"/>
                    <a:pt x="1319" y="60"/>
                  </a:cubicBezTo>
                  <a:cubicBezTo>
                    <a:pt x="1079" y="180"/>
                    <a:pt x="840" y="300"/>
                    <a:pt x="720" y="480"/>
                  </a:cubicBezTo>
                  <a:cubicBezTo>
                    <a:pt x="480" y="720"/>
                    <a:pt x="360" y="1020"/>
                    <a:pt x="300" y="1320"/>
                  </a:cubicBezTo>
                  <a:cubicBezTo>
                    <a:pt x="0" y="2579"/>
                    <a:pt x="540" y="4018"/>
                    <a:pt x="1079" y="5337"/>
                  </a:cubicBezTo>
                  <a:cubicBezTo>
                    <a:pt x="1679" y="6596"/>
                    <a:pt x="2278" y="7795"/>
                    <a:pt x="2998" y="8934"/>
                  </a:cubicBezTo>
                  <a:cubicBezTo>
                    <a:pt x="3298" y="9474"/>
                    <a:pt x="3658" y="9953"/>
                    <a:pt x="4077" y="10433"/>
                  </a:cubicBezTo>
                  <a:cubicBezTo>
                    <a:pt x="3837" y="9893"/>
                    <a:pt x="3538" y="9354"/>
                    <a:pt x="3238" y="8814"/>
                  </a:cubicBezTo>
                  <a:cubicBezTo>
                    <a:pt x="2638" y="7615"/>
                    <a:pt x="2039" y="6416"/>
                    <a:pt x="1559" y="5157"/>
                  </a:cubicBezTo>
                  <a:cubicBezTo>
                    <a:pt x="1079" y="3838"/>
                    <a:pt x="660" y="2399"/>
                    <a:pt x="899" y="1439"/>
                  </a:cubicBezTo>
                  <a:cubicBezTo>
                    <a:pt x="959" y="1140"/>
                    <a:pt x="1199" y="840"/>
                    <a:pt x="1559" y="720"/>
                  </a:cubicBezTo>
                  <a:cubicBezTo>
                    <a:pt x="1619" y="690"/>
                    <a:pt x="1679" y="675"/>
                    <a:pt x="1739" y="675"/>
                  </a:cubicBezTo>
                  <a:cubicBezTo>
                    <a:pt x="1799" y="675"/>
                    <a:pt x="1859" y="690"/>
                    <a:pt x="1919" y="720"/>
                  </a:cubicBezTo>
                  <a:cubicBezTo>
                    <a:pt x="2039" y="720"/>
                    <a:pt x="2159" y="720"/>
                    <a:pt x="2338" y="780"/>
                  </a:cubicBezTo>
                  <a:cubicBezTo>
                    <a:pt x="2698" y="900"/>
                    <a:pt x="3118" y="1020"/>
                    <a:pt x="3478" y="1200"/>
                  </a:cubicBezTo>
                  <a:cubicBezTo>
                    <a:pt x="4617" y="1859"/>
                    <a:pt x="5756" y="2579"/>
                    <a:pt x="6775" y="3358"/>
                  </a:cubicBezTo>
                  <a:cubicBezTo>
                    <a:pt x="7914" y="4257"/>
                    <a:pt x="8994" y="5217"/>
                    <a:pt x="9833" y="5936"/>
                  </a:cubicBezTo>
                  <a:cubicBezTo>
                    <a:pt x="10612" y="6656"/>
                    <a:pt x="11092" y="7195"/>
                    <a:pt x="11152" y="7195"/>
                  </a:cubicBezTo>
                  <a:cubicBezTo>
                    <a:pt x="11212" y="7135"/>
                    <a:pt x="9353" y="4857"/>
                    <a:pt x="7075" y="2998"/>
                  </a:cubicBezTo>
                  <a:cubicBezTo>
                    <a:pt x="6056" y="2099"/>
                    <a:pt x="4977" y="1320"/>
                    <a:pt x="3777" y="600"/>
                  </a:cubicBezTo>
                  <a:cubicBezTo>
                    <a:pt x="3358" y="420"/>
                    <a:pt x="2938" y="240"/>
                    <a:pt x="2518" y="120"/>
                  </a:cubicBezTo>
                  <a:cubicBezTo>
                    <a:pt x="2338" y="60"/>
                    <a:pt x="2099" y="0"/>
                    <a:pt x="1919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62"/>
            <p:cNvSpPr>
              <a:spLocks/>
            </p:cNvSpPr>
            <p:nvPr/>
          </p:nvSpPr>
          <p:spPr>
            <a:xfrm>
              <a:off x="2636325" y="1176450"/>
              <a:ext cx="155925" cy="250325"/>
            </a:xfrm>
            <a:custGeom>
              <a:avLst/>
              <a:gdLst/>
              <a:ahLst/>
              <a:cxnLst/>
              <a:rect l="l" t="t" r="r" b="b"/>
              <a:pathLst>
                <a:path w="6237" h="10013" extrusionOk="0">
                  <a:moveTo>
                    <a:pt x="1020" y="0"/>
                  </a:moveTo>
                  <a:cubicBezTo>
                    <a:pt x="660" y="0"/>
                    <a:pt x="361" y="240"/>
                    <a:pt x="241" y="540"/>
                  </a:cubicBezTo>
                  <a:cubicBezTo>
                    <a:pt x="61" y="899"/>
                    <a:pt x="1" y="1259"/>
                    <a:pt x="61" y="1619"/>
                  </a:cubicBezTo>
                  <a:lnTo>
                    <a:pt x="61" y="2039"/>
                  </a:lnTo>
                  <a:cubicBezTo>
                    <a:pt x="61" y="2039"/>
                    <a:pt x="61" y="2159"/>
                    <a:pt x="121" y="2398"/>
                  </a:cubicBezTo>
                  <a:cubicBezTo>
                    <a:pt x="181" y="2758"/>
                    <a:pt x="241" y="3118"/>
                    <a:pt x="361" y="3418"/>
                  </a:cubicBezTo>
                  <a:cubicBezTo>
                    <a:pt x="660" y="4377"/>
                    <a:pt x="1080" y="5336"/>
                    <a:pt x="1560" y="6236"/>
                  </a:cubicBezTo>
                  <a:cubicBezTo>
                    <a:pt x="2039" y="7195"/>
                    <a:pt x="2639" y="8094"/>
                    <a:pt x="3059" y="8814"/>
                  </a:cubicBezTo>
                  <a:cubicBezTo>
                    <a:pt x="3239" y="9234"/>
                    <a:pt x="3538" y="9653"/>
                    <a:pt x="3898" y="10013"/>
                  </a:cubicBezTo>
                  <a:cubicBezTo>
                    <a:pt x="3778" y="9533"/>
                    <a:pt x="3598" y="9114"/>
                    <a:pt x="3358" y="8694"/>
                  </a:cubicBezTo>
                  <a:cubicBezTo>
                    <a:pt x="2999" y="7974"/>
                    <a:pt x="2519" y="7015"/>
                    <a:pt x="2039" y="6056"/>
                  </a:cubicBezTo>
                  <a:cubicBezTo>
                    <a:pt x="1620" y="5156"/>
                    <a:pt x="1320" y="4197"/>
                    <a:pt x="1020" y="3298"/>
                  </a:cubicBezTo>
                  <a:cubicBezTo>
                    <a:pt x="960" y="2938"/>
                    <a:pt x="900" y="2638"/>
                    <a:pt x="840" y="2338"/>
                  </a:cubicBezTo>
                  <a:cubicBezTo>
                    <a:pt x="840" y="2099"/>
                    <a:pt x="780" y="1979"/>
                    <a:pt x="780" y="1979"/>
                  </a:cubicBezTo>
                  <a:cubicBezTo>
                    <a:pt x="780" y="1979"/>
                    <a:pt x="780" y="1859"/>
                    <a:pt x="780" y="1619"/>
                  </a:cubicBezTo>
                  <a:cubicBezTo>
                    <a:pt x="720" y="1379"/>
                    <a:pt x="720" y="1079"/>
                    <a:pt x="840" y="840"/>
                  </a:cubicBezTo>
                  <a:cubicBezTo>
                    <a:pt x="840" y="720"/>
                    <a:pt x="960" y="660"/>
                    <a:pt x="1080" y="660"/>
                  </a:cubicBezTo>
                  <a:cubicBezTo>
                    <a:pt x="1260" y="660"/>
                    <a:pt x="1440" y="720"/>
                    <a:pt x="1620" y="780"/>
                  </a:cubicBezTo>
                  <a:cubicBezTo>
                    <a:pt x="2099" y="959"/>
                    <a:pt x="2519" y="1199"/>
                    <a:pt x="2939" y="1499"/>
                  </a:cubicBezTo>
                  <a:cubicBezTo>
                    <a:pt x="4645" y="2793"/>
                    <a:pt x="6120" y="4319"/>
                    <a:pt x="6231" y="4319"/>
                  </a:cubicBezTo>
                  <a:cubicBezTo>
                    <a:pt x="6234" y="4319"/>
                    <a:pt x="6235" y="4318"/>
                    <a:pt x="6236" y="4317"/>
                  </a:cubicBezTo>
                  <a:cubicBezTo>
                    <a:pt x="5397" y="3118"/>
                    <a:pt x="4378" y="2039"/>
                    <a:pt x="3239" y="1139"/>
                  </a:cubicBezTo>
                  <a:cubicBezTo>
                    <a:pt x="2819" y="780"/>
                    <a:pt x="2339" y="480"/>
                    <a:pt x="1860" y="180"/>
                  </a:cubicBezTo>
                  <a:cubicBezTo>
                    <a:pt x="1620" y="60"/>
                    <a:pt x="1320" y="0"/>
                    <a:pt x="1020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62"/>
            <p:cNvSpPr>
              <a:spLocks/>
            </p:cNvSpPr>
            <p:nvPr/>
          </p:nvSpPr>
          <p:spPr>
            <a:xfrm>
              <a:off x="2499925" y="1319200"/>
              <a:ext cx="211375" cy="296450"/>
            </a:xfrm>
            <a:custGeom>
              <a:avLst/>
              <a:gdLst/>
              <a:ahLst/>
              <a:cxnLst/>
              <a:rect l="l" t="t" r="r" b="b"/>
              <a:pathLst>
                <a:path w="8455" h="11858" extrusionOk="0">
                  <a:moveTo>
                    <a:pt x="4259" y="0"/>
                  </a:moveTo>
                  <a:cubicBezTo>
                    <a:pt x="3929" y="0"/>
                    <a:pt x="3641" y="123"/>
                    <a:pt x="3418" y="346"/>
                  </a:cubicBezTo>
                  <a:cubicBezTo>
                    <a:pt x="3179" y="646"/>
                    <a:pt x="3059" y="1005"/>
                    <a:pt x="3119" y="1365"/>
                  </a:cubicBezTo>
                  <a:cubicBezTo>
                    <a:pt x="3119" y="1665"/>
                    <a:pt x="3119" y="1965"/>
                    <a:pt x="3179" y="2264"/>
                  </a:cubicBezTo>
                  <a:cubicBezTo>
                    <a:pt x="3298" y="2804"/>
                    <a:pt x="3478" y="3284"/>
                    <a:pt x="3658" y="3763"/>
                  </a:cubicBezTo>
                  <a:cubicBezTo>
                    <a:pt x="4018" y="4603"/>
                    <a:pt x="4258" y="5142"/>
                    <a:pt x="4258" y="5142"/>
                  </a:cubicBezTo>
                  <a:lnTo>
                    <a:pt x="4617" y="5742"/>
                  </a:lnTo>
                  <a:lnTo>
                    <a:pt x="4977" y="6461"/>
                  </a:lnTo>
                  <a:lnTo>
                    <a:pt x="5217" y="6821"/>
                  </a:lnTo>
                  <a:lnTo>
                    <a:pt x="5277" y="6881"/>
                  </a:lnTo>
                  <a:lnTo>
                    <a:pt x="5157" y="6881"/>
                  </a:lnTo>
                  <a:cubicBezTo>
                    <a:pt x="4977" y="6941"/>
                    <a:pt x="4737" y="7001"/>
                    <a:pt x="4558" y="7061"/>
                  </a:cubicBezTo>
                  <a:cubicBezTo>
                    <a:pt x="4138" y="7181"/>
                    <a:pt x="3718" y="7361"/>
                    <a:pt x="3298" y="7541"/>
                  </a:cubicBezTo>
                  <a:cubicBezTo>
                    <a:pt x="2459" y="7900"/>
                    <a:pt x="1680" y="8440"/>
                    <a:pt x="1080" y="9100"/>
                  </a:cubicBezTo>
                  <a:cubicBezTo>
                    <a:pt x="600" y="9639"/>
                    <a:pt x="241" y="10239"/>
                    <a:pt x="121" y="10958"/>
                  </a:cubicBezTo>
                  <a:cubicBezTo>
                    <a:pt x="61" y="11138"/>
                    <a:pt x="61" y="11378"/>
                    <a:pt x="61" y="11558"/>
                  </a:cubicBezTo>
                  <a:cubicBezTo>
                    <a:pt x="1" y="11798"/>
                    <a:pt x="1" y="11858"/>
                    <a:pt x="61" y="11858"/>
                  </a:cubicBezTo>
                  <a:cubicBezTo>
                    <a:pt x="121" y="11858"/>
                    <a:pt x="121" y="11558"/>
                    <a:pt x="241" y="11078"/>
                  </a:cubicBezTo>
                  <a:cubicBezTo>
                    <a:pt x="480" y="10419"/>
                    <a:pt x="840" y="9819"/>
                    <a:pt x="1320" y="9399"/>
                  </a:cubicBezTo>
                  <a:cubicBezTo>
                    <a:pt x="1919" y="8800"/>
                    <a:pt x="2639" y="8380"/>
                    <a:pt x="3478" y="8080"/>
                  </a:cubicBezTo>
                  <a:cubicBezTo>
                    <a:pt x="3838" y="7900"/>
                    <a:pt x="4258" y="7780"/>
                    <a:pt x="4677" y="7661"/>
                  </a:cubicBezTo>
                  <a:cubicBezTo>
                    <a:pt x="4857" y="7601"/>
                    <a:pt x="5037" y="7541"/>
                    <a:pt x="5277" y="7541"/>
                  </a:cubicBezTo>
                  <a:lnTo>
                    <a:pt x="6296" y="7361"/>
                  </a:lnTo>
                  <a:lnTo>
                    <a:pt x="5817" y="6581"/>
                  </a:lnTo>
                  <a:cubicBezTo>
                    <a:pt x="5697" y="6401"/>
                    <a:pt x="5697" y="6401"/>
                    <a:pt x="5637" y="6282"/>
                  </a:cubicBezTo>
                  <a:lnTo>
                    <a:pt x="5517" y="6102"/>
                  </a:lnTo>
                  <a:cubicBezTo>
                    <a:pt x="5397" y="5862"/>
                    <a:pt x="5277" y="5622"/>
                    <a:pt x="5157" y="5442"/>
                  </a:cubicBezTo>
                  <a:lnTo>
                    <a:pt x="4857" y="4843"/>
                  </a:lnTo>
                  <a:cubicBezTo>
                    <a:pt x="4857" y="4843"/>
                    <a:pt x="4617" y="4303"/>
                    <a:pt x="4258" y="3524"/>
                  </a:cubicBezTo>
                  <a:cubicBezTo>
                    <a:pt x="4018" y="3104"/>
                    <a:pt x="3898" y="2624"/>
                    <a:pt x="3778" y="2145"/>
                  </a:cubicBezTo>
                  <a:cubicBezTo>
                    <a:pt x="3538" y="1665"/>
                    <a:pt x="3598" y="1125"/>
                    <a:pt x="3778" y="706"/>
                  </a:cubicBezTo>
                  <a:cubicBezTo>
                    <a:pt x="3958" y="571"/>
                    <a:pt x="4138" y="503"/>
                    <a:pt x="4343" y="503"/>
                  </a:cubicBezTo>
                  <a:cubicBezTo>
                    <a:pt x="4411" y="503"/>
                    <a:pt x="4483" y="511"/>
                    <a:pt x="4558" y="526"/>
                  </a:cubicBezTo>
                  <a:cubicBezTo>
                    <a:pt x="4857" y="586"/>
                    <a:pt x="5157" y="646"/>
                    <a:pt x="5457" y="825"/>
                  </a:cubicBezTo>
                  <a:cubicBezTo>
                    <a:pt x="5996" y="1065"/>
                    <a:pt x="6536" y="1305"/>
                    <a:pt x="7016" y="1665"/>
                  </a:cubicBezTo>
                  <a:cubicBezTo>
                    <a:pt x="7555" y="2025"/>
                    <a:pt x="7975" y="2384"/>
                    <a:pt x="8455" y="2744"/>
                  </a:cubicBezTo>
                  <a:cubicBezTo>
                    <a:pt x="8155" y="2204"/>
                    <a:pt x="7735" y="1725"/>
                    <a:pt x="7196" y="1425"/>
                  </a:cubicBezTo>
                  <a:cubicBezTo>
                    <a:pt x="6716" y="1005"/>
                    <a:pt x="6176" y="706"/>
                    <a:pt x="5637" y="406"/>
                  </a:cubicBezTo>
                  <a:cubicBezTo>
                    <a:pt x="5277" y="226"/>
                    <a:pt x="4977" y="106"/>
                    <a:pt x="4617" y="46"/>
                  </a:cubicBezTo>
                  <a:cubicBezTo>
                    <a:pt x="4494" y="15"/>
                    <a:pt x="4374" y="0"/>
                    <a:pt x="4259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62"/>
            <p:cNvSpPr>
              <a:spLocks/>
            </p:cNvSpPr>
            <p:nvPr/>
          </p:nvSpPr>
          <p:spPr>
            <a:xfrm>
              <a:off x="2658825" y="1776000"/>
              <a:ext cx="529125" cy="436250"/>
            </a:xfrm>
            <a:custGeom>
              <a:avLst/>
              <a:gdLst/>
              <a:ahLst/>
              <a:cxnLst/>
              <a:rect l="l" t="t" r="r" b="b"/>
              <a:pathLst>
                <a:path w="21165" h="17450" extrusionOk="0">
                  <a:moveTo>
                    <a:pt x="21165" y="1"/>
                  </a:moveTo>
                  <a:lnTo>
                    <a:pt x="21165" y="1"/>
                  </a:lnTo>
                  <a:cubicBezTo>
                    <a:pt x="18124" y="4621"/>
                    <a:pt x="9835" y="15972"/>
                    <a:pt x="2308" y="15972"/>
                  </a:cubicBezTo>
                  <a:cubicBezTo>
                    <a:pt x="2118" y="15972"/>
                    <a:pt x="1928" y="15964"/>
                    <a:pt x="1739" y="15950"/>
                  </a:cubicBezTo>
                  <a:cubicBezTo>
                    <a:pt x="1139" y="15890"/>
                    <a:pt x="540" y="15770"/>
                    <a:pt x="0" y="15650"/>
                  </a:cubicBezTo>
                  <a:lnTo>
                    <a:pt x="0" y="15650"/>
                  </a:lnTo>
                  <a:cubicBezTo>
                    <a:pt x="840" y="16369"/>
                    <a:pt x="1859" y="16909"/>
                    <a:pt x="2998" y="17209"/>
                  </a:cubicBezTo>
                  <a:cubicBezTo>
                    <a:pt x="3597" y="17372"/>
                    <a:pt x="4199" y="17449"/>
                    <a:pt x="4800" y="17449"/>
                  </a:cubicBezTo>
                  <a:cubicBezTo>
                    <a:pt x="10818" y="17449"/>
                    <a:pt x="16810" y="9704"/>
                    <a:pt x="20026" y="2999"/>
                  </a:cubicBezTo>
                  <a:cubicBezTo>
                    <a:pt x="20505" y="2040"/>
                    <a:pt x="20865" y="1020"/>
                    <a:pt x="21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62"/>
            <p:cNvSpPr>
              <a:spLocks/>
            </p:cNvSpPr>
            <p:nvPr/>
          </p:nvSpPr>
          <p:spPr>
            <a:xfrm>
              <a:off x="4048325" y="1389300"/>
              <a:ext cx="3025" cy="12000"/>
            </a:xfrm>
            <a:custGeom>
              <a:avLst/>
              <a:gdLst/>
              <a:ahLst/>
              <a:cxnLst/>
              <a:rect l="l" t="t" r="r" b="b"/>
              <a:pathLst>
                <a:path w="121" h="480" extrusionOk="0">
                  <a:moveTo>
                    <a:pt x="120" y="0"/>
                  </a:moveTo>
                  <a:lnTo>
                    <a:pt x="120" y="0"/>
                  </a:lnTo>
                  <a:cubicBezTo>
                    <a:pt x="60" y="120"/>
                    <a:pt x="0" y="300"/>
                    <a:pt x="0" y="480"/>
                  </a:cubicBezTo>
                  <a:cubicBezTo>
                    <a:pt x="60" y="300"/>
                    <a:pt x="60" y="180"/>
                    <a:pt x="120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62"/>
            <p:cNvSpPr>
              <a:spLocks/>
            </p:cNvSpPr>
            <p:nvPr/>
          </p:nvSpPr>
          <p:spPr>
            <a:xfrm>
              <a:off x="4169725" y="1203250"/>
              <a:ext cx="39000" cy="193550"/>
            </a:xfrm>
            <a:custGeom>
              <a:avLst/>
              <a:gdLst/>
              <a:ahLst/>
              <a:cxnLst/>
              <a:rect l="l" t="t" r="r" b="b"/>
              <a:pathLst>
                <a:path w="1560" h="7742" extrusionOk="0">
                  <a:moveTo>
                    <a:pt x="664" y="0"/>
                  </a:moveTo>
                  <a:cubicBezTo>
                    <a:pt x="624" y="0"/>
                    <a:pt x="583" y="3"/>
                    <a:pt x="540" y="7"/>
                  </a:cubicBezTo>
                  <a:cubicBezTo>
                    <a:pt x="1080" y="1626"/>
                    <a:pt x="540" y="5284"/>
                    <a:pt x="1" y="7742"/>
                  </a:cubicBezTo>
                  <a:cubicBezTo>
                    <a:pt x="420" y="6663"/>
                    <a:pt x="1560" y="3725"/>
                    <a:pt x="1500" y="1446"/>
                  </a:cubicBezTo>
                  <a:cubicBezTo>
                    <a:pt x="1444" y="342"/>
                    <a:pt x="1135" y="0"/>
                    <a:pt x="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62"/>
            <p:cNvSpPr>
              <a:spLocks/>
            </p:cNvSpPr>
            <p:nvPr/>
          </p:nvSpPr>
          <p:spPr>
            <a:xfrm>
              <a:off x="4043825" y="1143375"/>
              <a:ext cx="56975" cy="245950"/>
            </a:xfrm>
            <a:custGeom>
              <a:avLst/>
              <a:gdLst/>
              <a:ahLst/>
              <a:cxnLst/>
              <a:rect l="l" t="t" r="r" b="b"/>
              <a:pathLst>
                <a:path w="2279" h="9838" extrusionOk="0">
                  <a:moveTo>
                    <a:pt x="1306" y="1"/>
                  </a:moveTo>
                  <a:cubicBezTo>
                    <a:pt x="950" y="1"/>
                    <a:pt x="501" y="178"/>
                    <a:pt x="0" y="484"/>
                  </a:cubicBezTo>
                  <a:cubicBezTo>
                    <a:pt x="1679" y="1323"/>
                    <a:pt x="660" y="7918"/>
                    <a:pt x="300" y="9837"/>
                  </a:cubicBezTo>
                  <a:cubicBezTo>
                    <a:pt x="720" y="8338"/>
                    <a:pt x="1259" y="6959"/>
                    <a:pt x="1799" y="5580"/>
                  </a:cubicBezTo>
                  <a:cubicBezTo>
                    <a:pt x="2219" y="4021"/>
                    <a:pt x="2279" y="2402"/>
                    <a:pt x="2099" y="784"/>
                  </a:cubicBezTo>
                  <a:cubicBezTo>
                    <a:pt x="2002" y="237"/>
                    <a:pt x="1716" y="1"/>
                    <a:pt x="1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62"/>
            <p:cNvSpPr>
              <a:spLocks/>
            </p:cNvSpPr>
            <p:nvPr/>
          </p:nvSpPr>
          <p:spPr>
            <a:xfrm>
              <a:off x="3532700" y="1103000"/>
              <a:ext cx="1295075" cy="1133200"/>
            </a:xfrm>
            <a:custGeom>
              <a:avLst/>
              <a:gdLst/>
              <a:ahLst/>
              <a:cxnLst/>
              <a:rect l="l" t="t" r="r" b="b"/>
              <a:pathLst>
                <a:path w="51803" h="45328" extrusionOk="0">
                  <a:moveTo>
                    <a:pt x="37473" y="0"/>
                  </a:moveTo>
                  <a:cubicBezTo>
                    <a:pt x="36394" y="9533"/>
                    <a:pt x="34595" y="17927"/>
                    <a:pt x="34595" y="17927"/>
                  </a:cubicBezTo>
                  <a:cubicBezTo>
                    <a:pt x="34175" y="16848"/>
                    <a:pt x="28959" y="15949"/>
                    <a:pt x="28959" y="15949"/>
                  </a:cubicBezTo>
                  <a:cubicBezTo>
                    <a:pt x="29619" y="14150"/>
                    <a:pt x="30038" y="12291"/>
                    <a:pt x="30218" y="10433"/>
                  </a:cubicBezTo>
                  <a:cubicBezTo>
                    <a:pt x="30272" y="9783"/>
                    <a:pt x="30033" y="9525"/>
                    <a:pt x="29589" y="9525"/>
                  </a:cubicBezTo>
                  <a:cubicBezTo>
                    <a:pt x="29541" y="9525"/>
                    <a:pt x="29491" y="9528"/>
                    <a:pt x="29439" y="9533"/>
                  </a:cubicBezTo>
                  <a:cubicBezTo>
                    <a:pt x="29679" y="12711"/>
                    <a:pt x="26801" y="17688"/>
                    <a:pt x="26801" y="17688"/>
                  </a:cubicBezTo>
                  <a:cubicBezTo>
                    <a:pt x="26801" y="17688"/>
                    <a:pt x="33756" y="19966"/>
                    <a:pt x="34715" y="21225"/>
                  </a:cubicBezTo>
                  <a:cubicBezTo>
                    <a:pt x="35734" y="22544"/>
                    <a:pt x="42869" y="33456"/>
                    <a:pt x="41610" y="37294"/>
                  </a:cubicBezTo>
                  <a:cubicBezTo>
                    <a:pt x="41379" y="37987"/>
                    <a:pt x="40967" y="38271"/>
                    <a:pt x="40450" y="38271"/>
                  </a:cubicBezTo>
                  <a:cubicBezTo>
                    <a:pt x="38151" y="38271"/>
                    <a:pt x="33756" y="32677"/>
                    <a:pt x="33756" y="32677"/>
                  </a:cubicBezTo>
                  <a:lnTo>
                    <a:pt x="33756" y="32677"/>
                  </a:lnTo>
                  <a:cubicBezTo>
                    <a:pt x="33756" y="32677"/>
                    <a:pt x="35254" y="38553"/>
                    <a:pt x="32736" y="40351"/>
                  </a:cubicBezTo>
                  <a:cubicBezTo>
                    <a:pt x="32436" y="40559"/>
                    <a:pt x="32061" y="40651"/>
                    <a:pt x="31632" y="40651"/>
                  </a:cubicBezTo>
                  <a:cubicBezTo>
                    <a:pt x="28469" y="40651"/>
                    <a:pt x="22329" y="35642"/>
                    <a:pt x="20745" y="34955"/>
                  </a:cubicBezTo>
                  <a:cubicBezTo>
                    <a:pt x="20597" y="34898"/>
                    <a:pt x="20442" y="34871"/>
                    <a:pt x="20281" y="34871"/>
                  </a:cubicBezTo>
                  <a:cubicBezTo>
                    <a:pt x="18421" y="34871"/>
                    <a:pt x="15601" y="38433"/>
                    <a:pt x="9533" y="39812"/>
                  </a:cubicBezTo>
                  <a:cubicBezTo>
                    <a:pt x="9082" y="39919"/>
                    <a:pt x="8642" y="39969"/>
                    <a:pt x="8214" y="39969"/>
                  </a:cubicBezTo>
                  <a:cubicBezTo>
                    <a:pt x="4328" y="39969"/>
                    <a:pt x="1458" y="35851"/>
                    <a:pt x="0" y="33097"/>
                  </a:cubicBezTo>
                  <a:lnTo>
                    <a:pt x="0" y="33097"/>
                  </a:lnTo>
                  <a:cubicBezTo>
                    <a:pt x="1384" y="37766"/>
                    <a:pt x="4233" y="41563"/>
                    <a:pt x="8705" y="41563"/>
                  </a:cubicBezTo>
                  <a:cubicBezTo>
                    <a:pt x="10434" y="41563"/>
                    <a:pt x="12406" y="40996"/>
                    <a:pt x="14629" y="39692"/>
                  </a:cubicBezTo>
                  <a:cubicBezTo>
                    <a:pt x="17145" y="38195"/>
                    <a:pt x="18730" y="37375"/>
                    <a:pt x="20356" y="37375"/>
                  </a:cubicBezTo>
                  <a:cubicBezTo>
                    <a:pt x="21791" y="37375"/>
                    <a:pt x="23257" y="38014"/>
                    <a:pt x="25422" y="39392"/>
                  </a:cubicBezTo>
                  <a:cubicBezTo>
                    <a:pt x="26712" y="40186"/>
                    <a:pt x="31661" y="44803"/>
                    <a:pt x="34380" y="44803"/>
                  </a:cubicBezTo>
                  <a:cubicBezTo>
                    <a:pt x="34945" y="44803"/>
                    <a:pt x="35414" y="44603"/>
                    <a:pt x="35734" y="44129"/>
                  </a:cubicBezTo>
                  <a:cubicBezTo>
                    <a:pt x="36980" y="42236"/>
                    <a:pt x="35617" y="39432"/>
                    <a:pt x="36875" y="39432"/>
                  </a:cubicBezTo>
                  <a:cubicBezTo>
                    <a:pt x="37131" y="39432"/>
                    <a:pt x="37495" y="39548"/>
                    <a:pt x="38013" y="39812"/>
                  </a:cubicBezTo>
                  <a:cubicBezTo>
                    <a:pt x="39991" y="40771"/>
                    <a:pt x="43169" y="43949"/>
                    <a:pt x="46107" y="45328"/>
                  </a:cubicBezTo>
                  <a:cubicBezTo>
                    <a:pt x="47126" y="45088"/>
                    <a:pt x="49944" y="44309"/>
                    <a:pt x="50723" y="41850"/>
                  </a:cubicBezTo>
                  <a:cubicBezTo>
                    <a:pt x="51803" y="38792"/>
                    <a:pt x="39092" y="21465"/>
                    <a:pt x="39092" y="21465"/>
                  </a:cubicBezTo>
                  <a:cubicBezTo>
                    <a:pt x="39571" y="18707"/>
                    <a:pt x="40171" y="14090"/>
                    <a:pt x="40651" y="8694"/>
                  </a:cubicBezTo>
                  <a:lnTo>
                    <a:pt x="40651" y="8694"/>
                  </a:lnTo>
                  <a:lnTo>
                    <a:pt x="40351" y="8754"/>
                  </a:lnTo>
                  <a:cubicBezTo>
                    <a:pt x="40304" y="8761"/>
                    <a:pt x="40258" y="8765"/>
                    <a:pt x="40212" y="8765"/>
                  </a:cubicBezTo>
                  <a:cubicBezTo>
                    <a:pt x="38745" y="8765"/>
                    <a:pt x="37996" y="5059"/>
                    <a:pt x="37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2" name="Google Shape;3422;p62"/>
            <p:cNvSpPr>
              <a:spLocks/>
            </p:cNvSpPr>
            <p:nvPr/>
          </p:nvSpPr>
          <p:spPr>
            <a:xfrm>
              <a:off x="4155175" y="1396775"/>
              <a:ext cx="23575" cy="61575"/>
            </a:xfrm>
            <a:custGeom>
              <a:avLst/>
              <a:gdLst/>
              <a:ahLst/>
              <a:cxnLst/>
              <a:rect l="l" t="t" r="r" b="b"/>
              <a:pathLst>
                <a:path w="943" h="2463" extrusionOk="0">
                  <a:moveTo>
                    <a:pt x="942" y="1"/>
                  </a:moveTo>
                  <a:lnTo>
                    <a:pt x="523" y="361"/>
                  </a:lnTo>
                  <a:cubicBezTo>
                    <a:pt x="343" y="1318"/>
                    <a:pt x="104" y="2037"/>
                    <a:pt x="43" y="2337"/>
                  </a:cubicBezTo>
                  <a:lnTo>
                    <a:pt x="43" y="2337"/>
                  </a:lnTo>
                  <a:cubicBezTo>
                    <a:pt x="158" y="2007"/>
                    <a:pt x="495" y="1059"/>
                    <a:pt x="942" y="1"/>
                  </a:cubicBezTo>
                  <a:close/>
                  <a:moveTo>
                    <a:pt x="43" y="2337"/>
                  </a:moveTo>
                  <a:cubicBezTo>
                    <a:pt x="16" y="2418"/>
                    <a:pt x="1" y="2462"/>
                    <a:pt x="1" y="2462"/>
                  </a:cubicBezTo>
                  <a:cubicBezTo>
                    <a:pt x="2" y="2462"/>
                    <a:pt x="15" y="2423"/>
                    <a:pt x="43" y="2339"/>
                  </a:cubicBezTo>
                  <a:cubicBezTo>
                    <a:pt x="43" y="2339"/>
                    <a:pt x="43" y="2338"/>
                    <a:pt x="43" y="2337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62"/>
            <p:cNvSpPr>
              <a:spLocks/>
            </p:cNvSpPr>
            <p:nvPr/>
          </p:nvSpPr>
          <p:spPr>
            <a:xfrm>
              <a:off x="2592875" y="1330675"/>
              <a:ext cx="134925" cy="129100"/>
            </a:xfrm>
            <a:custGeom>
              <a:avLst/>
              <a:gdLst/>
              <a:ahLst/>
              <a:cxnLst/>
              <a:rect l="l" t="t" r="r" b="b"/>
              <a:pathLst>
                <a:path w="5397" h="5164" extrusionOk="0">
                  <a:moveTo>
                    <a:pt x="407" y="1"/>
                  </a:moveTo>
                  <a:cubicBezTo>
                    <a:pt x="252" y="1"/>
                    <a:pt x="114" y="21"/>
                    <a:pt x="0" y="67"/>
                  </a:cubicBezTo>
                  <a:lnTo>
                    <a:pt x="5396" y="5163"/>
                  </a:lnTo>
                  <a:cubicBezTo>
                    <a:pt x="5396" y="5163"/>
                    <a:pt x="4977" y="3544"/>
                    <a:pt x="4317" y="1506"/>
                  </a:cubicBezTo>
                  <a:cubicBezTo>
                    <a:pt x="3427" y="982"/>
                    <a:pt x="1484" y="1"/>
                    <a:pt x="40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62"/>
            <p:cNvSpPr>
              <a:spLocks/>
            </p:cNvSpPr>
            <p:nvPr/>
          </p:nvSpPr>
          <p:spPr>
            <a:xfrm>
              <a:off x="2416000" y="1309850"/>
              <a:ext cx="89950" cy="295300"/>
            </a:xfrm>
            <a:custGeom>
              <a:avLst/>
              <a:gdLst/>
              <a:ahLst/>
              <a:cxnLst/>
              <a:rect l="l" t="t" r="r" b="b"/>
              <a:pathLst>
                <a:path w="3598" h="11812" extrusionOk="0">
                  <a:moveTo>
                    <a:pt x="0" y="0"/>
                  </a:moveTo>
                  <a:lnTo>
                    <a:pt x="0" y="0"/>
                  </a:lnTo>
                  <a:cubicBezTo>
                    <a:pt x="120" y="1679"/>
                    <a:pt x="240" y="3418"/>
                    <a:pt x="360" y="5037"/>
                  </a:cubicBezTo>
                  <a:cubicBezTo>
                    <a:pt x="1499" y="8154"/>
                    <a:pt x="2398" y="10553"/>
                    <a:pt x="2758" y="11812"/>
                  </a:cubicBezTo>
                  <a:cubicBezTo>
                    <a:pt x="3058" y="10972"/>
                    <a:pt x="3358" y="10133"/>
                    <a:pt x="3598" y="9294"/>
                  </a:cubicBezTo>
                  <a:cubicBezTo>
                    <a:pt x="2998" y="7855"/>
                    <a:pt x="1559" y="4377"/>
                    <a:pt x="0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2"/>
            <p:cNvSpPr>
              <a:spLocks/>
            </p:cNvSpPr>
            <p:nvPr/>
          </p:nvSpPr>
          <p:spPr>
            <a:xfrm>
              <a:off x="2743425" y="857175"/>
              <a:ext cx="438550" cy="436200"/>
            </a:xfrm>
            <a:custGeom>
              <a:avLst/>
              <a:gdLst/>
              <a:ahLst/>
              <a:cxnLst/>
              <a:rect l="l" t="t" r="r" b="b"/>
              <a:pathLst>
                <a:path w="17542" h="17448" extrusionOk="0">
                  <a:moveTo>
                    <a:pt x="9747" y="0"/>
                  </a:moveTo>
                  <a:lnTo>
                    <a:pt x="9747" y="0"/>
                  </a:lnTo>
                  <a:cubicBezTo>
                    <a:pt x="10166" y="2758"/>
                    <a:pt x="9807" y="4677"/>
                    <a:pt x="8128" y="4677"/>
                  </a:cubicBezTo>
                  <a:cubicBezTo>
                    <a:pt x="6569" y="4677"/>
                    <a:pt x="5010" y="4557"/>
                    <a:pt x="3511" y="4317"/>
                  </a:cubicBezTo>
                  <a:lnTo>
                    <a:pt x="3511" y="4317"/>
                  </a:lnTo>
                  <a:cubicBezTo>
                    <a:pt x="7348" y="10253"/>
                    <a:pt x="10047" y="15169"/>
                    <a:pt x="10047" y="15169"/>
                  </a:cubicBezTo>
                  <a:cubicBezTo>
                    <a:pt x="10047" y="15169"/>
                    <a:pt x="3237" y="9882"/>
                    <a:pt x="848" y="9882"/>
                  </a:cubicBezTo>
                  <a:cubicBezTo>
                    <a:pt x="314" y="9882"/>
                    <a:pt x="1" y="10146"/>
                    <a:pt x="34" y="10793"/>
                  </a:cubicBezTo>
                  <a:lnTo>
                    <a:pt x="10646" y="17448"/>
                  </a:lnTo>
                  <a:cubicBezTo>
                    <a:pt x="10646" y="17448"/>
                    <a:pt x="15143" y="14090"/>
                    <a:pt x="17541" y="11032"/>
                  </a:cubicBezTo>
                  <a:lnTo>
                    <a:pt x="17541" y="11032"/>
                  </a:lnTo>
                  <a:cubicBezTo>
                    <a:pt x="16942" y="11212"/>
                    <a:pt x="16582" y="11332"/>
                    <a:pt x="16582" y="11332"/>
                  </a:cubicBezTo>
                  <a:cubicBezTo>
                    <a:pt x="14483" y="7435"/>
                    <a:pt x="12205" y="3658"/>
                    <a:pt x="9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2"/>
            <p:cNvSpPr>
              <a:spLocks/>
            </p:cNvSpPr>
            <p:nvPr/>
          </p:nvSpPr>
          <p:spPr>
            <a:xfrm>
              <a:off x="2643825" y="1183300"/>
              <a:ext cx="188900" cy="173025"/>
            </a:xfrm>
            <a:custGeom>
              <a:avLst/>
              <a:gdLst/>
              <a:ahLst/>
              <a:cxnLst/>
              <a:rect l="l" t="t" r="r" b="b"/>
              <a:pathLst>
                <a:path w="7556" h="6921" extrusionOk="0">
                  <a:moveTo>
                    <a:pt x="808" y="1"/>
                  </a:moveTo>
                  <a:cubicBezTo>
                    <a:pt x="310" y="1"/>
                    <a:pt x="0" y="367"/>
                    <a:pt x="61" y="1345"/>
                  </a:cubicBezTo>
                  <a:cubicBezTo>
                    <a:pt x="61" y="1465"/>
                    <a:pt x="61" y="1585"/>
                    <a:pt x="121" y="1705"/>
                  </a:cubicBezTo>
                  <a:cubicBezTo>
                    <a:pt x="1859" y="2544"/>
                    <a:pt x="7555" y="6921"/>
                    <a:pt x="7555" y="6921"/>
                  </a:cubicBezTo>
                  <a:lnTo>
                    <a:pt x="4497" y="925"/>
                  </a:lnTo>
                  <a:lnTo>
                    <a:pt x="4497" y="925"/>
                  </a:lnTo>
                  <a:cubicBezTo>
                    <a:pt x="4677" y="1765"/>
                    <a:pt x="5037" y="2544"/>
                    <a:pt x="5457" y="3264"/>
                  </a:cubicBezTo>
                  <a:cubicBezTo>
                    <a:pt x="5457" y="3264"/>
                    <a:pt x="2295" y="1"/>
                    <a:pt x="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2"/>
            <p:cNvSpPr>
              <a:spLocks/>
            </p:cNvSpPr>
            <p:nvPr/>
          </p:nvSpPr>
          <p:spPr>
            <a:xfrm>
              <a:off x="2652825" y="1255875"/>
              <a:ext cx="39000" cy="85475"/>
            </a:xfrm>
            <a:custGeom>
              <a:avLst/>
              <a:gdLst/>
              <a:ahLst/>
              <a:cxnLst/>
              <a:rect l="l" t="t" r="r" b="b"/>
              <a:pathLst>
                <a:path w="1560" h="3419" extrusionOk="0">
                  <a:moveTo>
                    <a:pt x="0" y="1"/>
                  </a:moveTo>
                  <a:lnTo>
                    <a:pt x="0" y="1"/>
                  </a:lnTo>
                  <a:cubicBezTo>
                    <a:pt x="360" y="1200"/>
                    <a:pt x="900" y="2339"/>
                    <a:pt x="1559" y="3418"/>
                  </a:cubicBezTo>
                  <a:cubicBezTo>
                    <a:pt x="1140" y="2219"/>
                    <a:pt x="600" y="1080"/>
                    <a:pt x="0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62"/>
            <p:cNvSpPr>
              <a:spLocks/>
            </p:cNvSpPr>
            <p:nvPr/>
          </p:nvSpPr>
          <p:spPr>
            <a:xfrm>
              <a:off x="2810200" y="1819475"/>
              <a:ext cx="154425" cy="235350"/>
            </a:xfrm>
            <a:custGeom>
              <a:avLst/>
              <a:gdLst/>
              <a:ahLst/>
              <a:cxnLst/>
              <a:rect l="l" t="t" r="r" b="b"/>
              <a:pathLst>
                <a:path w="6177" h="9414" extrusionOk="0">
                  <a:moveTo>
                    <a:pt x="3059" y="1"/>
                  </a:moveTo>
                  <a:cubicBezTo>
                    <a:pt x="1380" y="1"/>
                    <a:pt x="1" y="2399"/>
                    <a:pt x="1" y="5397"/>
                  </a:cubicBezTo>
                  <a:cubicBezTo>
                    <a:pt x="1" y="5936"/>
                    <a:pt x="61" y="6536"/>
                    <a:pt x="181" y="7136"/>
                  </a:cubicBezTo>
                  <a:cubicBezTo>
                    <a:pt x="2099" y="7136"/>
                    <a:pt x="3838" y="7975"/>
                    <a:pt x="5097" y="9414"/>
                  </a:cubicBezTo>
                  <a:cubicBezTo>
                    <a:pt x="5817" y="8155"/>
                    <a:pt x="6176" y="6776"/>
                    <a:pt x="6116" y="5397"/>
                  </a:cubicBezTo>
                  <a:cubicBezTo>
                    <a:pt x="6116" y="2399"/>
                    <a:pt x="4737" y="1"/>
                    <a:pt x="3059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62"/>
            <p:cNvSpPr>
              <a:spLocks/>
            </p:cNvSpPr>
            <p:nvPr/>
          </p:nvSpPr>
          <p:spPr>
            <a:xfrm>
              <a:off x="2889650" y="1891425"/>
              <a:ext cx="51000" cy="98950"/>
            </a:xfrm>
            <a:custGeom>
              <a:avLst/>
              <a:gdLst/>
              <a:ahLst/>
              <a:cxnLst/>
              <a:rect l="l" t="t" r="r" b="b"/>
              <a:pathLst>
                <a:path w="2040" h="3958" extrusionOk="0">
                  <a:moveTo>
                    <a:pt x="1020" y="1"/>
                  </a:moveTo>
                  <a:cubicBezTo>
                    <a:pt x="480" y="1"/>
                    <a:pt x="1" y="900"/>
                    <a:pt x="1" y="1979"/>
                  </a:cubicBezTo>
                  <a:cubicBezTo>
                    <a:pt x="1" y="3058"/>
                    <a:pt x="480" y="3958"/>
                    <a:pt x="1020" y="3958"/>
                  </a:cubicBezTo>
                  <a:cubicBezTo>
                    <a:pt x="1619" y="3958"/>
                    <a:pt x="2039" y="3058"/>
                    <a:pt x="2039" y="1979"/>
                  </a:cubicBezTo>
                  <a:cubicBezTo>
                    <a:pt x="2039" y="900"/>
                    <a:pt x="1619" y="1"/>
                    <a:pt x="1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2"/>
            <p:cNvSpPr>
              <a:spLocks/>
            </p:cNvSpPr>
            <p:nvPr/>
          </p:nvSpPr>
          <p:spPr>
            <a:xfrm>
              <a:off x="3703575" y="1820975"/>
              <a:ext cx="152900" cy="227875"/>
            </a:xfrm>
            <a:custGeom>
              <a:avLst/>
              <a:gdLst/>
              <a:ahLst/>
              <a:cxnLst/>
              <a:rect l="l" t="t" r="r" b="b"/>
              <a:pathLst>
                <a:path w="6116" h="9115" extrusionOk="0">
                  <a:moveTo>
                    <a:pt x="3058" y="1"/>
                  </a:moveTo>
                  <a:cubicBezTo>
                    <a:pt x="1379" y="1"/>
                    <a:pt x="0" y="2399"/>
                    <a:pt x="0" y="5337"/>
                  </a:cubicBezTo>
                  <a:cubicBezTo>
                    <a:pt x="0" y="6656"/>
                    <a:pt x="300" y="7975"/>
                    <a:pt x="959" y="9114"/>
                  </a:cubicBezTo>
                  <a:cubicBezTo>
                    <a:pt x="1019" y="8994"/>
                    <a:pt x="1079" y="8934"/>
                    <a:pt x="1199" y="8814"/>
                  </a:cubicBezTo>
                  <a:cubicBezTo>
                    <a:pt x="2458" y="7555"/>
                    <a:pt x="4197" y="6836"/>
                    <a:pt x="5996" y="6836"/>
                  </a:cubicBezTo>
                  <a:cubicBezTo>
                    <a:pt x="6116" y="6356"/>
                    <a:pt x="6116" y="5876"/>
                    <a:pt x="6116" y="5337"/>
                  </a:cubicBezTo>
                  <a:cubicBezTo>
                    <a:pt x="6116" y="2399"/>
                    <a:pt x="4797" y="1"/>
                    <a:pt x="3058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2"/>
            <p:cNvSpPr>
              <a:spLocks/>
            </p:cNvSpPr>
            <p:nvPr/>
          </p:nvSpPr>
          <p:spPr>
            <a:xfrm>
              <a:off x="3784500" y="1874950"/>
              <a:ext cx="51000" cy="98950"/>
            </a:xfrm>
            <a:custGeom>
              <a:avLst/>
              <a:gdLst/>
              <a:ahLst/>
              <a:cxnLst/>
              <a:rect l="l" t="t" r="r" b="b"/>
              <a:pathLst>
                <a:path w="2040" h="3958" extrusionOk="0">
                  <a:moveTo>
                    <a:pt x="1020" y="0"/>
                  </a:moveTo>
                  <a:cubicBezTo>
                    <a:pt x="420" y="0"/>
                    <a:pt x="1" y="959"/>
                    <a:pt x="1" y="1979"/>
                  </a:cubicBezTo>
                  <a:cubicBezTo>
                    <a:pt x="1" y="3058"/>
                    <a:pt x="420" y="3957"/>
                    <a:pt x="1020" y="3957"/>
                  </a:cubicBezTo>
                  <a:cubicBezTo>
                    <a:pt x="1560" y="3957"/>
                    <a:pt x="2039" y="3058"/>
                    <a:pt x="2039" y="1979"/>
                  </a:cubicBezTo>
                  <a:cubicBezTo>
                    <a:pt x="2039" y="840"/>
                    <a:pt x="1560" y="0"/>
                    <a:pt x="1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2"/>
            <p:cNvSpPr>
              <a:spLocks/>
            </p:cNvSpPr>
            <p:nvPr/>
          </p:nvSpPr>
          <p:spPr>
            <a:xfrm>
              <a:off x="3307850" y="4069375"/>
              <a:ext cx="431725" cy="450075"/>
            </a:xfrm>
            <a:custGeom>
              <a:avLst/>
              <a:gdLst/>
              <a:ahLst/>
              <a:cxnLst/>
              <a:rect l="l" t="t" r="r" b="b"/>
              <a:pathLst>
                <a:path w="17269" h="18003" extrusionOk="0">
                  <a:moveTo>
                    <a:pt x="840" y="0"/>
                  </a:moveTo>
                  <a:cubicBezTo>
                    <a:pt x="720" y="840"/>
                    <a:pt x="720" y="1679"/>
                    <a:pt x="840" y="2519"/>
                  </a:cubicBezTo>
                  <a:cubicBezTo>
                    <a:pt x="900" y="3358"/>
                    <a:pt x="840" y="4197"/>
                    <a:pt x="720" y="5037"/>
                  </a:cubicBezTo>
                  <a:cubicBezTo>
                    <a:pt x="720" y="5277"/>
                    <a:pt x="660" y="5516"/>
                    <a:pt x="660" y="5756"/>
                  </a:cubicBezTo>
                  <a:lnTo>
                    <a:pt x="540" y="6236"/>
                  </a:lnTo>
                  <a:cubicBezTo>
                    <a:pt x="480" y="6416"/>
                    <a:pt x="420" y="6656"/>
                    <a:pt x="360" y="6835"/>
                  </a:cubicBezTo>
                  <a:lnTo>
                    <a:pt x="60" y="8035"/>
                  </a:lnTo>
                  <a:lnTo>
                    <a:pt x="0" y="8214"/>
                  </a:lnTo>
                  <a:lnTo>
                    <a:pt x="60" y="8214"/>
                  </a:lnTo>
                  <a:lnTo>
                    <a:pt x="300" y="8035"/>
                  </a:lnTo>
                  <a:lnTo>
                    <a:pt x="840" y="7735"/>
                  </a:lnTo>
                  <a:lnTo>
                    <a:pt x="1979" y="7075"/>
                  </a:lnTo>
                  <a:lnTo>
                    <a:pt x="2699" y="6656"/>
                  </a:lnTo>
                  <a:cubicBezTo>
                    <a:pt x="3118" y="6356"/>
                    <a:pt x="3538" y="6116"/>
                    <a:pt x="3958" y="5876"/>
                  </a:cubicBezTo>
                  <a:cubicBezTo>
                    <a:pt x="4078" y="5816"/>
                    <a:pt x="4138" y="5756"/>
                    <a:pt x="4257" y="5696"/>
                  </a:cubicBezTo>
                  <a:lnTo>
                    <a:pt x="4437" y="5636"/>
                  </a:lnTo>
                  <a:lnTo>
                    <a:pt x="4497" y="5636"/>
                  </a:lnTo>
                  <a:lnTo>
                    <a:pt x="4497" y="5996"/>
                  </a:lnTo>
                  <a:cubicBezTo>
                    <a:pt x="4557" y="6656"/>
                    <a:pt x="4677" y="7255"/>
                    <a:pt x="4857" y="7855"/>
                  </a:cubicBezTo>
                  <a:cubicBezTo>
                    <a:pt x="4977" y="8334"/>
                    <a:pt x="5037" y="8574"/>
                    <a:pt x="5037" y="8574"/>
                  </a:cubicBezTo>
                  <a:cubicBezTo>
                    <a:pt x="5337" y="9414"/>
                    <a:pt x="5696" y="10193"/>
                    <a:pt x="6116" y="10972"/>
                  </a:cubicBezTo>
                  <a:cubicBezTo>
                    <a:pt x="7015" y="12651"/>
                    <a:pt x="8155" y="14210"/>
                    <a:pt x="9534" y="15529"/>
                  </a:cubicBezTo>
                  <a:cubicBezTo>
                    <a:pt x="10313" y="16249"/>
                    <a:pt x="11152" y="16848"/>
                    <a:pt x="12112" y="17328"/>
                  </a:cubicBezTo>
                  <a:cubicBezTo>
                    <a:pt x="12891" y="17748"/>
                    <a:pt x="13791" y="17987"/>
                    <a:pt x="14750" y="17987"/>
                  </a:cubicBezTo>
                  <a:cubicBezTo>
                    <a:pt x="14853" y="17998"/>
                    <a:pt x="14957" y="18003"/>
                    <a:pt x="15063" y="18003"/>
                  </a:cubicBezTo>
                  <a:cubicBezTo>
                    <a:pt x="15574" y="18003"/>
                    <a:pt x="16112" y="17886"/>
                    <a:pt x="16609" y="17688"/>
                  </a:cubicBezTo>
                  <a:cubicBezTo>
                    <a:pt x="17028" y="17508"/>
                    <a:pt x="17268" y="17388"/>
                    <a:pt x="17268" y="17388"/>
                  </a:cubicBezTo>
                  <a:lnTo>
                    <a:pt x="17268" y="17388"/>
                  </a:lnTo>
                  <a:cubicBezTo>
                    <a:pt x="16654" y="17476"/>
                    <a:pt x="16039" y="17531"/>
                    <a:pt x="15425" y="17531"/>
                  </a:cubicBezTo>
                  <a:cubicBezTo>
                    <a:pt x="15200" y="17531"/>
                    <a:pt x="14975" y="17524"/>
                    <a:pt x="14750" y="17508"/>
                  </a:cubicBezTo>
                  <a:cubicBezTo>
                    <a:pt x="13910" y="17388"/>
                    <a:pt x="13131" y="17148"/>
                    <a:pt x="12412" y="16728"/>
                  </a:cubicBezTo>
                  <a:cubicBezTo>
                    <a:pt x="11572" y="16249"/>
                    <a:pt x="10793" y="15649"/>
                    <a:pt x="10133" y="14930"/>
                  </a:cubicBezTo>
                  <a:cubicBezTo>
                    <a:pt x="8934" y="13611"/>
                    <a:pt x="7915" y="12112"/>
                    <a:pt x="7135" y="10433"/>
                  </a:cubicBezTo>
                  <a:cubicBezTo>
                    <a:pt x="6776" y="9713"/>
                    <a:pt x="6476" y="8934"/>
                    <a:pt x="6236" y="8214"/>
                  </a:cubicBezTo>
                  <a:cubicBezTo>
                    <a:pt x="6236" y="8214"/>
                    <a:pt x="6176" y="7975"/>
                    <a:pt x="6056" y="7555"/>
                  </a:cubicBezTo>
                  <a:cubicBezTo>
                    <a:pt x="5876" y="7015"/>
                    <a:pt x="5696" y="6416"/>
                    <a:pt x="5636" y="5876"/>
                  </a:cubicBezTo>
                  <a:cubicBezTo>
                    <a:pt x="5636" y="5756"/>
                    <a:pt x="5636" y="5576"/>
                    <a:pt x="5636" y="5456"/>
                  </a:cubicBezTo>
                  <a:lnTo>
                    <a:pt x="5576" y="4977"/>
                  </a:lnTo>
                  <a:cubicBezTo>
                    <a:pt x="5517" y="4737"/>
                    <a:pt x="5517" y="4557"/>
                    <a:pt x="5517" y="4377"/>
                  </a:cubicBezTo>
                  <a:lnTo>
                    <a:pt x="5517" y="4077"/>
                  </a:lnTo>
                  <a:cubicBezTo>
                    <a:pt x="5517" y="4077"/>
                    <a:pt x="5517" y="4017"/>
                    <a:pt x="5517" y="3957"/>
                  </a:cubicBezTo>
                  <a:lnTo>
                    <a:pt x="5397" y="4017"/>
                  </a:lnTo>
                  <a:lnTo>
                    <a:pt x="4257" y="4617"/>
                  </a:lnTo>
                  <a:lnTo>
                    <a:pt x="3838" y="4857"/>
                  </a:lnTo>
                  <a:cubicBezTo>
                    <a:pt x="3718" y="4917"/>
                    <a:pt x="3598" y="4977"/>
                    <a:pt x="3478" y="5037"/>
                  </a:cubicBezTo>
                  <a:cubicBezTo>
                    <a:pt x="3118" y="5277"/>
                    <a:pt x="2639" y="5576"/>
                    <a:pt x="2219" y="5876"/>
                  </a:cubicBezTo>
                  <a:lnTo>
                    <a:pt x="1679" y="6236"/>
                  </a:lnTo>
                  <a:lnTo>
                    <a:pt x="1499" y="6356"/>
                  </a:lnTo>
                  <a:lnTo>
                    <a:pt x="1379" y="6476"/>
                  </a:lnTo>
                  <a:cubicBezTo>
                    <a:pt x="1379" y="6476"/>
                    <a:pt x="1353" y="6502"/>
                    <a:pt x="1335" y="6502"/>
                  </a:cubicBezTo>
                  <a:cubicBezTo>
                    <a:pt x="1326" y="6502"/>
                    <a:pt x="1320" y="6496"/>
                    <a:pt x="1320" y="6476"/>
                  </a:cubicBezTo>
                  <a:lnTo>
                    <a:pt x="1379" y="6236"/>
                  </a:lnTo>
                  <a:lnTo>
                    <a:pt x="1379" y="6116"/>
                  </a:lnTo>
                  <a:lnTo>
                    <a:pt x="1379" y="6056"/>
                  </a:lnTo>
                  <a:lnTo>
                    <a:pt x="1379" y="5876"/>
                  </a:lnTo>
                  <a:cubicBezTo>
                    <a:pt x="1379" y="5636"/>
                    <a:pt x="1439" y="5396"/>
                    <a:pt x="1439" y="5097"/>
                  </a:cubicBezTo>
                  <a:cubicBezTo>
                    <a:pt x="1499" y="4257"/>
                    <a:pt x="1439" y="3358"/>
                    <a:pt x="1320" y="2519"/>
                  </a:cubicBezTo>
                  <a:cubicBezTo>
                    <a:pt x="1260" y="1619"/>
                    <a:pt x="1080" y="780"/>
                    <a:pt x="84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3" name="Google Shape;3433;p62"/>
          <p:cNvSpPr txBox="1">
            <a:spLocks noGrp="1"/>
          </p:cNvSpPr>
          <p:nvPr>
            <p:ph type="ctrTitle"/>
          </p:nvPr>
        </p:nvSpPr>
        <p:spPr>
          <a:xfrm>
            <a:off x="2835435" y="1270781"/>
            <a:ext cx="3230700" cy="15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PETS PORTAL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397CF0-3346-FA75-9A18-32D6D41C8A09}"/>
              </a:ext>
            </a:extLst>
          </p:cNvPr>
          <p:cNvSpPr txBox="1"/>
          <p:nvPr/>
        </p:nvSpPr>
        <p:spPr>
          <a:xfrm>
            <a:off x="7004722" y="4044456"/>
            <a:ext cx="25173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dk1"/>
                </a:solidFill>
                <a:latin typeface="Muli"/>
                <a:sym typeface="Muli"/>
              </a:rPr>
              <a:t>Análise de Sistemas - P7 - DETI</a:t>
            </a:r>
          </a:p>
          <a:p>
            <a:r>
              <a:rPr lang="pt-PT" sz="1200" dirty="0">
                <a:solidFill>
                  <a:schemeClr val="dk1"/>
                </a:solidFill>
                <a:latin typeface="Muli"/>
                <a:sym typeface="Muli"/>
              </a:rPr>
              <a:t>Guilherme Santos,  107961</a:t>
            </a:r>
          </a:p>
          <a:p>
            <a:r>
              <a:rPr lang="pt-PT" sz="1200" dirty="0">
                <a:solidFill>
                  <a:schemeClr val="dk1"/>
                </a:solidFill>
                <a:latin typeface="Muli"/>
                <a:sym typeface="Muli"/>
              </a:rPr>
              <a:t>Luís Oliveira,  98543</a:t>
            </a:r>
            <a:br>
              <a:rPr lang="pt-PT" sz="1200" dirty="0">
                <a:solidFill>
                  <a:schemeClr val="dk1"/>
                </a:solidFill>
                <a:latin typeface="Muli"/>
                <a:sym typeface="Muli"/>
              </a:rPr>
            </a:br>
            <a:r>
              <a:rPr lang="pt-PT" sz="1200" dirty="0">
                <a:solidFill>
                  <a:schemeClr val="dk1"/>
                </a:solidFill>
                <a:latin typeface="Muli"/>
                <a:sym typeface="Muli"/>
              </a:rPr>
              <a:t>João Gaspar,  107708</a:t>
            </a:r>
          </a:p>
          <a:p>
            <a:r>
              <a:rPr lang="pt-PT" sz="1200" dirty="0">
                <a:solidFill>
                  <a:schemeClr val="dk1"/>
                </a:solidFill>
                <a:latin typeface="Muli"/>
                <a:sym typeface="Muli"/>
              </a:rPr>
              <a:t>José Silva,  108894</a:t>
            </a:r>
            <a:endParaRPr lang="pt-PT" dirty="0">
              <a:solidFill>
                <a:schemeClr val="dk1"/>
              </a:solidFill>
              <a:latin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p68"/>
          <p:cNvSpPr txBox="1">
            <a:spLocks noGrp="1"/>
          </p:cNvSpPr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Previsões</a:t>
            </a:r>
            <a:endParaRPr dirty="0"/>
          </a:p>
        </p:txBody>
      </p:sp>
      <p:sp>
        <p:nvSpPr>
          <p:cNvPr id="3793" name="Google Shape;3793;p68"/>
          <p:cNvSpPr txBox="1">
            <a:spLocks noGrp="1"/>
          </p:cNvSpPr>
          <p:nvPr>
            <p:ph type="body" idx="1"/>
          </p:nvPr>
        </p:nvSpPr>
        <p:spPr>
          <a:xfrm>
            <a:off x="451392" y="1852073"/>
            <a:ext cx="5374396" cy="24892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    Analisando a proposta, acreditamos que após o lançamento do sistema, </a:t>
            </a:r>
            <a:r>
              <a:rPr lang="pt-PT" b="1" dirty="0"/>
              <a:t>inicialmente teremos poucos utilizadores a aderir por ser algo diferente e que poderá provocar alguma desconfiança a diversas pessoas.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PT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     </a:t>
            </a:r>
            <a:r>
              <a:rPr lang="pt-PT" dirty="0"/>
              <a:t>No entanto, acreditamos também que os poucos utilizadores irão usufruir do sistema de uma forma positiva e risonha, </a:t>
            </a:r>
            <a:r>
              <a:rPr lang="pt-PT" b="1" dirty="0"/>
              <a:t>aumentando a popularidade e confiança através do seu feedback, o que irá consecutivamente criar um crescimento na plataforma ao nível dos utilizadores.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PT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     </a:t>
            </a:r>
            <a:r>
              <a:rPr lang="pt-PT" dirty="0"/>
              <a:t>Desta forma, </a:t>
            </a:r>
            <a:r>
              <a:rPr lang="pt-PT" b="1" dirty="0"/>
              <a:t>prevemos que a aplicação irá tornar-se autossustentável</a:t>
            </a:r>
            <a:r>
              <a:rPr lang="pt-PT" dirty="0"/>
              <a:t>, na medida em que irá gerar retorno financeiro, através das </a:t>
            </a:r>
            <a:r>
              <a:rPr lang="pt-PT" b="1" dirty="0"/>
              <a:t>publicidades</a:t>
            </a:r>
            <a:r>
              <a:rPr lang="pt-PT" dirty="0"/>
              <a:t> e também pelas </a:t>
            </a:r>
            <a:r>
              <a:rPr lang="pt-PT" b="1" dirty="0"/>
              <a:t>taxas nas compras dos utilizadores.</a:t>
            </a:r>
            <a:endParaRPr b="1" dirty="0"/>
          </a:p>
        </p:txBody>
      </p:sp>
      <p:sp>
        <p:nvSpPr>
          <p:cNvPr id="3796" name="Google Shape;3796;p68"/>
          <p:cNvSpPr/>
          <p:nvPr/>
        </p:nvSpPr>
        <p:spPr>
          <a:xfrm rot="-2959004">
            <a:off x="5882136" y="3273870"/>
            <a:ext cx="218050" cy="209121"/>
          </a:xfrm>
          <a:custGeom>
            <a:avLst/>
            <a:gdLst/>
            <a:ahLst/>
            <a:cxnLst/>
            <a:rect l="l" t="t" r="r" b="b"/>
            <a:pathLst>
              <a:path w="3268" h="3138" extrusionOk="0">
                <a:moveTo>
                  <a:pt x="759" y="0"/>
                </a:moveTo>
                <a:cubicBezTo>
                  <a:pt x="594" y="0"/>
                  <a:pt x="431" y="75"/>
                  <a:pt x="310" y="235"/>
                </a:cubicBezTo>
                <a:cubicBezTo>
                  <a:pt x="175" y="448"/>
                  <a:pt x="88" y="680"/>
                  <a:pt x="78" y="931"/>
                </a:cubicBezTo>
                <a:cubicBezTo>
                  <a:pt x="1" y="1714"/>
                  <a:pt x="397" y="2487"/>
                  <a:pt x="948" y="3047"/>
                </a:cubicBezTo>
                <a:cubicBezTo>
                  <a:pt x="987" y="3086"/>
                  <a:pt x="1035" y="3115"/>
                  <a:pt x="1083" y="3134"/>
                </a:cubicBezTo>
                <a:cubicBezTo>
                  <a:pt x="1098" y="3137"/>
                  <a:pt x="1112" y="3138"/>
                  <a:pt x="1127" y="3138"/>
                </a:cubicBezTo>
                <a:cubicBezTo>
                  <a:pt x="1170" y="3138"/>
                  <a:pt x="1211" y="3127"/>
                  <a:pt x="1248" y="3105"/>
                </a:cubicBezTo>
                <a:cubicBezTo>
                  <a:pt x="2030" y="2796"/>
                  <a:pt x="2832" y="2332"/>
                  <a:pt x="3122" y="1549"/>
                </a:cubicBezTo>
                <a:cubicBezTo>
                  <a:pt x="3229" y="1259"/>
                  <a:pt x="3267" y="593"/>
                  <a:pt x="2871" y="496"/>
                </a:cubicBezTo>
                <a:cubicBezTo>
                  <a:pt x="2835" y="488"/>
                  <a:pt x="2798" y="485"/>
                  <a:pt x="2760" y="485"/>
                </a:cubicBezTo>
                <a:cubicBezTo>
                  <a:pt x="2328" y="485"/>
                  <a:pt x="1827" y="966"/>
                  <a:pt x="1605" y="1259"/>
                </a:cubicBezTo>
                <a:cubicBezTo>
                  <a:pt x="1576" y="912"/>
                  <a:pt x="1460" y="583"/>
                  <a:pt x="1277" y="283"/>
                </a:cubicBezTo>
                <a:cubicBezTo>
                  <a:pt x="1147" y="101"/>
                  <a:pt x="952" y="0"/>
                  <a:pt x="7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7" name="Google Shape;3797;p68"/>
          <p:cNvSpPr/>
          <p:nvPr/>
        </p:nvSpPr>
        <p:spPr>
          <a:xfrm rot="866761">
            <a:off x="7826562" y="2394118"/>
            <a:ext cx="218048" cy="209121"/>
          </a:xfrm>
          <a:custGeom>
            <a:avLst/>
            <a:gdLst/>
            <a:ahLst/>
            <a:cxnLst/>
            <a:rect l="l" t="t" r="r" b="b"/>
            <a:pathLst>
              <a:path w="3268" h="3138" extrusionOk="0">
                <a:moveTo>
                  <a:pt x="759" y="0"/>
                </a:moveTo>
                <a:cubicBezTo>
                  <a:pt x="594" y="0"/>
                  <a:pt x="431" y="75"/>
                  <a:pt x="310" y="235"/>
                </a:cubicBezTo>
                <a:cubicBezTo>
                  <a:pt x="175" y="448"/>
                  <a:pt x="88" y="680"/>
                  <a:pt x="78" y="931"/>
                </a:cubicBezTo>
                <a:cubicBezTo>
                  <a:pt x="1" y="1714"/>
                  <a:pt x="397" y="2487"/>
                  <a:pt x="948" y="3047"/>
                </a:cubicBezTo>
                <a:cubicBezTo>
                  <a:pt x="987" y="3086"/>
                  <a:pt x="1035" y="3115"/>
                  <a:pt x="1083" y="3134"/>
                </a:cubicBezTo>
                <a:cubicBezTo>
                  <a:pt x="1098" y="3137"/>
                  <a:pt x="1112" y="3138"/>
                  <a:pt x="1127" y="3138"/>
                </a:cubicBezTo>
                <a:cubicBezTo>
                  <a:pt x="1170" y="3138"/>
                  <a:pt x="1211" y="3127"/>
                  <a:pt x="1248" y="3105"/>
                </a:cubicBezTo>
                <a:cubicBezTo>
                  <a:pt x="2030" y="2796"/>
                  <a:pt x="2832" y="2332"/>
                  <a:pt x="3122" y="1549"/>
                </a:cubicBezTo>
                <a:cubicBezTo>
                  <a:pt x="3229" y="1259"/>
                  <a:pt x="3267" y="593"/>
                  <a:pt x="2871" y="496"/>
                </a:cubicBezTo>
                <a:cubicBezTo>
                  <a:pt x="2835" y="488"/>
                  <a:pt x="2798" y="485"/>
                  <a:pt x="2760" y="485"/>
                </a:cubicBezTo>
                <a:cubicBezTo>
                  <a:pt x="2328" y="485"/>
                  <a:pt x="1827" y="966"/>
                  <a:pt x="1605" y="1259"/>
                </a:cubicBezTo>
                <a:cubicBezTo>
                  <a:pt x="1576" y="912"/>
                  <a:pt x="1460" y="583"/>
                  <a:pt x="1277" y="283"/>
                </a:cubicBezTo>
                <a:cubicBezTo>
                  <a:pt x="1147" y="101"/>
                  <a:pt x="952" y="0"/>
                  <a:pt x="7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16171;p143">
            <a:extLst>
              <a:ext uri="{FF2B5EF4-FFF2-40B4-BE49-F238E27FC236}">
                <a16:creationId xmlns:a16="http://schemas.microsoft.com/office/drawing/2014/main" id="{140FCB9F-F038-AFAB-5B78-C2098775BA58}"/>
              </a:ext>
            </a:extLst>
          </p:cNvPr>
          <p:cNvGrpSpPr/>
          <p:nvPr/>
        </p:nvGrpSpPr>
        <p:grpSpPr>
          <a:xfrm>
            <a:off x="6349187" y="2043111"/>
            <a:ext cx="1519031" cy="1789607"/>
            <a:chOff x="5766424" y="4275195"/>
            <a:chExt cx="358160" cy="356926"/>
          </a:xfrm>
        </p:grpSpPr>
        <p:sp>
          <p:nvSpPr>
            <p:cNvPr id="35" name="Google Shape;16172;p143">
              <a:extLst>
                <a:ext uri="{FF2B5EF4-FFF2-40B4-BE49-F238E27FC236}">
                  <a16:creationId xmlns:a16="http://schemas.microsoft.com/office/drawing/2014/main" id="{B6D508FD-5622-0A21-8B11-D9199A1A19B8}"/>
                </a:ext>
              </a:extLst>
            </p:cNvPr>
            <p:cNvSpPr/>
            <p:nvPr/>
          </p:nvSpPr>
          <p:spPr>
            <a:xfrm>
              <a:off x="5766424" y="4485327"/>
              <a:ext cx="64862" cy="146793"/>
            </a:xfrm>
            <a:custGeom>
              <a:avLst/>
              <a:gdLst/>
              <a:ahLst/>
              <a:cxnLst/>
              <a:rect l="l" t="t" r="r" b="b"/>
              <a:pathLst>
                <a:path w="2470" h="5590" extrusionOk="0">
                  <a:moveTo>
                    <a:pt x="354" y="0"/>
                  </a:moveTo>
                  <a:cubicBezTo>
                    <a:pt x="163" y="0"/>
                    <a:pt x="0" y="153"/>
                    <a:pt x="0" y="354"/>
                  </a:cubicBezTo>
                  <a:lnTo>
                    <a:pt x="0" y="5589"/>
                  </a:lnTo>
                  <a:lnTo>
                    <a:pt x="2469" y="5589"/>
                  </a:lnTo>
                  <a:lnTo>
                    <a:pt x="2469" y="354"/>
                  </a:lnTo>
                  <a:cubicBezTo>
                    <a:pt x="2460" y="153"/>
                    <a:pt x="2307" y="0"/>
                    <a:pt x="2115" y="0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173;p143">
              <a:extLst>
                <a:ext uri="{FF2B5EF4-FFF2-40B4-BE49-F238E27FC236}">
                  <a16:creationId xmlns:a16="http://schemas.microsoft.com/office/drawing/2014/main" id="{8EA613F0-74DD-193F-E2E1-F95033C2823F}"/>
                </a:ext>
              </a:extLst>
            </p:cNvPr>
            <p:cNvSpPr/>
            <p:nvPr/>
          </p:nvSpPr>
          <p:spPr>
            <a:xfrm>
              <a:off x="5766661" y="4485327"/>
              <a:ext cx="30961" cy="146793"/>
            </a:xfrm>
            <a:custGeom>
              <a:avLst/>
              <a:gdLst/>
              <a:ahLst/>
              <a:cxnLst/>
              <a:rect l="l" t="t" r="r" b="b"/>
              <a:pathLst>
                <a:path w="1179" h="5590" extrusionOk="0">
                  <a:moveTo>
                    <a:pt x="355" y="0"/>
                  </a:moveTo>
                  <a:cubicBezTo>
                    <a:pt x="154" y="0"/>
                    <a:pt x="1" y="153"/>
                    <a:pt x="1" y="354"/>
                  </a:cubicBezTo>
                  <a:lnTo>
                    <a:pt x="1" y="5589"/>
                  </a:lnTo>
                  <a:lnTo>
                    <a:pt x="814" y="5589"/>
                  </a:lnTo>
                  <a:lnTo>
                    <a:pt x="814" y="354"/>
                  </a:lnTo>
                  <a:cubicBezTo>
                    <a:pt x="814" y="153"/>
                    <a:pt x="977" y="0"/>
                    <a:pt x="117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174;p143">
              <a:extLst>
                <a:ext uri="{FF2B5EF4-FFF2-40B4-BE49-F238E27FC236}">
                  <a16:creationId xmlns:a16="http://schemas.microsoft.com/office/drawing/2014/main" id="{C37E4EC8-3A33-BAAD-7203-973BF5A5C93F}"/>
                </a:ext>
              </a:extLst>
            </p:cNvPr>
            <p:cNvSpPr/>
            <p:nvPr/>
          </p:nvSpPr>
          <p:spPr>
            <a:xfrm>
              <a:off x="5864190" y="4449115"/>
              <a:ext cx="64862" cy="183006"/>
            </a:xfrm>
            <a:custGeom>
              <a:avLst/>
              <a:gdLst/>
              <a:ahLst/>
              <a:cxnLst/>
              <a:rect l="l" t="t" r="r" b="b"/>
              <a:pathLst>
                <a:path w="2470" h="6969" extrusionOk="0">
                  <a:moveTo>
                    <a:pt x="354" y="1"/>
                  </a:moveTo>
                  <a:cubicBezTo>
                    <a:pt x="163" y="1"/>
                    <a:pt x="10" y="154"/>
                    <a:pt x="0" y="345"/>
                  </a:cubicBezTo>
                  <a:lnTo>
                    <a:pt x="0" y="6968"/>
                  </a:lnTo>
                  <a:lnTo>
                    <a:pt x="2469" y="6968"/>
                  </a:lnTo>
                  <a:lnTo>
                    <a:pt x="2469" y="345"/>
                  </a:lnTo>
                  <a:cubicBezTo>
                    <a:pt x="2469" y="154"/>
                    <a:pt x="2307" y="1"/>
                    <a:pt x="2115" y="1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175;p143">
              <a:extLst>
                <a:ext uri="{FF2B5EF4-FFF2-40B4-BE49-F238E27FC236}">
                  <a16:creationId xmlns:a16="http://schemas.microsoft.com/office/drawing/2014/main" id="{D5644AAF-0409-B663-B618-1616A77D26CD}"/>
                </a:ext>
              </a:extLst>
            </p:cNvPr>
            <p:cNvSpPr/>
            <p:nvPr/>
          </p:nvSpPr>
          <p:spPr>
            <a:xfrm>
              <a:off x="5864190" y="4449115"/>
              <a:ext cx="30934" cy="183006"/>
            </a:xfrm>
            <a:custGeom>
              <a:avLst/>
              <a:gdLst/>
              <a:ahLst/>
              <a:cxnLst/>
              <a:rect l="l" t="t" r="r" b="b"/>
              <a:pathLst>
                <a:path w="1178" h="6969" extrusionOk="0">
                  <a:moveTo>
                    <a:pt x="354" y="1"/>
                  </a:moveTo>
                  <a:cubicBezTo>
                    <a:pt x="163" y="1"/>
                    <a:pt x="10" y="154"/>
                    <a:pt x="0" y="345"/>
                  </a:cubicBezTo>
                  <a:lnTo>
                    <a:pt x="0" y="6968"/>
                  </a:lnTo>
                  <a:lnTo>
                    <a:pt x="823" y="6968"/>
                  </a:lnTo>
                  <a:lnTo>
                    <a:pt x="823" y="345"/>
                  </a:lnTo>
                  <a:cubicBezTo>
                    <a:pt x="833" y="154"/>
                    <a:pt x="986" y="1"/>
                    <a:pt x="1177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176;p143">
              <a:extLst>
                <a:ext uri="{FF2B5EF4-FFF2-40B4-BE49-F238E27FC236}">
                  <a16:creationId xmlns:a16="http://schemas.microsoft.com/office/drawing/2014/main" id="{3D792290-016C-FDE0-A604-E872B89405C6}"/>
                </a:ext>
              </a:extLst>
            </p:cNvPr>
            <p:cNvSpPr/>
            <p:nvPr/>
          </p:nvSpPr>
          <p:spPr>
            <a:xfrm>
              <a:off x="5962193" y="4412692"/>
              <a:ext cx="64626" cy="219429"/>
            </a:xfrm>
            <a:custGeom>
              <a:avLst/>
              <a:gdLst/>
              <a:ahLst/>
              <a:cxnLst/>
              <a:rect l="l" t="t" r="r" b="b"/>
              <a:pathLst>
                <a:path w="2461" h="8356" extrusionOk="0">
                  <a:moveTo>
                    <a:pt x="345" y="0"/>
                  </a:moveTo>
                  <a:cubicBezTo>
                    <a:pt x="154" y="10"/>
                    <a:pt x="1" y="163"/>
                    <a:pt x="1" y="354"/>
                  </a:cubicBezTo>
                  <a:lnTo>
                    <a:pt x="1" y="8355"/>
                  </a:lnTo>
                  <a:lnTo>
                    <a:pt x="2460" y="8355"/>
                  </a:lnTo>
                  <a:lnTo>
                    <a:pt x="2460" y="354"/>
                  </a:lnTo>
                  <a:cubicBezTo>
                    <a:pt x="2460" y="163"/>
                    <a:pt x="2297" y="10"/>
                    <a:pt x="2106" y="0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177;p143">
              <a:extLst>
                <a:ext uri="{FF2B5EF4-FFF2-40B4-BE49-F238E27FC236}">
                  <a16:creationId xmlns:a16="http://schemas.microsoft.com/office/drawing/2014/main" id="{79DA6AE2-0709-3CA7-7306-AD7568320E4A}"/>
                </a:ext>
              </a:extLst>
            </p:cNvPr>
            <p:cNvSpPr/>
            <p:nvPr/>
          </p:nvSpPr>
          <p:spPr>
            <a:xfrm>
              <a:off x="5962193" y="4412692"/>
              <a:ext cx="30698" cy="219429"/>
            </a:xfrm>
            <a:custGeom>
              <a:avLst/>
              <a:gdLst/>
              <a:ahLst/>
              <a:cxnLst/>
              <a:rect l="l" t="t" r="r" b="b"/>
              <a:pathLst>
                <a:path w="1169" h="8356" extrusionOk="0">
                  <a:moveTo>
                    <a:pt x="345" y="0"/>
                  </a:moveTo>
                  <a:cubicBezTo>
                    <a:pt x="154" y="10"/>
                    <a:pt x="1" y="163"/>
                    <a:pt x="1" y="354"/>
                  </a:cubicBezTo>
                  <a:lnTo>
                    <a:pt x="1" y="8355"/>
                  </a:lnTo>
                  <a:lnTo>
                    <a:pt x="824" y="8355"/>
                  </a:lnTo>
                  <a:lnTo>
                    <a:pt x="824" y="354"/>
                  </a:lnTo>
                  <a:cubicBezTo>
                    <a:pt x="824" y="163"/>
                    <a:pt x="977" y="10"/>
                    <a:pt x="1168" y="0"/>
                  </a:cubicBezTo>
                  <a:close/>
                </a:path>
              </a:pathLst>
            </a:custGeom>
            <a:solidFill>
              <a:srgbClr val="A9B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178;p143">
              <a:extLst>
                <a:ext uri="{FF2B5EF4-FFF2-40B4-BE49-F238E27FC236}">
                  <a16:creationId xmlns:a16="http://schemas.microsoft.com/office/drawing/2014/main" id="{D2F828DE-596E-B8D4-A6CF-9B95FC300D36}"/>
                </a:ext>
              </a:extLst>
            </p:cNvPr>
            <p:cNvSpPr/>
            <p:nvPr/>
          </p:nvSpPr>
          <p:spPr>
            <a:xfrm>
              <a:off x="6059959" y="4376506"/>
              <a:ext cx="64626" cy="255615"/>
            </a:xfrm>
            <a:custGeom>
              <a:avLst/>
              <a:gdLst/>
              <a:ahLst/>
              <a:cxnLst/>
              <a:rect l="l" t="t" r="r" b="b"/>
              <a:pathLst>
                <a:path w="2461" h="9734" extrusionOk="0">
                  <a:moveTo>
                    <a:pt x="355" y="0"/>
                  </a:moveTo>
                  <a:cubicBezTo>
                    <a:pt x="154" y="0"/>
                    <a:pt x="0" y="163"/>
                    <a:pt x="0" y="354"/>
                  </a:cubicBezTo>
                  <a:lnTo>
                    <a:pt x="0" y="9733"/>
                  </a:lnTo>
                  <a:lnTo>
                    <a:pt x="2460" y="9733"/>
                  </a:lnTo>
                  <a:lnTo>
                    <a:pt x="2460" y="354"/>
                  </a:lnTo>
                  <a:cubicBezTo>
                    <a:pt x="2460" y="163"/>
                    <a:pt x="2307" y="10"/>
                    <a:pt x="2115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179;p143">
              <a:extLst>
                <a:ext uri="{FF2B5EF4-FFF2-40B4-BE49-F238E27FC236}">
                  <a16:creationId xmlns:a16="http://schemas.microsoft.com/office/drawing/2014/main" id="{CACC7D2D-5D16-D592-4EE8-83086A3EF813}"/>
                </a:ext>
              </a:extLst>
            </p:cNvPr>
            <p:cNvSpPr/>
            <p:nvPr/>
          </p:nvSpPr>
          <p:spPr>
            <a:xfrm>
              <a:off x="6059959" y="4376506"/>
              <a:ext cx="30934" cy="255615"/>
            </a:xfrm>
            <a:custGeom>
              <a:avLst/>
              <a:gdLst/>
              <a:ahLst/>
              <a:cxnLst/>
              <a:rect l="l" t="t" r="r" b="b"/>
              <a:pathLst>
                <a:path w="1178" h="9734" extrusionOk="0">
                  <a:moveTo>
                    <a:pt x="355" y="0"/>
                  </a:moveTo>
                  <a:cubicBezTo>
                    <a:pt x="154" y="0"/>
                    <a:pt x="0" y="163"/>
                    <a:pt x="0" y="354"/>
                  </a:cubicBezTo>
                  <a:lnTo>
                    <a:pt x="0" y="9733"/>
                  </a:lnTo>
                  <a:lnTo>
                    <a:pt x="824" y="9733"/>
                  </a:lnTo>
                  <a:lnTo>
                    <a:pt x="824" y="354"/>
                  </a:lnTo>
                  <a:cubicBezTo>
                    <a:pt x="824" y="163"/>
                    <a:pt x="977" y="0"/>
                    <a:pt x="1178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180;p143">
              <a:extLst>
                <a:ext uri="{FF2B5EF4-FFF2-40B4-BE49-F238E27FC236}">
                  <a16:creationId xmlns:a16="http://schemas.microsoft.com/office/drawing/2014/main" id="{0815EBBD-9BE8-3170-DD92-F4A73A04DD2A}"/>
                </a:ext>
              </a:extLst>
            </p:cNvPr>
            <p:cNvSpPr/>
            <p:nvPr/>
          </p:nvSpPr>
          <p:spPr>
            <a:xfrm>
              <a:off x="5781997" y="4275195"/>
              <a:ext cx="332767" cy="134241"/>
            </a:xfrm>
            <a:custGeom>
              <a:avLst/>
              <a:gdLst/>
              <a:ahLst/>
              <a:cxnLst/>
              <a:rect l="l" t="t" r="r" b="b"/>
              <a:pathLst>
                <a:path w="12672" h="5112" extrusionOk="0">
                  <a:moveTo>
                    <a:pt x="10172" y="1"/>
                  </a:moveTo>
                  <a:cubicBezTo>
                    <a:pt x="9997" y="1"/>
                    <a:pt x="9889" y="206"/>
                    <a:pt x="9992" y="355"/>
                  </a:cubicBezTo>
                  <a:lnTo>
                    <a:pt x="10356" y="872"/>
                  </a:lnTo>
                  <a:cubicBezTo>
                    <a:pt x="9150" y="1590"/>
                    <a:pt x="5274" y="3628"/>
                    <a:pt x="1" y="3628"/>
                  </a:cubicBezTo>
                  <a:lnTo>
                    <a:pt x="1" y="5112"/>
                  </a:lnTo>
                  <a:cubicBezTo>
                    <a:pt x="2872" y="5102"/>
                    <a:pt x="5714" y="4547"/>
                    <a:pt x="8375" y="3485"/>
                  </a:cubicBezTo>
                  <a:cubicBezTo>
                    <a:pt x="9360" y="3093"/>
                    <a:pt x="10298" y="2624"/>
                    <a:pt x="11208" y="2088"/>
                  </a:cubicBezTo>
                  <a:lnTo>
                    <a:pt x="11523" y="2547"/>
                  </a:lnTo>
                  <a:cubicBezTo>
                    <a:pt x="11568" y="2612"/>
                    <a:pt x="11636" y="2643"/>
                    <a:pt x="11703" y="2643"/>
                  </a:cubicBezTo>
                  <a:cubicBezTo>
                    <a:pt x="11793" y="2643"/>
                    <a:pt x="11883" y="2588"/>
                    <a:pt x="11916" y="2490"/>
                  </a:cubicBezTo>
                  <a:lnTo>
                    <a:pt x="12624" y="375"/>
                  </a:lnTo>
                  <a:cubicBezTo>
                    <a:pt x="12672" y="231"/>
                    <a:pt x="12567" y="78"/>
                    <a:pt x="12413" y="78"/>
                  </a:cubicBezTo>
                  <a:lnTo>
                    <a:pt x="10184" y="1"/>
                  </a:lnTo>
                  <a:cubicBezTo>
                    <a:pt x="10179" y="1"/>
                    <a:pt x="10176" y="1"/>
                    <a:pt x="1017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589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5" name="Google Shape;3915;p70"/>
          <p:cNvGrpSpPr/>
          <p:nvPr/>
        </p:nvGrpSpPr>
        <p:grpSpPr>
          <a:xfrm>
            <a:off x="392759" y="355892"/>
            <a:ext cx="8314261" cy="4428701"/>
            <a:chOff x="392759" y="355892"/>
            <a:chExt cx="8314261" cy="4428701"/>
          </a:xfrm>
        </p:grpSpPr>
        <p:grpSp>
          <p:nvGrpSpPr>
            <p:cNvPr id="3916" name="Google Shape;3916;p70"/>
            <p:cNvGrpSpPr/>
            <p:nvPr/>
          </p:nvGrpSpPr>
          <p:grpSpPr>
            <a:xfrm>
              <a:off x="392759" y="355892"/>
              <a:ext cx="1188332" cy="1264609"/>
              <a:chOff x="3201126" y="1536947"/>
              <a:chExt cx="345104" cy="367235"/>
            </a:xfrm>
          </p:grpSpPr>
          <p:sp>
            <p:nvSpPr>
              <p:cNvPr id="3917" name="Google Shape;3917;p70"/>
              <p:cNvSpPr/>
              <p:nvPr/>
            </p:nvSpPr>
            <p:spPr>
              <a:xfrm>
                <a:off x="3201126" y="1581999"/>
                <a:ext cx="119704" cy="322182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9361" extrusionOk="0">
                    <a:moveTo>
                      <a:pt x="3477" y="1"/>
                    </a:moveTo>
                    <a:cubicBezTo>
                      <a:pt x="1572" y="1"/>
                      <a:pt x="1" y="1549"/>
                      <a:pt x="1" y="3478"/>
                    </a:cubicBezTo>
                    <a:lnTo>
                      <a:pt x="1" y="7645"/>
                    </a:lnTo>
                    <a:cubicBezTo>
                      <a:pt x="1" y="8598"/>
                      <a:pt x="763" y="9360"/>
                      <a:pt x="1715" y="9360"/>
                    </a:cubicBezTo>
                    <a:cubicBezTo>
                      <a:pt x="2668" y="9360"/>
                      <a:pt x="3454" y="8598"/>
                      <a:pt x="3454" y="7645"/>
                    </a:cubicBezTo>
                    <a:lnTo>
                      <a:pt x="3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70"/>
              <p:cNvSpPr/>
              <p:nvPr/>
            </p:nvSpPr>
            <p:spPr>
              <a:xfrm>
                <a:off x="3201952" y="1581999"/>
                <a:ext cx="119704" cy="322182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9361" extrusionOk="0">
                    <a:moveTo>
                      <a:pt x="3477" y="1"/>
                    </a:moveTo>
                    <a:cubicBezTo>
                      <a:pt x="1548" y="1"/>
                      <a:pt x="0" y="1573"/>
                      <a:pt x="0" y="3478"/>
                    </a:cubicBezTo>
                    <a:lnTo>
                      <a:pt x="0" y="7645"/>
                    </a:lnTo>
                    <a:cubicBezTo>
                      <a:pt x="0" y="8598"/>
                      <a:pt x="786" y="9360"/>
                      <a:pt x="1739" y="9360"/>
                    </a:cubicBezTo>
                    <a:cubicBezTo>
                      <a:pt x="1929" y="9360"/>
                      <a:pt x="2120" y="9336"/>
                      <a:pt x="2263" y="9289"/>
                    </a:cubicBezTo>
                    <a:cubicBezTo>
                      <a:pt x="1548" y="9050"/>
                      <a:pt x="1048" y="8384"/>
                      <a:pt x="1048" y="7622"/>
                    </a:cubicBezTo>
                    <a:lnTo>
                      <a:pt x="1048" y="3454"/>
                    </a:lnTo>
                    <a:cubicBezTo>
                      <a:pt x="1048" y="1906"/>
                      <a:pt x="2048" y="596"/>
                      <a:pt x="3477" y="144"/>
                    </a:cubicBezTo>
                    <a:lnTo>
                      <a:pt x="3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70"/>
              <p:cNvSpPr/>
              <p:nvPr/>
            </p:nvSpPr>
            <p:spPr>
              <a:xfrm>
                <a:off x="3426526" y="1581999"/>
                <a:ext cx="119704" cy="322182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9361" extrusionOk="0">
                    <a:moveTo>
                      <a:pt x="1" y="1"/>
                    </a:moveTo>
                    <a:lnTo>
                      <a:pt x="24" y="7645"/>
                    </a:lnTo>
                    <a:cubicBezTo>
                      <a:pt x="24" y="8598"/>
                      <a:pt x="810" y="9360"/>
                      <a:pt x="1763" y="9360"/>
                    </a:cubicBezTo>
                    <a:cubicBezTo>
                      <a:pt x="2715" y="9360"/>
                      <a:pt x="3477" y="8598"/>
                      <a:pt x="3477" y="7645"/>
                    </a:cubicBezTo>
                    <a:lnTo>
                      <a:pt x="3477" y="3478"/>
                    </a:lnTo>
                    <a:cubicBezTo>
                      <a:pt x="3477" y="1549"/>
                      <a:pt x="1906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70"/>
              <p:cNvSpPr/>
              <p:nvPr/>
            </p:nvSpPr>
            <p:spPr>
              <a:xfrm>
                <a:off x="3427353" y="1580382"/>
                <a:ext cx="81982" cy="322974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9384" extrusionOk="0">
                    <a:moveTo>
                      <a:pt x="0" y="0"/>
                    </a:moveTo>
                    <a:lnTo>
                      <a:pt x="0" y="7669"/>
                    </a:lnTo>
                    <a:cubicBezTo>
                      <a:pt x="0" y="8145"/>
                      <a:pt x="215" y="8550"/>
                      <a:pt x="500" y="8883"/>
                    </a:cubicBezTo>
                    <a:cubicBezTo>
                      <a:pt x="810" y="9217"/>
                      <a:pt x="1263" y="9383"/>
                      <a:pt x="1739" y="9383"/>
                    </a:cubicBezTo>
                    <a:cubicBezTo>
                      <a:pt x="1977" y="9383"/>
                      <a:pt x="2167" y="9359"/>
                      <a:pt x="2382" y="9264"/>
                    </a:cubicBezTo>
                    <a:cubicBezTo>
                      <a:pt x="2167" y="9217"/>
                      <a:pt x="1977" y="9050"/>
                      <a:pt x="1858" y="8883"/>
                    </a:cubicBezTo>
                    <a:cubicBezTo>
                      <a:pt x="1524" y="8574"/>
                      <a:pt x="1334" y="8145"/>
                      <a:pt x="1334" y="7669"/>
                    </a:cubicBezTo>
                    <a:lnTo>
                      <a:pt x="1334" y="286"/>
                    </a:lnTo>
                    <a:cubicBezTo>
                      <a:pt x="929" y="96"/>
                      <a:pt x="477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70"/>
              <p:cNvSpPr/>
              <p:nvPr/>
            </p:nvSpPr>
            <p:spPr>
              <a:xfrm>
                <a:off x="3275709" y="1538530"/>
                <a:ext cx="196765" cy="283669"/>
              </a:xfrm>
              <a:custGeom>
                <a:avLst/>
                <a:gdLst/>
                <a:ahLst/>
                <a:cxnLst/>
                <a:rect l="l" t="t" r="r" b="b"/>
                <a:pathLst>
                  <a:path w="5717" h="8242" extrusionOk="0">
                    <a:moveTo>
                      <a:pt x="2347" y="1"/>
                    </a:moveTo>
                    <a:cubicBezTo>
                      <a:pt x="2343" y="1"/>
                      <a:pt x="2339" y="1"/>
                      <a:pt x="2334" y="2"/>
                    </a:cubicBezTo>
                    <a:cubicBezTo>
                      <a:pt x="1025" y="240"/>
                      <a:pt x="1" y="1407"/>
                      <a:pt x="1" y="2812"/>
                    </a:cubicBezTo>
                    <a:lnTo>
                      <a:pt x="1" y="4193"/>
                    </a:lnTo>
                    <a:cubicBezTo>
                      <a:pt x="1" y="5384"/>
                      <a:pt x="501" y="6503"/>
                      <a:pt x="1334" y="7265"/>
                    </a:cubicBezTo>
                    <a:cubicBezTo>
                      <a:pt x="1620" y="7527"/>
                      <a:pt x="1930" y="7765"/>
                      <a:pt x="2287" y="7956"/>
                    </a:cubicBezTo>
                    <a:lnTo>
                      <a:pt x="2858" y="8242"/>
                    </a:lnTo>
                    <a:lnTo>
                      <a:pt x="3430" y="7956"/>
                    </a:lnTo>
                    <a:cubicBezTo>
                      <a:pt x="3787" y="7765"/>
                      <a:pt x="4073" y="7527"/>
                      <a:pt x="4383" y="7265"/>
                    </a:cubicBezTo>
                    <a:cubicBezTo>
                      <a:pt x="5216" y="6456"/>
                      <a:pt x="5716" y="5360"/>
                      <a:pt x="5716" y="4193"/>
                    </a:cubicBezTo>
                    <a:lnTo>
                      <a:pt x="5716" y="2812"/>
                    </a:lnTo>
                    <a:cubicBezTo>
                      <a:pt x="5716" y="1407"/>
                      <a:pt x="4716" y="240"/>
                      <a:pt x="3406" y="2"/>
                    </a:cubicBezTo>
                    <a:cubicBezTo>
                      <a:pt x="3401" y="1"/>
                      <a:pt x="3397" y="1"/>
                      <a:pt x="3392" y="1"/>
                    </a:cubicBezTo>
                    <a:cubicBezTo>
                      <a:pt x="3207" y="1"/>
                      <a:pt x="3044" y="454"/>
                      <a:pt x="2858" y="454"/>
                    </a:cubicBezTo>
                    <a:cubicBezTo>
                      <a:pt x="2696" y="454"/>
                      <a:pt x="2510" y="1"/>
                      <a:pt x="2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70"/>
              <p:cNvSpPr/>
              <p:nvPr/>
            </p:nvSpPr>
            <p:spPr>
              <a:xfrm>
                <a:off x="3275709" y="1538461"/>
                <a:ext cx="122182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8244" extrusionOk="0">
                    <a:moveTo>
                      <a:pt x="2381" y="1"/>
                    </a:moveTo>
                    <a:cubicBezTo>
                      <a:pt x="2365" y="1"/>
                      <a:pt x="2350" y="2"/>
                      <a:pt x="2334" y="4"/>
                    </a:cubicBezTo>
                    <a:cubicBezTo>
                      <a:pt x="1025" y="242"/>
                      <a:pt x="1" y="1409"/>
                      <a:pt x="1" y="2790"/>
                    </a:cubicBezTo>
                    <a:lnTo>
                      <a:pt x="1" y="4195"/>
                    </a:lnTo>
                    <a:cubicBezTo>
                      <a:pt x="1" y="5386"/>
                      <a:pt x="501" y="6481"/>
                      <a:pt x="1334" y="7267"/>
                    </a:cubicBezTo>
                    <a:cubicBezTo>
                      <a:pt x="1620" y="7529"/>
                      <a:pt x="1930" y="7767"/>
                      <a:pt x="2287" y="7958"/>
                    </a:cubicBezTo>
                    <a:lnTo>
                      <a:pt x="2858" y="8244"/>
                    </a:lnTo>
                    <a:lnTo>
                      <a:pt x="3430" y="7958"/>
                    </a:lnTo>
                    <a:cubicBezTo>
                      <a:pt x="3478" y="7934"/>
                      <a:pt x="3525" y="7934"/>
                      <a:pt x="3549" y="7886"/>
                    </a:cubicBezTo>
                    <a:cubicBezTo>
                      <a:pt x="3216" y="7720"/>
                      <a:pt x="2954" y="7505"/>
                      <a:pt x="2692" y="7267"/>
                    </a:cubicBezTo>
                    <a:cubicBezTo>
                      <a:pt x="1858" y="6458"/>
                      <a:pt x="1334" y="5386"/>
                      <a:pt x="1382" y="4195"/>
                    </a:cubicBezTo>
                    <a:lnTo>
                      <a:pt x="1382" y="2790"/>
                    </a:lnTo>
                    <a:cubicBezTo>
                      <a:pt x="1382" y="1457"/>
                      <a:pt x="2287" y="337"/>
                      <a:pt x="3549" y="28"/>
                    </a:cubicBezTo>
                    <a:cubicBezTo>
                      <a:pt x="3478" y="28"/>
                      <a:pt x="3430" y="4"/>
                      <a:pt x="3406" y="4"/>
                    </a:cubicBezTo>
                    <a:cubicBezTo>
                      <a:pt x="3389" y="2"/>
                      <a:pt x="3372" y="1"/>
                      <a:pt x="3355" y="1"/>
                    </a:cubicBezTo>
                    <a:cubicBezTo>
                      <a:pt x="3185" y="1"/>
                      <a:pt x="3032" y="99"/>
                      <a:pt x="2858" y="99"/>
                    </a:cubicBezTo>
                    <a:cubicBezTo>
                      <a:pt x="2707" y="99"/>
                      <a:pt x="2536" y="1"/>
                      <a:pt x="23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70"/>
              <p:cNvSpPr/>
              <p:nvPr/>
            </p:nvSpPr>
            <p:spPr>
              <a:xfrm>
                <a:off x="3311779" y="1636930"/>
                <a:ext cx="23817" cy="45947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335" extrusionOk="0">
                    <a:moveTo>
                      <a:pt x="334" y="1"/>
                    </a:moveTo>
                    <a:cubicBezTo>
                      <a:pt x="143" y="1"/>
                      <a:pt x="1" y="143"/>
                      <a:pt x="1" y="334"/>
                    </a:cubicBezTo>
                    <a:lnTo>
                      <a:pt x="1" y="1025"/>
                    </a:lnTo>
                    <a:cubicBezTo>
                      <a:pt x="1" y="1191"/>
                      <a:pt x="143" y="1334"/>
                      <a:pt x="334" y="1334"/>
                    </a:cubicBezTo>
                    <a:cubicBezTo>
                      <a:pt x="501" y="1334"/>
                      <a:pt x="643" y="1191"/>
                      <a:pt x="643" y="1025"/>
                    </a:cubicBezTo>
                    <a:lnTo>
                      <a:pt x="643" y="358"/>
                    </a:lnTo>
                    <a:cubicBezTo>
                      <a:pt x="691" y="143"/>
                      <a:pt x="52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70"/>
              <p:cNvSpPr/>
              <p:nvPr/>
            </p:nvSpPr>
            <p:spPr>
              <a:xfrm>
                <a:off x="3418335" y="1636930"/>
                <a:ext cx="22165" cy="45947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335" extrusionOk="0">
                    <a:moveTo>
                      <a:pt x="334" y="1"/>
                    </a:moveTo>
                    <a:cubicBezTo>
                      <a:pt x="143" y="1"/>
                      <a:pt x="0" y="143"/>
                      <a:pt x="0" y="334"/>
                    </a:cubicBezTo>
                    <a:lnTo>
                      <a:pt x="0" y="1025"/>
                    </a:lnTo>
                    <a:cubicBezTo>
                      <a:pt x="0" y="1191"/>
                      <a:pt x="143" y="1334"/>
                      <a:pt x="334" y="1334"/>
                    </a:cubicBezTo>
                    <a:cubicBezTo>
                      <a:pt x="500" y="1334"/>
                      <a:pt x="643" y="1191"/>
                      <a:pt x="643" y="1025"/>
                    </a:cubicBezTo>
                    <a:lnTo>
                      <a:pt x="643" y="358"/>
                    </a:lnTo>
                    <a:cubicBezTo>
                      <a:pt x="643" y="143"/>
                      <a:pt x="500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70"/>
              <p:cNvSpPr/>
              <p:nvPr/>
            </p:nvSpPr>
            <p:spPr>
              <a:xfrm>
                <a:off x="3321622" y="1536947"/>
                <a:ext cx="104939" cy="319670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9288" extrusionOk="0">
                    <a:moveTo>
                      <a:pt x="1548" y="0"/>
                    </a:moveTo>
                    <a:cubicBezTo>
                      <a:pt x="1382" y="0"/>
                      <a:pt x="1191" y="24"/>
                      <a:pt x="1024" y="48"/>
                    </a:cubicBezTo>
                    <a:lnTo>
                      <a:pt x="1024" y="4525"/>
                    </a:lnTo>
                    <a:cubicBezTo>
                      <a:pt x="1024" y="5001"/>
                      <a:pt x="834" y="5478"/>
                      <a:pt x="477" y="5835"/>
                    </a:cubicBezTo>
                    <a:lnTo>
                      <a:pt x="405" y="5906"/>
                    </a:lnTo>
                    <a:cubicBezTo>
                      <a:pt x="167" y="6192"/>
                      <a:pt x="0" y="6549"/>
                      <a:pt x="0" y="6930"/>
                    </a:cubicBezTo>
                    <a:lnTo>
                      <a:pt x="0" y="8502"/>
                    </a:lnTo>
                    <a:cubicBezTo>
                      <a:pt x="0" y="8931"/>
                      <a:pt x="357" y="9288"/>
                      <a:pt x="786" y="9288"/>
                    </a:cubicBezTo>
                    <a:cubicBezTo>
                      <a:pt x="1024" y="9288"/>
                      <a:pt x="1239" y="9169"/>
                      <a:pt x="1382" y="8978"/>
                    </a:cubicBezTo>
                    <a:cubicBezTo>
                      <a:pt x="1477" y="8835"/>
                      <a:pt x="1524" y="8692"/>
                      <a:pt x="1524" y="8502"/>
                    </a:cubicBezTo>
                    <a:cubicBezTo>
                      <a:pt x="1524" y="8692"/>
                      <a:pt x="1596" y="8859"/>
                      <a:pt x="1667" y="8978"/>
                    </a:cubicBezTo>
                    <a:cubicBezTo>
                      <a:pt x="1834" y="9169"/>
                      <a:pt x="2025" y="9288"/>
                      <a:pt x="2263" y="9288"/>
                    </a:cubicBezTo>
                    <a:cubicBezTo>
                      <a:pt x="2691" y="9288"/>
                      <a:pt x="3049" y="8931"/>
                      <a:pt x="3049" y="8502"/>
                    </a:cubicBezTo>
                    <a:lnTo>
                      <a:pt x="3049" y="6930"/>
                    </a:lnTo>
                    <a:cubicBezTo>
                      <a:pt x="3049" y="6478"/>
                      <a:pt x="2858" y="6120"/>
                      <a:pt x="2620" y="5835"/>
                    </a:cubicBezTo>
                    <a:cubicBezTo>
                      <a:pt x="2263" y="5454"/>
                      <a:pt x="2096" y="5001"/>
                      <a:pt x="2096" y="4525"/>
                    </a:cubicBezTo>
                    <a:lnTo>
                      <a:pt x="2096" y="48"/>
                    </a:lnTo>
                    <a:cubicBezTo>
                      <a:pt x="1905" y="24"/>
                      <a:pt x="1739" y="0"/>
                      <a:pt x="1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70"/>
              <p:cNvSpPr/>
              <p:nvPr/>
            </p:nvSpPr>
            <p:spPr>
              <a:xfrm>
                <a:off x="3323240" y="1536947"/>
                <a:ext cx="50869" cy="31967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9288" extrusionOk="0">
                    <a:moveTo>
                      <a:pt x="1477" y="0"/>
                    </a:moveTo>
                    <a:cubicBezTo>
                      <a:pt x="1263" y="0"/>
                      <a:pt x="1120" y="24"/>
                      <a:pt x="977" y="48"/>
                    </a:cubicBezTo>
                    <a:lnTo>
                      <a:pt x="977" y="4525"/>
                    </a:lnTo>
                    <a:cubicBezTo>
                      <a:pt x="977" y="5001"/>
                      <a:pt x="787" y="5478"/>
                      <a:pt x="430" y="5835"/>
                    </a:cubicBezTo>
                    <a:cubicBezTo>
                      <a:pt x="168" y="6120"/>
                      <a:pt x="1" y="6502"/>
                      <a:pt x="1" y="6930"/>
                    </a:cubicBezTo>
                    <a:lnTo>
                      <a:pt x="1" y="8502"/>
                    </a:lnTo>
                    <a:cubicBezTo>
                      <a:pt x="1" y="8931"/>
                      <a:pt x="358" y="9288"/>
                      <a:pt x="763" y="9288"/>
                    </a:cubicBezTo>
                    <a:cubicBezTo>
                      <a:pt x="858" y="9288"/>
                      <a:pt x="977" y="9240"/>
                      <a:pt x="1073" y="9216"/>
                    </a:cubicBezTo>
                    <a:cubicBezTo>
                      <a:pt x="953" y="9097"/>
                      <a:pt x="882" y="8812"/>
                      <a:pt x="882" y="8502"/>
                    </a:cubicBezTo>
                    <a:lnTo>
                      <a:pt x="882" y="6930"/>
                    </a:lnTo>
                    <a:cubicBezTo>
                      <a:pt x="882" y="6478"/>
                      <a:pt x="953" y="6097"/>
                      <a:pt x="1073" y="5835"/>
                    </a:cubicBezTo>
                    <a:cubicBezTo>
                      <a:pt x="1192" y="5454"/>
                      <a:pt x="1263" y="5001"/>
                      <a:pt x="1263" y="4525"/>
                    </a:cubicBezTo>
                    <a:lnTo>
                      <a:pt x="1263" y="48"/>
                    </a:lnTo>
                    <a:cubicBezTo>
                      <a:pt x="1335" y="24"/>
                      <a:pt x="1430" y="0"/>
                      <a:pt x="14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70"/>
              <p:cNvSpPr/>
              <p:nvPr/>
            </p:nvSpPr>
            <p:spPr>
              <a:xfrm>
                <a:off x="3369153" y="1801686"/>
                <a:ext cx="9878" cy="4429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287" extrusionOk="0">
                    <a:moveTo>
                      <a:pt x="143" y="0"/>
                    </a:moveTo>
                    <a:cubicBezTo>
                      <a:pt x="48" y="0"/>
                      <a:pt x="1" y="72"/>
                      <a:pt x="1" y="167"/>
                    </a:cubicBezTo>
                    <a:lnTo>
                      <a:pt x="1" y="1286"/>
                    </a:lnTo>
                    <a:cubicBezTo>
                      <a:pt x="96" y="1143"/>
                      <a:pt x="143" y="1000"/>
                      <a:pt x="143" y="810"/>
                    </a:cubicBezTo>
                    <a:cubicBezTo>
                      <a:pt x="143" y="1000"/>
                      <a:pt x="215" y="1167"/>
                      <a:pt x="286" y="1286"/>
                    </a:cubicBezTo>
                    <a:lnTo>
                      <a:pt x="286" y="167"/>
                    </a:lnTo>
                    <a:cubicBezTo>
                      <a:pt x="286" y="72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70"/>
              <p:cNvSpPr/>
              <p:nvPr/>
            </p:nvSpPr>
            <p:spPr>
              <a:xfrm>
                <a:off x="3345370" y="1792669"/>
                <a:ext cx="57408" cy="2870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834" extrusionOk="0">
                    <a:moveTo>
                      <a:pt x="1" y="0"/>
                    </a:moveTo>
                    <a:cubicBezTo>
                      <a:pt x="1" y="453"/>
                      <a:pt x="358" y="834"/>
                      <a:pt x="834" y="834"/>
                    </a:cubicBezTo>
                    <a:cubicBezTo>
                      <a:pt x="1311" y="834"/>
                      <a:pt x="1668" y="477"/>
                      <a:pt x="1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70"/>
              <p:cNvSpPr/>
              <p:nvPr/>
            </p:nvSpPr>
            <p:spPr>
              <a:xfrm>
                <a:off x="3356039" y="1536947"/>
                <a:ext cx="36930" cy="24609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715" extrusionOk="0">
                    <a:moveTo>
                      <a:pt x="524" y="0"/>
                    </a:moveTo>
                    <a:cubicBezTo>
                      <a:pt x="358" y="0"/>
                      <a:pt x="167" y="24"/>
                      <a:pt x="0" y="48"/>
                    </a:cubicBezTo>
                    <a:lnTo>
                      <a:pt x="0" y="715"/>
                    </a:lnTo>
                    <a:cubicBezTo>
                      <a:pt x="286" y="429"/>
                      <a:pt x="643" y="238"/>
                      <a:pt x="1072" y="119"/>
                    </a:cubicBezTo>
                    <a:lnTo>
                      <a:pt x="1072" y="48"/>
                    </a:lnTo>
                    <a:cubicBezTo>
                      <a:pt x="882" y="24"/>
                      <a:pt x="715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0" name="Google Shape;3930;p70"/>
            <p:cNvGrpSpPr/>
            <p:nvPr/>
          </p:nvGrpSpPr>
          <p:grpSpPr>
            <a:xfrm>
              <a:off x="7301544" y="3520006"/>
              <a:ext cx="1405477" cy="1264587"/>
              <a:chOff x="4792041" y="1547582"/>
              <a:chExt cx="368061" cy="331165"/>
            </a:xfrm>
          </p:grpSpPr>
          <p:sp>
            <p:nvSpPr>
              <p:cNvPr id="3931" name="Google Shape;3931;p70"/>
              <p:cNvSpPr/>
              <p:nvPr/>
            </p:nvSpPr>
            <p:spPr>
              <a:xfrm>
                <a:off x="4860876" y="1588573"/>
                <a:ext cx="232834" cy="247565"/>
              </a:xfrm>
              <a:custGeom>
                <a:avLst/>
                <a:gdLst/>
                <a:ahLst/>
                <a:cxnLst/>
                <a:rect l="l" t="t" r="r" b="b"/>
                <a:pathLst>
                  <a:path w="6765" h="7193" extrusionOk="0">
                    <a:moveTo>
                      <a:pt x="1" y="1"/>
                    </a:moveTo>
                    <a:lnTo>
                      <a:pt x="1" y="2692"/>
                    </a:lnTo>
                    <a:lnTo>
                      <a:pt x="477" y="3549"/>
                    </a:lnTo>
                    <a:lnTo>
                      <a:pt x="1" y="4168"/>
                    </a:lnTo>
                    <a:lnTo>
                      <a:pt x="1" y="5192"/>
                    </a:lnTo>
                    <a:cubicBezTo>
                      <a:pt x="1" y="6288"/>
                      <a:pt x="882" y="7192"/>
                      <a:pt x="2001" y="7192"/>
                    </a:cubicBezTo>
                    <a:lnTo>
                      <a:pt x="4740" y="7192"/>
                    </a:lnTo>
                    <a:cubicBezTo>
                      <a:pt x="5835" y="7192"/>
                      <a:pt x="6717" y="6288"/>
                      <a:pt x="6717" y="5192"/>
                    </a:cubicBezTo>
                    <a:lnTo>
                      <a:pt x="6717" y="4168"/>
                    </a:lnTo>
                    <a:lnTo>
                      <a:pt x="6074" y="3620"/>
                    </a:lnTo>
                    <a:lnTo>
                      <a:pt x="6717" y="2739"/>
                    </a:lnTo>
                    <a:lnTo>
                      <a:pt x="6764" y="1"/>
                    </a:lnTo>
                    <a:close/>
                  </a:path>
                </a:pathLst>
              </a:custGeom>
              <a:solidFill>
                <a:srgbClr val="EDDC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70"/>
              <p:cNvSpPr/>
              <p:nvPr/>
            </p:nvSpPr>
            <p:spPr>
              <a:xfrm>
                <a:off x="4860876" y="1554156"/>
                <a:ext cx="232834" cy="246739"/>
              </a:xfrm>
              <a:custGeom>
                <a:avLst/>
                <a:gdLst/>
                <a:ahLst/>
                <a:cxnLst/>
                <a:rect l="l" t="t" r="r" b="b"/>
                <a:pathLst>
                  <a:path w="6765" h="7169" extrusionOk="0">
                    <a:moveTo>
                      <a:pt x="1" y="0"/>
                    </a:moveTo>
                    <a:lnTo>
                      <a:pt x="1" y="5168"/>
                    </a:lnTo>
                    <a:cubicBezTo>
                      <a:pt x="1" y="6287"/>
                      <a:pt x="882" y="7168"/>
                      <a:pt x="2001" y="7168"/>
                    </a:cubicBezTo>
                    <a:lnTo>
                      <a:pt x="4740" y="7168"/>
                    </a:lnTo>
                    <a:cubicBezTo>
                      <a:pt x="5835" y="7168"/>
                      <a:pt x="6717" y="6287"/>
                      <a:pt x="6717" y="5168"/>
                    </a:cubicBezTo>
                    <a:lnTo>
                      <a:pt x="6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70"/>
              <p:cNvSpPr/>
              <p:nvPr/>
            </p:nvSpPr>
            <p:spPr>
              <a:xfrm>
                <a:off x="4860876" y="1554156"/>
                <a:ext cx="123800" cy="246739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7169" extrusionOk="0">
                    <a:moveTo>
                      <a:pt x="1" y="0"/>
                    </a:moveTo>
                    <a:lnTo>
                      <a:pt x="1" y="5168"/>
                    </a:lnTo>
                    <a:cubicBezTo>
                      <a:pt x="1" y="6287"/>
                      <a:pt x="882" y="7168"/>
                      <a:pt x="2001" y="7168"/>
                    </a:cubicBezTo>
                    <a:lnTo>
                      <a:pt x="3597" y="7168"/>
                    </a:lnTo>
                    <a:cubicBezTo>
                      <a:pt x="2501" y="7168"/>
                      <a:pt x="1596" y="6287"/>
                      <a:pt x="1596" y="5168"/>
                    </a:cubicBezTo>
                    <a:lnTo>
                      <a:pt x="15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70"/>
              <p:cNvSpPr/>
              <p:nvPr/>
            </p:nvSpPr>
            <p:spPr>
              <a:xfrm>
                <a:off x="4860876" y="1626260"/>
                <a:ext cx="100052" cy="174634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5074" extrusionOk="0">
                    <a:moveTo>
                      <a:pt x="2099" y="1"/>
                    </a:moveTo>
                    <a:cubicBezTo>
                      <a:pt x="1989" y="1"/>
                      <a:pt x="1875" y="24"/>
                      <a:pt x="1763" y="72"/>
                    </a:cubicBezTo>
                    <a:lnTo>
                      <a:pt x="1596" y="144"/>
                    </a:lnTo>
                    <a:lnTo>
                      <a:pt x="1" y="787"/>
                    </a:lnTo>
                    <a:lnTo>
                      <a:pt x="1" y="3073"/>
                    </a:lnTo>
                    <a:cubicBezTo>
                      <a:pt x="1" y="4192"/>
                      <a:pt x="882" y="5073"/>
                      <a:pt x="2001" y="5073"/>
                    </a:cubicBezTo>
                    <a:lnTo>
                      <a:pt x="2906" y="5073"/>
                    </a:lnTo>
                    <a:lnTo>
                      <a:pt x="2906" y="858"/>
                    </a:lnTo>
                    <a:cubicBezTo>
                      <a:pt x="2906" y="347"/>
                      <a:pt x="2529" y="1"/>
                      <a:pt x="20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70"/>
              <p:cNvSpPr/>
              <p:nvPr/>
            </p:nvSpPr>
            <p:spPr>
              <a:xfrm>
                <a:off x="4860876" y="1631182"/>
                <a:ext cx="100052" cy="169713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4931" extrusionOk="0">
                    <a:moveTo>
                      <a:pt x="1596" y="1"/>
                    </a:moveTo>
                    <a:lnTo>
                      <a:pt x="1" y="644"/>
                    </a:lnTo>
                    <a:lnTo>
                      <a:pt x="1" y="2930"/>
                    </a:lnTo>
                    <a:cubicBezTo>
                      <a:pt x="1" y="4049"/>
                      <a:pt x="882" y="4930"/>
                      <a:pt x="2001" y="4930"/>
                    </a:cubicBezTo>
                    <a:lnTo>
                      <a:pt x="2906" y="4930"/>
                    </a:lnTo>
                    <a:lnTo>
                      <a:pt x="2906" y="4811"/>
                    </a:lnTo>
                    <a:cubicBezTo>
                      <a:pt x="2144" y="4549"/>
                      <a:pt x="1596" y="3811"/>
                      <a:pt x="1596" y="2930"/>
                    </a:cubicBezTo>
                    <a:lnTo>
                      <a:pt x="15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70"/>
              <p:cNvSpPr/>
              <p:nvPr/>
            </p:nvSpPr>
            <p:spPr>
              <a:xfrm>
                <a:off x="4992867" y="1626432"/>
                <a:ext cx="100843" cy="174462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69" extrusionOk="0">
                    <a:moveTo>
                      <a:pt x="839" y="0"/>
                    </a:moveTo>
                    <a:cubicBezTo>
                      <a:pt x="388" y="0"/>
                      <a:pt x="0" y="373"/>
                      <a:pt x="0" y="853"/>
                    </a:cubicBezTo>
                    <a:lnTo>
                      <a:pt x="0" y="5068"/>
                    </a:lnTo>
                    <a:lnTo>
                      <a:pt x="929" y="5068"/>
                    </a:lnTo>
                    <a:cubicBezTo>
                      <a:pt x="2024" y="5068"/>
                      <a:pt x="2929" y="4187"/>
                      <a:pt x="2929" y="3068"/>
                    </a:cubicBezTo>
                    <a:lnTo>
                      <a:pt x="2929" y="782"/>
                    </a:lnTo>
                    <a:lnTo>
                      <a:pt x="1167" y="67"/>
                    </a:lnTo>
                    <a:cubicBezTo>
                      <a:pt x="1057" y="22"/>
                      <a:pt x="946" y="0"/>
                      <a:pt x="8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70"/>
              <p:cNvSpPr/>
              <p:nvPr/>
            </p:nvSpPr>
            <p:spPr>
              <a:xfrm>
                <a:off x="4923171" y="1760695"/>
                <a:ext cx="105765" cy="10249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2978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620" y="2072"/>
                    </a:lnTo>
                    <a:cubicBezTo>
                      <a:pt x="620" y="2572"/>
                      <a:pt x="1049" y="2977"/>
                      <a:pt x="1549" y="2977"/>
                    </a:cubicBezTo>
                    <a:cubicBezTo>
                      <a:pt x="2049" y="2977"/>
                      <a:pt x="2477" y="2572"/>
                      <a:pt x="2477" y="2072"/>
                    </a:cubicBezTo>
                    <a:lnTo>
                      <a:pt x="3073" y="2072"/>
                    </a:lnTo>
                    <a:lnTo>
                      <a:pt x="30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70"/>
              <p:cNvSpPr/>
              <p:nvPr/>
            </p:nvSpPr>
            <p:spPr>
              <a:xfrm>
                <a:off x="4902693" y="1688556"/>
                <a:ext cx="148374" cy="190191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5526" extrusionOk="0">
                    <a:moveTo>
                      <a:pt x="2168" y="1"/>
                    </a:moveTo>
                    <a:cubicBezTo>
                      <a:pt x="977" y="1"/>
                      <a:pt x="0" y="977"/>
                      <a:pt x="0" y="2168"/>
                    </a:cubicBezTo>
                    <a:lnTo>
                      <a:pt x="0" y="4907"/>
                    </a:lnTo>
                    <a:cubicBezTo>
                      <a:pt x="0" y="5216"/>
                      <a:pt x="262" y="5526"/>
                      <a:pt x="620" y="5526"/>
                    </a:cubicBezTo>
                    <a:cubicBezTo>
                      <a:pt x="977" y="5526"/>
                      <a:pt x="1239" y="5216"/>
                      <a:pt x="1239" y="4907"/>
                    </a:cubicBezTo>
                    <a:lnTo>
                      <a:pt x="1239" y="3240"/>
                    </a:lnTo>
                    <a:cubicBezTo>
                      <a:pt x="1525" y="3240"/>
                      <a:pt x="1787" y="3121"/>
                      <a:pt x="2001" y="2978"/>
                    </a:cubicBezTo>
                    <a:lnTo>
                      <a:pt x="2144" y="2811"/>
                    </a:lnTo>
                    <a:cubicBezTo>
                      <a:pt x="2168" y="2882"/>
                      <a:pt x="2239" y="2930"/>
                      <a:pt x="2287" y="2978"/>
                    </a:cubicBezTo>
                    <a:cubicBezTo>
                      <a:pt x="2501" y="3144"/>
                      <a:pt x="2739" y="3240"/>
                      <a:pt x="3025" y="3240"/>
                    </a:cubicBezTo>
                    <a:lnTo>
                      <a:pt x="3025" y="4907"/>
                    </a:lnTo>
                    <a:cubicBezTo>
                      <a:pt x="3025" y="5216"/>
                      <a:pt x="3334" y="5526"/>
                      <a:pt x="3692" y="5526"/>
                    </a:cubicBezTo>
                    <a:cubicBezTo>
                      <a:pt x="4049" y="5526"/>
                      <a:pt x="4311" y="5216"/>
                      <a:pt x="4311" y="4907"/>
                    </a:cubicBezTo>
                    <a:lnTo>
                      <a:pt x="4311" y="2168"/>
                    </a:lnTo>
                    <a:cubicBezTo>
                      <a:pt x="4311" y="953"/>
                      <a:pt x="3334" y="1"/>
                      <a:pt x="2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70"/>
              <p:cNvSpPr/>
              <p:nvPr/>
            </p:nvSpPr>
            <p:spPr>
              <a:xfrm>
                <a:off x="4972354" y="1697436"/>
                <a:ext cx="10704" cy="9361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720" extrusionOk="0">
                    <a:moveTo>
                      <a:pt x="173" y="0"/>
                    </a:moveTo>
                    <a:cubicBezTo>
                      <a:pt x="163" y="0"/>
                      <a:pt x="153" y="2"/>
                      <a:pt x="144" y="5"/>
                    </a:cubicBezTo>
                    <a:cubicBezTo>
                      <a:pt x="72" y="5"/>
                      <a:pt x="1" y="52"/>
                      <a:pt x="1" y="148"/>
                    </a:cubicBezTo>
                    <a:lnTo>
                      <a:pt x="1" y="2720"/>
                    </a:lnTo>
                    <a:lnTo>
                      <a:pt x="144" y="2553"/>
                    </a:lnTo>
                    <a:cubicBezTo>
                      <a:pt x="191" y="2624"/>
                      <a:pt x="239" y="2672"/>
                      <a:pt x="310" y="2720"/>
                    </a:cubicBezTo>
                    <a:lnTo>
                      <a:pt x="310" y="148"/>
                    </a:lnTo>
                    <a:cubicBezTo>
                      <a:pt x="310" y="65"/>
                      <a:pt x="238" y="0"/>
                      <a:pt x="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70"/>
              <p:cNvSpPr/>
              <p:nvPr/>
            </p:nvSpPr>
            <p:spPr>
              <a:xfrm>
                <a:off x="4902693" y="1688556"/>
                <a:ext cx="91000" cy="190191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526" extrusionOk="0">
                    <a:moveTo>
                      <a:pt x="2168" y="1"/>
                    </a:moveTo>
                    <a:cubicBezTo>
                      <a:pt x="977" y="1"/>
                      <a:pt x="0" y="977"/>
                      <a:pt x="0" y="2168"/>
                    </a:cubicBezTo>
                    <a:lnTo>
                      <a:pt x="0" y="4907"/>
                    </a:lnTo>
                    <a:cubicBezTo>
                      <a:pt x="0" y="5216"/>
                      <a:pt x="262" y="5526"/>
                      <a:pt x="620" y="5526"/>
                    </a:cubicBezTo>
                    <a:cubicBezTo>
                      <a:pt x="810" y="5526"/>
                      <a:pt x="953" y="5431"/>
                      <a:pt x="1072" y="5311"/>
                    </a:cubicBezTo>
                    <a:cubicBezTo>
                      <a:pt x="977" y="5192"/>
                      <a:pt x="929" y="5050"/>
                      <a:pt x="929" y="4907"/>
                    </a:cubicBezTo>
                    <a:lnTo>
                      <a:pt x="929" y="2168"/>
                    </a:lnTo>
                    <a:cubicBezTo>
                      <a:pt x="929" y="1120"/>
                      <a:pt x="1644" y="263"/>
                      <a:pt x="2644" y="48"/>
                    </a:cubicBezTo>
                    <a:cubicBezTo>
                      <a:pt x="2501" y="25"/>
                      <a:pt x="2310" y="1"/>
                      <a:pt x="21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70"/>
              <p:cNvSpPr/>
              <p:nvPr/>
            </p:nvSpPr>
            <p:spPr>
              <a:xfrm>
                <a:off x="4948606" y="1688556"/>
                <a:ext cx="57408" cy="2873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835" extrusionOk="0">
                    <a:moveTo>
                      <a:pt x="834" y="1"/>
                    </a:moveTo>
                    <a:cubicBezTo>
                      <a:pt x="405" y="1"/>
                      <a:pt x="0" y="382"/>
                      <a:pt x="0" y="834"/>
                    </a:cubicBezTo>
                    <a:lnTo>
                      <a:pt x="1667" y="834"/>
                    </a:lnTo>
                    <a:cubicBezTo>
                      <a:pt x="1667" y="358"/>
                      <a:pt x="1286" y="1"/>
                      <a:pt x="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70"/>
              <p:cNvSpPr/>
              <p:nvPr/>
            </p:nvSpPr>
            <p:spPr>
              <a:xfrm>
                <a:off x="4906789" y="1649217"/>
                <a:ext cx="22991" cy="4512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311" extrusionOk="0">
                    <a:moveTo>
                      <a:pt x="334" y="1"/>
                    </a:moveTo>
                    <a:cubicBezTo>
                      <a:pt x="143" y="1"/>
                      <a:pt x="0" y="144"/>
                      <a:pt x="0" y="334"/>
                    </a:cubicBezTo>
                    <a:lnTo>
                      <a:pt x="0" y="977"/>
                    </a:lnTo>
                    <a:cubicBezTo>
                      <a:pt x="0" y="1168"/>
                      <a:pt x="143" y="1311"/>
                      <a:pt x="334" y="1311"/>
                    </a:cubicBezTo>
                    <a:cubicBezTo>
                      <a:pt x="501" y="1311"/>
                      <a:pt x="667" y="1168"/>
                      <a:pt x="667" y="977"/>
                    </a:cubicBezTo>
                    <a:lnTo>
                      <a:pt x="667" y="334"/>
                    </a:lnTo>
                    <a:cubicBezTo>
                      <a:pt x="667" y="144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70"/>
              <p:cNvSpPr/>
              <p:nvPr/>
            </p:nvSpPr>
            <p:spPr>
              <a:xfrm>
                <a:off x="5023189" y="1649217"/>
                <a:ext cx="22956" cy="45121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311" extrusionOk="0">
                    <a:moveTo>
                      <a:pt x="334" y="1"/>
                    </a:moveTo>
                    <a:cubicBezTo>
                      <a:pt x="167" y="1"/>
                      <a:pt x="0" y="144"/>
                      <a:pt x="0" y="334"/>
                    </a:cubicBezTo>
                    <a:lnTo>
                      <a:pt x="0" y="977"/>
                    </a:lnTo>
                    <a:cubicBezTo>
                      <a:pt x="0" y="1168"/>
                      <a:pt x="167" y="1311"/>
                      <a:pt x="334" y="1311"/>
                    </a:cubicBezTo>
                    <a:cubicBezTo>
                      <a:pt x="524" y="1311"/>
                      <a:pt x="667" y="1168"/>
                      <a:pt x="667" y="977"/>
                    </a:cubicBezTo>
                    <a:lnTo>
                      <a:pt x="667" y="334"/>
                    </a:lnTo>
                    <a:cubicBezTo>
                      <a:pt x="667" y="144"/>
                      <a:pt x="52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70"/>
              <p:cNvSpPr/>
              <p:nvPr/>
            </p:nvSpPr>
            <p:spPr>
              <a:xfrm>
                <a:off x="5025632" y="1549234"/>
                <a:ext cx="134469" cy="157391"/>
              </a:xfrm>
              <a:custGeom>
                <a:avLst/>
                <a:gdLst/>
                <a:ahLst/>
                <a:cxnLst/>
                <a:rect l="l" t="t" r="r" b="b"/>
                <a:pathLst>
                  <a:path w="3907" h="4573" extrusionOk="0">
                    <a:moveTo>
                      <a:pt x="358" y="0"/>
                    </a:moveTo>
                    <a:cubicBezTo>
                      <a:pt x="143" y="0"/>
                      <a:pt x="1" y="143"/>
                      <a:pt x="1" y="358"/>
                    </a:cubicBezTo>
                    <a:cubicBezTo>
                      <a:pt x="1" y="548"/>
                      <a:pt x="143" y="715"/>
                      <a:pt x="358" y="715"/>
                    </a:cubicBezTo>
                    <a:lnTo>
                      <a:pt x="572" y="715"/>
                    </a:lnTo>
                    <a:cubicBezTo>
                      <a:pt x="929" y="715"/>
                      <a:pt x="1215" y="1001"/>
                      <a:pt x="1215" y="1358"/>
                    </a:cubicBezTo>
                    <a:lnTo>
                      <a:pt x="1215" y="3239"/>
                    </a:lnTo>
                    <a:cubicBezTo>
                      <a:pt x="1215" y="3977"/>
                      <a:pt x="1810" y="4573"/>
                      <a:pt x="2573" y="4573"/>
                    </a:cubicBezTo>
                    <a:cubicBezTo>
                      <a:pt x="3311" y="4573"/>
                      <a:pt x="3906" y="3977"/>
                      <a:pt x="3906" y="3239"/>
                    </a:cubicBezTo>
                    <a:lnTo>
                      <a:pt x="3906" y="1739"/>
                    </a:lnTo>
                    <a:cubicBezTo>
                      <a:pt x="3906" y="786"/>
                      <a:pt x="3120" y="0"/>
                      <a:pt x="21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70"/>
              <p:cNvSpPr/>
              <p:nvPr/>
            </p:nvSpPr>
            <p:spPr>
              <a:xfrm>
                <a:off x="4792041" y="1549234"/>
                <a:ext cx="134469" cy="157391"/>
              </a:xfrm>
              <a:custGeom>
                <a:avLst/>
                <a:gdLst/>
                <a:ahLst/>
                <a:cxnLst/>
                <a:rect l="l" t="t" r="r" b="b"/>
                <a:pathLst>
                  <a:path w="3907" h="4573" extrusionOk="0">
                    <a:moveTo>
                      <a:pt x="1763" y="0"/>
                    </a:moveTo>
                    <a:cubicBezTo>
                      <a:pt x="786" y="0"/>
                      <a:pt x="0" y="786"/>
                      <a:pt x="0" y="1739"/>
                    </a:cubicBezTo>
                    <a:lnTo>
                      <a:pt x="0" y="3239"/>
                    </a:lnTo>
                    <a:cubicBezTo>
                      <a:pt x="0" y="3977"/>
                      <a:pt x="596" y="4573"/>
                      <a:pt x="1334" y="4573"/>
                    </a:cubicBezTo>
                    <a:cubicBezTo>
                      <a:pt x="2096" y="4573"/>
                      <a:pt x="2692" y="3977"/>
                      <a:pt x="2692" y="3239"/>
                    </a:cubicBezTo>
                    <a:lnTo>
                      <a:pt x="2692" y="1358"/>
                    </a:lnTo>
                    <a:cubicBezTo>
                      <a:pt x="2692" y="1001"/>
                      <a:pt x="2977" y="715"/>
                      <a:pt x="3334" y="715"/>
                    </a:cubicBezTo>
                    <a:lnTo>
                      <a:pt x="3549" y="715"/>
                    </a:lnTo>
                    <a:cubicBezTo>
                      <a:pt x="3763" y="715"/>
                      <a:pt x="3906" y="548"/>
                      <a:pt x="3906" y="358"/>
                    </a:cubicBezTo>
                    <a:cubicBezTo>
                      <a:pt x="3906" y="143"/>
                      <a:pt x="3763" y="0"/>
                      <a:pt x="35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70"/>
              <p:cNvSpPr/>
              <p:nvPr/>
            </p:nvSpPr>
            <p:spPr>
              <a:xfrm>
                <a:off x="5025632" y="1547582"/>
                <a:ext cx="105765" cy="159043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4621" extrusionOk="0">
                    <a:moveTo>
                      <a:pt x="382" y="1"/>
                    </a:moveTo>
                    <a:cubicBezTo>
                      <a:pt x="263" y="1"/>
                      <a:pt x="215" y="48"/>
                      <a:pt x="120" y="120"/>
                    </a:cubicBezTo>
                    <a:cubicBezTo>
                      <a:pt x="24" y="215"/>
                      <a:pt x="1" y="310"/>
                      <a:pt x="1" y="406"/>
                    </a:cubicBezTo>
                    <a:cubicBezTo>
                      <a:pt x="1" y="596"/>
                      <a:pt x="143" y="763"/>
                      <a:pt x="358" y="763"/>
                    </a:cubicBezTo>
                    <a:lnTo>
                      <a:pt x="572" y="763"/>
                    </a:lnTo>
                    <a:cubicBezTo>
                      <a:pt x="929" y="763"/>
                      <a:pt x="1215" y="1049"/>
                      <a:pt x="1215" y="1406"/>
                    </a:cubicBezTo>
                    <a:lnTo>
                      <a:pt x="1215" y="3287"/>
                    </a:lnTo>
                    <a:cubicBezTo>
                      <a:pt x="1215" y="4025"/>
                      <a:pt x="1810" y="4621"/>
                      <a:pt x="2573" y="4621"/>
                    </a:cubicBezTo>
                    <a:cubicBezTo>
                      <a:pt x="2739" y="4621"/>
                      <a:pt x="2930" y="4597"/>
                      <a:pt x="3073" y="4526"/>
                    </a:cubicBezTo>
                    <a:cubicBezTo>
                      <a:pt x="2573" y="4335"/>
                      <a:pt x="2192" y="3859"/>
                      <a:pt x="2263" y="3263"/>
                    </a:cubicBezTo>
                    <a:lnTo>
                      <a:pt x="2263" y="668"/>
                    </a:lnTo>
                    <a:cubicBezTo>
                      <a:pt x="2263" y="310"/>
                      <a:pt x="1953" y="1"/>
                      <a:pt x="15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70"/>
              <p:cNvSpPr/>
              <p:nvPr/>
            </p:nvSpPr>
            <p:spPr>
              <a:xfrm>
                <a:off x="4792041" y="1549234"/>
                <a:ext cx="95096" cy="157391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4573" extrusionOk="0">
                    <a:moveTo>
                      <a:pt x="1763" y="0"/>
                    </a:moveTo>
                    <a:cubicBezTo>
                      <a:pt x="810" y="0"/>
                      <a:pt x="0" y="762"/>
                      <a:pt x="0" y="1739"/>
                    </a:cubicBezTo>
                    <a:lnTo>
                      <a:pt x="0" y="3239"/>
                    </a:lnTo>
                    <a:cubicBezTo>
                      <a:pt x="0" y="3977"/>
                      <a:pt x="596" y="4573"/>
                      <a:pt x="1334" y="4573"/>
                    </a:cubicBezTo>
                    <a:cubicBezTo>
                      <a:pt x="1525" y="4573"/>
                      <a:pt x="1691" y="4549"/>
                      <a:pt x="1858" y="4478"/>
                    </a:cubicBezTo>
                    <a:cubicBezTo>
                      <a:pt x="1334" y="4287"/>
                      <a:pt x="1024" y="3811"/>
                      <a:pt x="1024" y="3239"/>
                    </a:cubicBezTo>
                    <a:lnTo>
                      <a:pt x="1024" y="1739"/>
                    </a:lnTo>
                    <a:cubicBezTo>
                      <a:pt x="1024" y="786"/>
                      <a:pt x="1787" y="0"/>
                      <a:pt x="27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48" name="Google Shape;3948;p70"/>
          <p:cNvSpPr txBox="1">
            <a:spLocks noGrp="1"/>
          </p:cNvSpPr>
          <p:nvPr>
            <p:ph type="title"/>
          </p:nvPr>
        </p:nvSpPr>
        <p:spPr>
          <a:xfrm>
            <a:off x="1671550" y="1369975"/>
            <a:ext cx="5801100" cy="13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" name="Google Shape;3445;p64"/>
          <p:cNvSpPr txBox="1">
            <a:spLocks noGrp="1"/>
          </p:cNvSpPr>
          <p:nvPr>
            <p:ph type="title"/>
          </p:nvPr>
        </p:nvSpPr>
        <p:spPr>
          <a:xfrm>
            <a:off x="713500" y="543000"/>
            <a:ext cx="77100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Contéudos abordados</a:t>
            </a:r>
            <a:endParaRPr dirty="0"/>
          </a:p>
        </p:txBody>
      </p:sp>
      <p:sp>
        <p:nvSpPr>
          <p:cNvPr id="3446" name="Google Shape;3446;p64"/>
          <p:cNvSpPr txBox="1">
            <a:spLocks noGrp="1"/>
          </p:cNvSpPr>
          <p:nvPr>
            <p:ph type="title" idx="2"/>
          </p:nvPr>
        </p:nvSpPr>
        <p:spPr>
          <a:xfrm>
            <a:off x="746115" y="1474356"/>
            <a:ext cx="17454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447" name="Google Shape;3447;p64"/>
          <p:cNvSpPr txBox="1">
            <a:spLocks noGrp="1"/>
          </p:cNvSpPr>
          <p:nvPr>
            <p:ph type="subTitle" idx="1"/>
          </p:nvPr>
        </p:nvSpPr>
        <p:spPr>
          <a:xfrm>
            <a:off x="746115" y="2039120"/>
            <a:ext cx="17454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3449" name="Google Shape;3449;p64"/>
          <p:cNvSpPr txBox="1">
            <a:spLocks noGrp="1"/>
          </p:cNvSpPr>
          <p:nvPr>
            <p:ph type="title" idx="4"/>
          </p:nvPr>
        </p:nvSpPr>
        <p:spPr>
          <a:xfrm>
            <a:off x="2668909" y="1484956"/>
            <a:ext cx="1794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450" name="Google Shape;3450;p64"/>
          <p:cNvSpPr txBox="1">
            <a:spLocks noGrp="1"/>
          </p:cNvSpPr>
          <p:nvPr>
            <p:ph type="subTitle" idx="5"/>
          </p:nvPr>
        </p:nvSpPr>
        <p:spPr>
          <a:xfrm>
            <a:off x="2657509" y="2039120"/>
            <a:ext cx="18177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dirty="0"/>
              <a:t>Membros</a:t>
            </a:r>
            <a:endParaRPr dirty="0"/>
          </a:p>
        </p:txBody>
      </p:sp>
      <p:sp>
        <p:nvSpPr>
          <p:cNvPr id="3452" name="Google Shape;3452;p64"/>
          <p:cNvSpPr txBox="1">
            <a:spLocks noGrp="1"/>
          </p:cNvSpPr>
          <p:nvPr>
            <p:ph type="title" idx="7"/>
          </p:nvPr>
        </p:nvSpPr>
        <p:spPr>
          <a:xfrm>
            <a:off x="4631638" y="1479656"/>
            <a:ext cx="17949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453" name="Google Shape;3453;p64"/>
          <p:cNvSpPr txBox="1">
            <a:spLocks noGrp="1"/>
          </p:cNvSpPr>
          <p:nvPr>
            <p:ph type="subTitle" idx="8"/>
          </p:nvPr>
        </p:nvSpPr>
        <p:spPr>
          <a:xfrm>
            <a:off x="4620238" y="2039120"/>
            <a:ext cx="18177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dirty="0"/>
              <a:t>Impulso e objetivos</a:t>
            </a:r>
            <a:endParaRPr dirty="0"/>
          </a:p>
        </p:txBody>
      </p:sp>
      <p:sp>
        <p:nvSpPr>
          <p:cNvPr id="3455" name="Google Shape;3455;p64"/>
          <p:cNvSpPr txBox="1">
            <a:spLocks noGrp="1"/>
          </p:cNvSpPr>
          <p:nvPr>
            <p:ph type="title" idx="13"/>
          </p:nvPr>
        </p:nvSpPr>
        <p:spPr>
          <a:xfrm>
            <a:off x="6592505" y="1483056"/>
            <a:ext cx="18177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456" name="Google Shape;3456;p64"/>
          <p:cNvSpPr txBox="1">
            <a:spLocks noGrp="1"/>
          </p:cNvSpPr>
          <p:nvPr>
            <p:ph type="subTitle" idx="14"/>
          </p:nvPr>
        </p:nvSpPr>
        <p:spPr>
          <a:xfrm>
            <a:off x="6592505" y="2039120"/>
            <a:ext cx="18177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dirty="0"/>
              <a:t>Público-alvo</a:t>
            </a:r>
            <a:endParaRPr dirty="0"/>
          </a:p>
        </p:txBody>
      </p:sp>
      <p:grpSp>
        <p:nvGrpSpPr>
          <p:cNvPr id="3458" name="Google Shape;3458;p64"/>
          <p:cNvGrpSpPr/>
          <p:nvPr/>
        </p:nvGrpSpPr>
        <p:grpSpPr>
          <a:xfrm>
            <a:off x="832614" y="3501416"/>
            <a:ext cx="7471771" cy="1134293"/>
            <a:chOff x="621702" y="3293203"/>
            <a:chExt cx="7471771" cy="1134293"/>
          </a:xfrm>
        </p:grpSpPr>
        <p:grpSp>
          <p:nvGrpSpPr>
            <p:cNvPr id="3459" name="Google Shape;3459;p64"/>
            <p:cNvGrpSpPr/>
            <p:nvPr/>
          </p:nvGrpSpPr>
          <p:grpSpPr>
            <a:xfrm>
              <a:off x="3109837" y="3293203"/>
              <a:ext cx="760537" cy="1134293"/>
              <a:chOff x="-1230173" y="3061546"/>
              <a:chExt cx="652486" cy="973141"/>
            </a:xfrm>
          </p:grpSpPr>
          <p:sp>
            <p:nvSpPr>
              <p:cNvPr id="3460" name="Google Shape;3460;p64"/>
              <p:cNvSpPr/>
              <p:nvPr/>
            </p:nvSpPr>
            <p:spPr>
              <a:xfrm>
                <a:off x="-921741" y="3929470"/>
                <a:ext cx="63902" cy="105217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4837" extrusionOk="0">
                    <a:moveTo>
                      <a:pt x="1" y="0"/>
                    </a:moveTo>
                    <a:lnTo>
                      <a:pt x="1" y="4737"/>
                    </a:lnTo>
                    <a:cubicBezTo>
                      <a:pt x="501" y="4804"/>
                      <a:pt x="1035" y="4804"/>
                      <a:pt x="1568" y="4837"/>
                    </a:cubicBezTo>
                    <a:cubicBezTo>
                      <a:pt x="2035" y="4837"/>
                      <a:pt x="2502" y="4804"/>
                      <a:pt x="2936" y="4737"/>
                    </a:cubicBezTo>
                    <a:lnTo>
                      <a:pt x="2936" y="634"/>
                    </a:lnTo>
                    <a:cubicBezTo>
                      <a:pt x="1935" y="534"/>
                      <a:pt x="935" y="33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64"/>
              <p:cNvSpPr/>
              <p:nvPr/>
            </p:nvSpPr>
            <p:spPr>
              <a:xfrm>
                <a:off x="-1230173" y="3061546"/>
                <a:ext cx="627813" cy="918717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719"/>
                      <a:pt x="27854" y="24118"/>
                    </a:cubicBezTo>
                    <a:cubicBezTo>
                      <a:pt x="27020" y="22083"/>
                      <a:pt x="25686" y="20282"/>
                      <a:pt x="23951" y="18914"/>
                    </a:cubicBezTo>
                    <a:cubicBezTo>
                      <a:pt x="25986" y="14845"/>
                      <a:pt x="24785" y="9908"/>
                      <a:pt x="21116" y="7273"/>
                    </a:cubicBezTo>
                    <a:cubicBezTo>
                      <a:pt x="21283" y="6739"/>
                      <a:pt x="21349" y="6172"/>
                      <a:pt x="21349" y="5605"/>
                    </a:cubicBezTo>
                    <a:cubicBezTo>
                      <a:pt x="21383" y="2636"/>
                      <a:pt x="19081" y="201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75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64"/>
              <p:cNvSpPr/>
              <p:nvPr/>
            </p:nvSpPr>
            <p:spPr>
              <a:xfrm>
                <a:off x="-1230173" y="3061546"/>
                <a:ext cx="652486" cy="918717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686"/>
                      <a:pt x="27887" y="24118"/>
                    </a:cubicBezTo>
                    <a:lnTo>
                      <a:pt x="27887" y="24118"/>
                    </a:lnTo>
                    <a:cubicBezTo>
                      <a:pt x="29989" y="30056"/>
                      <a:pt x="26853" y="36027"/>
                      <a:pt x="22517" y="37461"/>
                    </a:cubicBezTo>
                    <a:cubicBezTo>
                      <a:pt x="21268" y="37869"/>
                      <a:pt x="19898" y="38082"/>
                      <a:pt x="18506" y="38082"/>
                    </a:cubicBezTo>
                    <a:cubicBezTo>
                      <a:pt x="14323" y="38082"/>
                      <a:pt x="9942" y="36162"/>
                      <a:pt x="8040" y="31857"/>
                    </a:cubicBezTo>
                    <a:cubicBezTo>
                      <a:pt x="5538" y="26153"/>
                      <a:pt x="10308" y="19682"/>
                      <a:pt x="10308" y="19682"/>
                    </a:cubicBezTo>
                    <a:cubicBezTo>
                      <a:pt x="6505" y="13110"/>
                      <a:pt x="12810" y="7506"/>
                      <a:pt x="12810" y="7506"/>
                    </a:cubicBezTo>
                    <a:cubicBezTo>
                      <a:pt x="11175" y="2536"/>
                      <a:pt x="16012" y="34"/>
                      <a:pt x="16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3" name="Google Shape;3463;p64"/>
            <p:cNvGrpSpPr/>
            <p:nvPr/>
          </p:nvGrpSpPr>
          <p:grpSpPr>
            <a:xfrm>
              <a:off x="7538527" y="3599707"/>
              <a:ext cx="554946" cy="827784"/>
              <a:chOff x="-1327475" y="2916375"/>
              <a:chExt cx="749725" cy="1118325"/>
            </a:xfrm>
          </p:grpSpPr>
          <p:sp>
            <p:nvSpPr>
              <p:cNvPr id="3464" name="Google Shape;3464;p64"/>
              <p:cNvSpPr/>
              <p:nvPr/>
            </p:nvSpPr>
            <p:spPr>
              <a:xfrm>
                <a:off x="-973050" y="3913775"/>
                <a:ext cx="73425" cy="120925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4837" extrusionOk="0">
                    <a:moveTo>
                      <a:pt x="1" y="0"/>
                    </a:moveTo>
                    <a:lnTo>
                      <a:pt x="1" y="4737"/>
                    </a:lnTo>
                    <a:cubicBezTo>
                      <a:pt x="501" y="4804"/>
                      <a:pt x="1035" y="4804"/>
                      <a:pt x="1568" y="4837"/>
                    </a:cubicBezTo>
                    <a:cubicBezTo>
                      <a:pt x="2035" y="4837"/>
                      <a:pt x="2502" y="4804"/>
                      <a:pt x="2936" y="4737"/>
                    </a:cubicBezTo>
                    <a:lnTo>
                      <a:pt x="2936" y="634"/>
                    </a:lnTo>
                    <a:cubicBezTo>
                      <a:pt x="1935" y="534"/>
                      <a:pt x="935" y="33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64"/>
              <p:cNvSpPr/>
              <p:nvPr/>
            </p:nvSpPr>
            <p:spPr>
              <a:xfrm>
                <a:off x="-1327475" y="2916375"/>
                <a:ext cx="721375" cy="1055875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719"/>
                      <a:pt x="27854" y="24118"/>
                    </a:cubicBezTo>
                    <a:cubicBezTo>
                      <a:pt x="27020" y="22083"/>
                      <a:pt x="25686" y="20282"/>
                      <a:pt x="23951" y="18914"/>
                    </a:cubicBezTo>
                    <a:cubicBezTo>
                      <a:pt x="25986" y="14845"/>
                      <a:pt x="24785" y="9908"/>
                      <a:pt x="21116" y="7273"/>
                    </a:cubicBezTo>
                    <a:cubicBezTo>
                      <a:pt x="21283" y="6739"/>
                      <a:pt x="21349" y="6172"/>
                      <a:pt x="21349" y="5605"/>
                    </a:cubicBezTo>
                    <a:cubicBezTo>
                      <a:pt x="21383" y="2636"/>
                      <a:pt x="19081" y="201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80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64"/>
              <p:cNvSpPr/>
              <p:nvPr/>
            </p:nvSpPr>
            <p:spPr>
              <a:xfrm>
                <a:off x="-1327475" y="2916375"/>
                <a:ext cx="749725" cy="10558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686"/>
                      <a:pt x="27887" y="24118"/>
                    </a:cubicBezTo>
                    <a:lnTo>
                      <a:pt x="27887" y="24118"/>
                    </a:lnTo>
                    <a:cubicBezTo>
                      <a:pt x="29989" y="30056"/>
                      <a:pt x="26853" y="36027"/>
                      <a:pt x="22517" y="37461"/>
                    </a:cubicBezTo>
                    <a:cubicBezTo>
                      <a:pt x="21268" y="37869"/>
                      <a:pt x="19898" y="38082"/>
                      <a:pt x="18506" y="38082"/>
                    </a:cubicBezTo>
                    <a:cubicBezTo>
                      <a:pt x="14323" y="38082"/>
                      <a:pt x="9942" y="36162"/>
                      <a:pt x="8040" y="31857"/>
                    </a:cubicBezTo>
                    <a:cubicBezTo>
                      <a:pt x="5538" y="26153"/>
                      <a:pt x="10308" y="19682"/>
                      <a:pt x="10308" y="19682"/>
                    </a:cubicBezTo>
                    <a:cubicBezTo>
                      <a:pt x="6505" y="13110"/>
                      <a:pt x="12810" y="7506"/>
                      <a:pt x="12810" y="7506"/>
                    </a:cubicBezTo>
                    <a:cubicBezTo>
                      <a:pt x="11175" y="2536"/>
                      <a:pt x="16012" y="34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7" name="Google Shape;3467;p64"/>
            <p:cNvGrpSpPr/>
            <p:nvPr/>
          </p:nvGrpSpPr>
          <p:grpSpPr>
            <a:xfrm>
              <a:off x="621702" y="3599707"/>
              <a:ext cx="554946" cy="827784"/>
              <a:chOff x="-1327475" y="2916375"/>
              <a:chExt cx="749725" cy="1118325"/>
            </a:xfrm>
          </p:grpSpPr>
          <p:sp>
            <p:nvSpPr>
              <p:cNvPr id="3468" name="Google Shape;3468;p64"/>
              <p:cNvSpPr/>
              <p:nvPr/>
            </p:nvSpPr>
            <p:spPr>
              <a:xfrm>
                <a:off x="-973050" y="3913775"/>
                <a:ext cx="73425" cy="120925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4837" extrusionOk="0">
                    <a:moveTo>
                      <a:pt x="1" y="0"/>
                    </a:moveTo>
                    <a:lnTo>
                      <a:pt x="1" y="4737"/>
                    </a:lnTo>
                    <a:cubicBezTo>
                      <a:pt x="501" y="4804"/>
                      <a:pt x="1035" y="4804"/>
                      <a:pt x="1568" y="4837"/>
                    </a:cubicBezTo>
                    <a:cubicBezTo>
                      <a:pt x="2035" y="4837"/>
                      <a:pt x="2502" y="4804"/>
                      <a:pt x="2936" y="4737"/>
                    </a:cubicBezTo>
                    <a:lnTo>
                      <a:pt x="2936" y="634"/>
                    </a:lnTo>
                    <a:cubicBezTo>
                      <a:pt x="1935" y="534"/>
                      <a:pt x="935" y="33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64"/>
              <p:cNvSpPr/>
              <p:nvPr/>
            </p:nvSpPr>
            <p:spPr>
              <a:xfrm>
                <a:off x="-1327475" y="2916375"/>
                <a:ext cx="721375" cy="1055875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719"/>
                      <a:pt x="27854" y="24118"/>
                    </a:cubicBezTo>
                    <a:cubicBezTo>
                      <a:pt x="27020" y="22083"/>
                      <a:pt x="25686" y="20282"/>
                      <a:pt x="23951" y="18914"/>
                    </a:cubicBezTo>
                    <a:cubicBezTo>
                      <a:pt x="25986" y="14845"/>
                      <a:pt x="24785" y="9908"/>
                      <a:pt x="21116" y="7273"/>
                    </a:cubicBezTo>
                    <a:cubicBezTo>
                      <a:pt x="21283" y="6739"/>
                      <a:pt x="21349" y="6172"/>
                      <a:pt x="21349" y="5605"/>
                    </a:cubicBezTo>
                    <a:cubicBezTo>
                      <a:pt x="21383" y="2636"/>
                      <a:pt x="19081" y="201"/>
                      <a:pt x="16112" y="1"/>
                    </a:cubicBezTo>
                    <a:close/>
                  </a:path>
                </a:pathLst>
              </a:custGeom>
              <a:solidFill>
                <a:schemeClr val="dk2">
                  <a:alpha val="754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64"/>
              <p:cNvSpPr/>
              <p:nvPr/>
            </p:nvSpPr>
            <p:spPr>
              <a:xfrm>
                <a:off x="-1327475" y="2916375"/>
                <a:ext cx="749725" cy="10558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42235" extrusionOk="0">
                    <a:moveTo>
                      <a:pt x="15745" y="1"/>
                    </a:moveTo>
                    <a:cubicBezTo>
                      <a:pt x="11976" y="1"/>
                      <a:pt x="9274" y="3670"/>
                      <a:pt x="10375" y="7273"/>
                    </a:cubicBezTo>
                    <a:cubicBezTo>
                      <a:pt x="6706" y="9941"/>
                      <a:pt x="5505" y="14845"/>
                      <a:pt x="7540" y="18914"/>
                    </a:cubicBezTo>
                    <a:cubicBezTo>
                      <a:pt x="1" y="24952"/>
                      <a:pt x="1402" y="36761"/>
                      <a:pt x="10075" y="40930"/>
                    </a:cubicBezTo>
                    <a:cubicBezTo>
                      <a:pt x="11939" y="41823"/>
                      <a:pt x="13866" y="42234"/>
                      <a:pt x="15743" y="42234"/>
                    </a:cubicBezTo>
                    <a:cubicBezTo>
                      <a:pt x="22633" y="42234"/>
                      <a:pt x="28855" y="36698"/>
                      <a:pt x="28855" y="29122"/>
                    </a:cubicBezTo>
                    <a:cubicBezTo>
                      <a:pt x="28855" y="27387"/>
                      <a:pt x="28521" y="25686"/>
                      <a:pt x="27887" y="24118"/>
                    </a:cubicBezTo>
                    <a:lnTo>
                      <a:pt x="27887" y="24118"/>
                    </a:lnTo>
                    <a:cubicBezTo>
                      <a:pt x="29989" y="30056"/>
                      <a:pt x="26853" y="36027"/>
                      <a:pt x="22517" y="37461"/>
                    </a:cubicBezTo>
                    <a:cubicBezTo>
                      <a:pt x="21268" y="37869"/>
                      <a:pt x="19898" y="38082"/>
                      <a:pt x="18506" y="38082"/>
                    </a:cubicBezTo>
                    <a:cubicBezTo>
                      <a:pt x="14323" y="38082"/>
                      <a:pt x="9942" y="36162"/>
                      <a:pt x="8040" y="31857"/>
                    </a:cubicBezTo>
                    <a:cubicBezTo>
                      <a:pt x="5538" y="26153"/>
                      <a:pt x="10308" y="19682"/>
                      <a:pt x="10308" y="19682"/>
                    </a:cubicBezTo>
                    <a:cubicBezTo>
                      <a:pt x="6505" y="13110"/>
                      <a:pt x="12810" y="7506"/>
                      <a:pt x="12810" y="7506"/>
                    </a:cubicBezTo>
                    <a:cubicBezTo>
                      <a:pt x="11175" y="2536"/>
                      <a:pt x="16012" y="34"/>
                      <a:pt x="16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1" name="Google Shape;3471;p64"/>
          <p:cNvGrpSpPr/>
          <p:nvPr/>
        </p:nvGrpSpPr>
        <p:grpSpPr>
          <a:xfrm>
            <a:off x="4860097" y="3535180"/>
            <a:ext cx="2163701" cy="1255236"/>
            <a:chOff x="4470176" y="3297806"/>
            <a:chExt cx="2336357" cy="1355400"/>
          </a:xfrm>
        </p:grpSpPr>
        <p:grpSp>
          <p:nvGrpSpPr>
            <p:cNvPr id="3472" name="Google Shape;3472;p64"/>
            <p:cNvGrpSpPr/>
            <p:nvPr/>
          </p:nvGrpSpPr>
          <p:grpSpPr>
            <a:xfrm rot="-4708987">
              <a:off x="6503893" y="3647909"/>
              <a:ext cx="295718" cy="255668"/>
              <a:chOff x="101940" y="1511157"/>
              <a:chExt cx="152131" cy="131514"/>
            </a:xfrm>
          </p:grpSpPr>
          <p:sp>
            <p:nvSpPr>
              <p:cNvPr id="3473" name="Google Shape;3473;p64"/>
              <p:cNvSpPr/>
              <p:nvPr/>
            </p:nvSpPr>
            <p:spPr>
              <a:xfrm>
                <a:off x="185999" y="1524684"/>
                <a:ext cx="51398" cy="4253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176" extrusionOk="0">
                    <a:moveTo>
                      <a:pt x="302" y="0"/>
                    </a:moveTo>
                    <a:cubicBezTo>
                      <a:pt x="228" y="0"/>
                      <a:pt x="167" y="22"/>
                      <a:pt x="125" y="70"/>
                    </a:cubicBezTo>
                    <a:cubicBezTo>
                      <a:pt x="1" y="212"/>
                      <a:pt x="143" y="567"/>
                      <a:pt x="462" y="851"/>
                    </a:cubicBezTo>
                    <a:cubicBezTo>
                      <a:pt x="691" y="1054"/>
                      <a:pt x="948" y="1176"/>
                      <a:pt x="1120" y="1176"/>
                    </a:cubicBezTo>
                    <a:cubicBezTo>
                      <a:pt x="1188" y="1176"/>
                      <a:pt x="1243" y="1157"/>
                      <a:pt x="1278" y="1117"/>
                    </a:cubicBezTo>
                    <a:cubicBezTo>
                      <a:pt x="1420" y="975"/>
                      <a:pt x="1260" y="620"/>
                      <a:pt x="941" y="336"/>
                    </a:cubicBezTo>
                    <a:cubicBezTo>
                      <a:pt x="717" y="124"/>
                      <a:pt x="475" y="0"/>
                      <a:pt x="3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64"/>
              <p:cNvSpPr/>
              <p:nvPr/>
            </p:nvSpPr>
            <p:spPr>
              <a:xfrm>
                <a:off x="153265" y="1519006"/>
                <a:ext cx="29551" cy="14142"/>
              </a:xfrm>
              <a:custGeom>
                <a:avLst/>
                <a:gdLst/>
                <a:ahLst/>
                <a:cxnLst/>
                <a:rect l="l" t="t" r="r" b="b"/>
                <a:pathLst>
                  <a:path w="817" h="391" extrusionOk="0">
                    <a:moveTo>
                      <a:pt x="492" y="1"/>
                    </a:moveTo>
                    <a:cubicBezTo>
                      <a:pt x="443" y="1"/>
                      <a:pt x="391" y="5"/>
                      <a:pt x="338" y="14"/>
                    </a:cubicBezTo>
                    <a:cubicBezTo>
                      <a:pt x="125" y="67"/>
                      <a:pt x="1" y="156"/>
                      <a:pt x="36" y="280"/>
                    </a:cubicBezTo>
                    <a:cubicBezTo>
                      <a:pt x="62" y="345"/>
                      <a:pt x="162" y="390"/>
                      <a:pt x="303" y="390"/>
                    </a:cubicBezTo>
                    <a:cubicBezTo>
                      <a:pt x="357" y="390"/>
                      <a:pt x="416" y="384"/>
                      <a:pt x="480" y="369"/>
                    </a:cubicBezTo>
                    <a:cubicBezTo>
                      <a:pt x="693" y="334"/>
                      <a:pt x="817" y="227"/>
                      <a:pt x="781" y="121"/>
                    </a:cubicBezTo>
                    <a:cubicBezTo>
                      <a:pt x="755" y="41"/>
                      <a:pt x="638" y="1"/>
                      <a:pt x="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64"/>
              <p:cNvSpPr/>
              <p:nvPr/>
            </p:nvSpPr>
            <p:spPr>
              <a:xfrm>
                <a:off x="105159" y="1511157"/>
                <a:ext cx="148912" cy="130972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621" extrusionOk="0">
                    <a:moveTo>
                      <a:pt x="2053" y="0"/>
                    </a:moveTo>
                    <a:cubicBezTo>
                      <a:pt x="1344" y="0"/>
                      <a:pt x="671" y="424"/>
                      <a:pt x="390" y="1118"/>
                    </a:cubicBezTo>
                    <a:cubicBezTo>
                      <a:pt x="0" y="2041"/>
                      <a:pt x="444" y="3106"/>
                      <a:pt x="1366" y="3478"/>
                    </a:cubicBezTo>
                    <a:cubicBezTo>
                      <a:pt x="1594" y="3575"/>
                      <a:pt x="1831" y="3620"/>
                      <a:pt x="2064" y="3620"/>
                    </a:cubicBezTo>
                    <a:cubicBezTo>
                      <a:pt x="2774" y="3620"/>
                      <a:pt x="3450" y="3197"/>
                      <a:pt x="3744" y="2502"/>
                    </a:cubicBezTo>
                    <a:cubicBezTo>
                      <a:pt x="4116" y="1580"/>
                      <a:pt x="3673" y="515"/>
                      <a:pt x="2750" y="142"/>
                    </a:cubicBezTo>
                    <a:cubicBezTo>
                      <a:pt x="2522" y="46"/>
                      <a:pt x="2286" y="0"/>
                      <a:pt x="2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64"/>
              <p:cNvSpPr/>
              <p:nvPr/>
            </p:nvSpPr>
            <p:spPr>
              <a:xfrm>
                <a:off x="101940" y="1524648"/>
                <a:ext cx="143161" cy="118023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263" extrusionOk="0">
                    <a:moveTo>
                      <a:pt x="1065" y="0"/>
                    </a:moveTo>
                    <a:cubicBezTo>
                      <a:pt x="0" y="816"/>
                      <a:pt x="142" y="2466"/>
                      <a:pt x="1349" y="3070"/>
                    </a:cubicBezTo>
                    <a:cubicBezTo>
                      <a:pt x="1613" y="3202"/>
                      <a:pt x="1887" y="3263"/>
                      <a:pt x="2154" y="3263"/>
                    </a:cubicBezTo>
                    <a:cubicBezTo>
                      <a:pt x="3103" y="3263"/>
                      <a:pt x="3957" y="2494"/>
                      <a:pt x="3957" y="1455"/>
                    </a:cubicBezTo>
                    <a:cubicBezTo>
                      <a:pt x="3957" y="1384"/>
                      <a:pt x="3957" y="1313"/>
                      <a:pt x="3957" y="1260"/>
                    </a:cubicBezTo>
                    <a:cubicBezTo>
                      <a:pt x="3638" y="1491"/>
                      <a:pt x="3265" y="1615"/>
                      <a:pt x="2875" y="1615"/>
                    </a:cubicBezTo>
                    <a:cubicBezTo>
                      <a:pt x="1934" y="1615"/>
                      <a:pt x="1171" y="923"/>
                      <a:pt x="10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64"/>
              <p:cNvSpPr/>
              <p:nvPr/>
            </p:nvSpPr>
            <p:spPr>
              <a:xfrm>
                <a:off x="121182" y="1565701"/>
                <a:ext cx="111078" cy="69663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1926" extrusionOk="0">
                    <a:moveTo>
                      <a:pt x="36" y="1"/>
                    </a:moveTo>
                    <a:cubicBezTo>
                      <a:pt x="1" y="107"/>
                      <a:pt x="1" y="214"/>
                      <a:pt x="1" y="302"/>
                    </a:cubicBezTo>
                    <a:cubicBezTo>
                      <a:pt x="1" y="1323"/>
                      <a:pt x="817" y="1925"/>
                      <a:pt x="1638" y="1925"/>
                    </a:cubicBezTo>
                    <a:cubicBezTo>
                      <a:pt x="2201" y="1925"/>
                      <a:pt x="2767" y="1641"/>
                      <a:pt x="3070" y="1012"/>
                    </a:cubicBezTo>
                    <a:lnTo>
                      <a:pt x="3070" y="1012"/>
                    </a:lnTo>
                    <a:cubicBezTo>
                      <a:pt x="2733" y="1314"/>
                      <a:pt x="2307" y="1473"/>
                      <a:pt x="1846" y="1473"/>
                    </a:cubicBezTo>
                    <a:cubicBezTo>
                      <a:pt x="977" y="1473"/>
                      <a:pt x="214" y="870"/>
                      <a:pt x="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8" name="Google Shape;3478;p64"/>
            <p:cNvGrpSpPr/>
            <p:nvPr/>
          </p:nvGrpSpPr>
          <p:grpSpPr>
            <a:xfrm>
              <a:off x="4470176" y="3297806"/>
              <a:ext cx="1804236" cy="1355400"/>
              <a:chOff x="-2022624" y="2368406"/>
              <a:chExt cx="1804236" cy="1355400"/>
            </a:xfrm>
          </p:grpSpPr>
          <p:sp>
            <p:nvSpPr>
              <p:cNvPr id="3479" name="Google Shape;3479;p64"/>
              <p:cNvSpPr/>
              <p:nvPr/>
            </p:nvSpPr>
            <p:spPr>
              <a:xfrm rot="-481">
                <a:off x="-1882313" y="3599811"/>
                <a:ext cx="1523617" cy="123889"/>
              </a:xfrm>
              <a:custGeom>
                <a:avLst/>
                <a:gdLst/>
                <a:ahLst/>
                <a:cxnLst/>
                <a:rect l="l" t="t" r="r" b="b"/>
                <a:pathLst>
                  <a:path w="85285" h="5648" extrusionOk="0">
                    <a:moveTo>
                      <a:pt x="42648" y="0"/>
                    </a:moveTo>
                    <a:cubicBezTo>
                      <a:pt x="19096" y="0"/>
                      <a:pt x="0" y="1260"/>
                      <a:pt x="0" y="2818"/>
                    </a:cubicBezTo>
                    <a:cubicBezTo>
                      <a:pt x="0" y="4376"/>
                      <a:pt x="19096" y="5648"/>
                      <a:pt x="42648" y="5648"/>
                    </a:cubicBezTo>
                    <a:cubicBezTo>
                      <a:pt x="66200" y="5648"/>
                      <a:pt x="85284" y="4376"/>
                      <a:pt x="85284" y="2818"/>
                    </a:cubicBezTo>
                    <a:cubicBezTo>
                      <a:pt x="85284" y="1260"/>
                      <a:pt x="66200" y="0"/>
                      <a:pt x="42648" y="0"/>
                    </a:cubicBezTo>
                    <a:close/>
                  </a:path>
                </a:pathLst>
              </a:custGeom>
              <a:solidFill>
                <a:srgbClr val="000000">
                  <a:alpha val="1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0" name="Google Shape;3480;p64"/>
              <p:cNvGrpSpPr/>
              <p:nvPr/>
            </p:nvGrpSpPr>
            <p:grpSpPr>
              <a:xfrm>
                <a:off x="-2022624" y="2368406"/>
                <a:ext cx="1804236" cy="1231297"/>
                <a:chOff x="-4935204" y="31669"/>
                <a:chExt cx="6153603" cy="4199511"/>
              </a:xfrm>
            </p:grpSpPr>
            <p:sp>
              <p:nvSpPr>
                <p:cNvPr id="3481" name="Google Shape;3481;p64"/>
                <p:cNvSpPr/>
                <p:nvPr/>
              </p:nvSpPr>
              <p:spPr>
                <a:xfrm>
                  <a:off x="766662" y="3477933"/>
                  <a:ext cx="209061" cy="106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3" h="5041" extrusionOk="0">
                      <a:moveTo>
                        <a:pt x="4339" y="1"/>
                      </a:moveTo>
                      <a:cubicBezTo>
                        <a:pt x="3820" y="1"/>
                        <a:pt x="3317" y="76"/>
                        <a:pt x="2867" y="151"/>
                      </a:cubicBezTo>
                      <a:cubicBezTo>
                        <a:pt x="1381" y="363"/>
                        <a:pt x="1" y="1000"/>
                        <a:pt x="107" y="1213"/>
                      </a:cubicBezTo>
                      <a:cubicBezTo>
                        <a:pt x="107" y="1425"/>
                        <a:pt x="1593" y="1319"/>
                        <a:pt x="2867" y="1425"/>
                      </a:cubicBezTo>
                      <a:cubicBezTo>
                        <a:pt x="3504" y="1425"/>
                        <a:pt x="4140" y="1531"/>
                        <a:pt x="4671" y="1637"/>
                      </a:cubicBezTo>
                      <a:cubicBezTo>
                        <a:pt x="4883" y="1743"/>
                        <a:pt x="5096" y="1849"/>
                        <a:pt x="5308" y="1956"/>
                      </a:cubicBezTo>
                      <a:cubicBezTo>
                        <a:pt x="5627" y="1956"/>
                        <a:pt x="5839" y="2062"/>
                        <a:pt x="6051" y="2168"/>
                      </a:cubicBezTo>
                      <a:cubicBezTo>
                        <a:pt x="6582" y="2380"/>
                        <a:pt x="7113" y="2699"/>
                        <a:pt x="7537" y="3123"/>
                      </a:cubicBezTo>
                      <a:cubicBezTo>
                        <a:pt x="8553" y="3936"/>
                        <a:pt x="9375" y="5041"/>
                        <a:pt x="9629" y="5041"/>
                      </a:cubicBezTo>
                      <a:cubicBezTo>
                        <a:pt x="9641" y="5041"/>
                        <a:pt x="9651" y="5038"/>
                        <a:pt x="9660" y="5034"/>
                      </a:cubicBezTo>
                      <a:cubicBezTo>
                        <a:pt x="9872" y="4822"/>
                        <a:pt x="9342" y="3548"/>
                        <a:pt x="8386" y="2274"/>
                      </a:cubicBezTo>
                      <a:cubicBezTo>
                        <a:pt x="7962" y="1637"/>
                        <a:pt x="7431" y="1213"/>
                        <a:pt x="6900" y="788"/>
                      </a:cubicBezTo>
                      <a:cubicBezTo>
                        <a:pt x="6688" y="576"/>
                        <a:pt x="6476" y="470"/>
                        <a:pt x="6263" y="363"/>
                      </a:cubicBezTo>
                      <a:lnTo>
                        <a:pt x="5945" y="257"/>
                      </a:lnTo>
                      <a:cubicBezTo>
                        <a:pt x="5627" y="151"/>
                        <a:pt x="5308" y="45"/>
                        <a:pt x="4990" y="45"/>
                      </a:cubicBezTo>
                      <a:cubicBezTo>
                        <a:pt x="4772" y="14"/>
                        <a:pt x="4554" y="1"/>
                        <a:pt x="4339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2" name="Google Shape;3482;p64"/>
                <p:cNvSpPr/>
                <p:nvPr/>
              </p:nvSpPr>
              <p:spPr>
                <a:xfrm>
                  <a:off x="-4935204" y="2564665"/>
                  <a:ext cx="2117733" cy="1095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11" h="51744" extrusionOk="0">
                      <a:moveTo>
                        <a:pt x="51891" y="0"/>
                      </a:moveTo>
                      <a:cubicBezTo>
                        <a:pt x="50002" y="0"/>
                        <a:pt x="48895" y="62"/>
                        <a:pt x="48895" y="62"/>
                      </a:cubicBezTo>
                      <a:cubicBezTo>
                        <a:pt x="48895" y="62"/>
                        <a:pt x="50190" y="15503"/>
                        <a:pt x="45735" y="15503"/>
                      </a:cubicBezTo>
                      <a:cubicBezTo>
                        <a:pt x="45591" y="15503"/>
                        <a:pt x="45441" y="15487"/>
                        <a:pt x="45286" y="15454"/>
                      </a:cubicBezTo>
                      <a:cubicBezTo>
                        <a:pt x="40297" y="14392"/>
                        <a:pt x="32866" y="1973"/>
                        <a:pt x="32866" y="1973"/>
                      </a:cubicBezTo>
                      <a:cubicBezTo>
                        <a:pt x="32866" y="1973"/>
                        <a:pt x="29151" y="6007"/>
                        <a:pt x="24162" y="11951"/>
                      </a:cubicBezTo>
                      <a:cubicBezTo>
                        <a:pt x="19173" y="17895"/>
                        <a:pt x="5162" y="24158"/>
                        <a:pt x="2508" y="27873"/>
                      </a:cubicBezTo>
                      <a:cubicBezTo>
                        <a:pt x="0" y="31249"/>
                        <a:pt x="1612" y="35764"/>
                        <a:pt x="8299" y="35764"/>
                      </a:cubicBezTo>
                      <a:cubicBezTo>
                        <a:pt x="8970" y="35764"/>
                        <a:pt x="9694" y="35719"/>
                        <a:pt x="10469" y="35622"/>
                      </a:cubicBezTo>
                      <a:cubicBezTo>
                        <a:pt x="18855" y="34454"/>
                        <a:pt x="27877" y="23627"/>
                        <a:pt x="27877" y="23627"/>
                      </a:cubicBezTo>
                      <a:cubicBezTo>
                        <a:pt x="27877" y="23627"/>
                        <a:pt x="32760" y="43583"/>
                        <a:pt x="59297" y="50589"/>
                      </a:cubicBezTo>
                      <a:cubicBezTo>
                        <a:pt x="62327" y="51389"/>
                        <a:pt x="65193" y="51743"/>
                        <a:pt x="67892" y="51743"/>
                      </a:cubicBezTo>
                      <a:cubicBezTo>
                        <a:pt x="88828" y="51743"/>
                        <a:pt x="99739" y="30421"/>
                        <a:pt x="99739" y="30421"/>
                      </a:cubicBezTo>
                      <a:cubicBezTo>
                        <a:pt x="100011" y="2085"/>
                        <a:pt x="62836" y="0"/>
                        <a:pt x="51891" y="0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3" name="Google Shape;3483;p64"/>
                <p:cNvSpPr/>
                <p:nvPr/>
              </p:nvSpPr>
              <p:spPr>
                <a:xfrm>
                  <a:off x="-4902340" y="2565088"/>
                  <a:ext cx="1326148" cy="756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28" h="35709" extrusionOk="0">
                      <a:moveTo>
                        <a:pt x="49921" y="1"/>
                      </a:moveTo>
                      <a:cubicBezTo>
                        <a:pt x="49057" y="1"/>
                        <a:pt x="48196" y="14"/>
                        <a:pt x="47343" y="42"/>
                      </a:cubicBezTo>
                      <a:cubicBezTo>
                        <a:pt x="47343" y="42"/>
                        <a:pt x="48638" y="15483"/>
                        <a:pt x="44183" y="15483"/>
                      </a:cubicBezTo>
                      <a:cubicBezTo>
                        <a:pt x="44039" y="15483"/>
                        <a:pt x="43889" y="15467"/>
                        <a:pt x="43734" y="15434"/>
                      </a:cubicBezTo>
                      <a:cubicBezTo>
                        <a:pt x="38851" y="14372"/>
                        <a:pt x="31420" y="1953"/>
                        <a:pt x="31420" y="1953"/>
                      </a:cubicBezTo>
                      <a:lnTo>
                        <a:pt x="31314" y="1953"/>
                      </a:lnTo>
                      <a:cubicBezTo>
                        <a:pt x="29934" y="3439"/>
                        <a:pt x="28554" y="5031"/>
                        <a:pt x="27174" y="6624"/>
                      </a:cubicBezTo>
                      <a:lnTo>
                        <a:pt x="26750" y="7048"/>
                      </a:lnTo>
                      <a:cubicBezTo>
                        <a:pt x="25476" y="8640"/>
                        <a:pt x="23990" y="10233"/>
                        <a:pt x="22716" y="11931"/>
                      </a:cubicBezTo>
                      <a:cubicBezTo>
                        <a:pt x="17621" y="17875"/>
                        <a:pt x="3610" y="24138"/>
                        <a:pt x="956" y="27853"/>
                      </a:cubicBezTo>
                      <a:cubicBezTo>
                        <a:pt x="744" y="28065"/>
                        <a:pt x="637" y="28278"/>
                        <a:pt x="531" y="28490"/>
                      </a:cubicBezTo>
                      <a:cubicBezTo>
                        <a:pt x="425" y="28596"/>
                        <a:pt x="425" y="28702"/>
                        <a:pt x="425" y="28702"/>
                      </a:cubicBezTo>
                      <a:cubicBezTo>
                        <a:pt x="319" y="28915"/>
                        <a:pt x="319" y="29021"/>
                        <a:pt x="213" y="29233"/>
                      </a:cubicBezTo>
                      <a:cubicBezTo>
                        <a:pt x="213" y="29339"/>
                        <a:pt x="213" y="29445"/>
                        <a:pt x="107" y="29445"/>
                      </a:cubicBezTo>
                      <a:cubicBezTo>
                        <a:pt x="1" y="29552"/>
                        <a:pt x="1" y="29764"/>
                        <a:pt x="1" y="29870"/>
                      </a:cubicBezTo>
                      <a:cubicBezTo>
                        <a:pt x="1" y="29976"/>
                        <a:pt x="1" y="30082"/>
                        <a:pt x="1" y="30188"/>
                      </a:cubicBezTo>
                      <a:lnTo>
                        <a:pt x="1" y="30507"/>
                      </a:lnTo>
                      <a:lnTo>
                        <a:pt x="1" y="30931"/>
                      </a:lnTo>
                      <a:lnTo>
                        <a:pt x="1" y="31144"/>
                      </a:lnTo>
                      <a:cubicBezTo>
                        <a:pt x="1" y="31462"/>
                        <a:pt x="107" y="31674"/>
                        <a:pt x="107" y="31887"/>
                      </a:cubicBezTo>
                      <a:cubicBezTo>
                        <a:pt x="213" y="32205"/>
                        <a:pt x="213" y="32418"/>
                        <a:pt x="319" y="32630"/>
                      </a:cubicBezTo>
                      <a:lnTo>
                        <a:pt x="319" y="32736"/>
                      </a:lnTo>
                      <a:cubicBezTo>
                        <a:pt x="425" y="32842"/>
                        <a:pt x="531" y="33054"/>
                        <a:pt x="637" y="33161"/>
                      </a:cubicBezTo>
                      <a:lnTo>
                        <a:pt x="637" y="33267"/>
                      </a:lnTo>
                      <a:cubicBezTo>
                        <a:pt x="850" y="33479"/>
                        <a:pt x="956" y="33585"/>
                        <a:pt x="1062" y="33691"/>
                      </a:cubicBezTo>
                      <a:cubicBezTo>
                        <a:pt x="2230" y="34859"/>
                        <a:pt x="3716" y="35602"/>
                        <a:pt x="5308" y="35708"/>
                      </a:cubicBezTo>
                      <a:cubicBezTo>
                        <a:pt x="3503" y="33373"/>
                        <a:pt x="2654" y="30401"/>
                        <a:pt x="6369" y="27535"/>
                      </a:cubicBezTo>
                      <a:cubicBezTo>
                        <a:pt x="12039" y="23263"/>
                        <a:pt x="16174" y="20753"/>
                        <a:pt x="18526" y="20753"/>
                      </a:cubicBezTo>
                      <a:cubicBezTo>
                        <a:pt x="19388" y="20753"/>
                        <a:pt x="20011" y="21091"/>
                        <a:pt x="20381" y="21803"/>
                      </a:cubicBezTo>
                      <a:cubicBezTo>
                        <a:pt x="21124" y="23713"/>
                        <a:pt x="21761" y="25836"/>
                        <a:pt x="22185" y="27853"/>
                      </a:cubicBezTo>
                      <a:cubicBezTo>
                        <a:pt x="23141" y="27004"/>
                        <a:pt x="23884" y="26155"/>
                        <a:pt x="24627" y="25518"/>
                      </a:cubicBezTo>
                      <a:lnTo>
                        <a:pt x="25051" y="24987"/>
                      </a:lnTo>
                      <a:cubicBezTo>
                        <a:pt x="25264" y="24669"/>
                        <a:pt x="25476" y="24456"/>
                        <a:pt x="25688" y="24244"/>
                      </a:cubicBezTo>
                      <a:lnTo>
                        <a:pt x="25795" y="24138"/>
                      </a:lnTo>
                      <a:lnTo>
                        <a:pt x="26007" y="23926"/>
                      </a:lnTo>
                      <a:lnTo>
                        <a:pt x="26113" y="23713"/>
                      </a:lnTo>
                      <a:lnTo>
                        <a:pt x="26219" y="23607"/>
                      </a:lnTo>
                      <a:cubicBezTo>
                        <a:pt x="26538" y="24669"/>
                        <a:pt x="26962" y="25624"/>
                        <a:pt x="27387" y="26686"/>
                      </a:cubicBezTo>
                      <a:lnTo>
                        <a:pt x="27493" y="26579"/>
                      </a:lnTo>
                      <a:cubicBezTo>
                        <a:pt x="27193" y="22482"/>
                        <a:pt x="27552" y="17820"/>
                        <a:pt x="30341" y="17820"/>
                      </a:cubicBezTo>
                      <a:cubicBezTo>
                        <a:pt x="30514" y="17820"/>
                        <a:pt x="30697" y="17838"/>
                        <a:pt x="30890" y="17875"/>
                      </a:cubicBezTo>
                      <a:cubicBezTo>
                        <a:pt x="34711" y="18724"/>
                        <a:pt x="37471" y="23183"/>
                        <a:pt x="40549" y="25518"/>
                      </a:cubicBezTo>
                      <a:cubicBezTo>
                        <a:pt x="42636" y="27065"/>
                        <a:pt x="44845" y="27783"/>
                        <a:pt x="46945" y="27783"/>
                      </a:cubicBezTo>
                      <a:cubicBezTo>
                        <a:pt x="51038" y="27783"/>
                        <a:pt x="54715" y="25054"/>
                        <a:pt x="56259" y="20423"/>
                      </a:cubicBezTo>
                      <a:lnTo>
                        <a:pt x="56259" y="20423"/>
                      </a:lnTo>
                      <a:cubicBezTo>
                        <a:pt x="55304" y="20741"/>
                        <a:pt x="54242" y="21060"/>
                        <a:pt x="53181" y="21272"/>
                      </a:cubicBezTo>
                      <a:cubicBezTo>
                        <a:pt x="58382" y="18406"/>
                        <a:pt x="62628" y="8534"/>
                        <a:pt x="59443" y="2908"/>
                      </a:cubicBezTo>
                      <a:cubicBezTo>
                        <a:pt x="58807" y="1847"/>
                        <a:pt x="57957" y="998"/>
                        <a:pt x="57002" y="255"/>
                      </a:cubicBezTo>
                      <a:cubicBezTo>
                        <a:pt x="54671" y="99"/>
                        <a:pt x="52283" y="1"/>
                        <a:pt x="49921" y="1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4" name="Google Shape;3484;p64"/>
                <p:cNvSpPr/>
                <p:nvPr/>
              </p:nvSpPr>
              <p:spPr>
                <a:xfrm>
                  <a:off x="-4934759" y="2604177"/>
                  <a:ext cx="1853067" cy="105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12" h="49778" extrusionOk="0">
                      <a:moveTo>
                        <a:pt x="32845" y="1"/>
                      </a:moveTo>
                      <a:cubicBezTo>
                        <a:pt x="32845" y="1"/>
                        <a:pt x="29130" y="4035"/>
                        <a:pt x="24141" y="9979"/>
                      </a:cubicBezTo>
                      <a:cubicBezTo>
                        <a:pt x="19152" y="15923"/>
                        <a:pt x="5141" y="22292"/>
                        <a:pt x="2487" y="26007"/>
                      </a:cubicBezTo>
                      <a:cubicBezTo>
                        <a:pt x="1" y="29450"/>
                        <a:pt x="1649" y="33926"/>
                        <a:pt x="8132" y="33926"/>
                      </a:cubicBezTo>
                      <a:cubicBezTo>
                        <a:pt x="8845" y="33926"/>
                        <a:pt x="9617" y="33872"/>
                        <a:pt x="10448" y="33756"/>
                      </a:cubicBezTo>
                      <a:cubicBezTo>
                        <a:pt x="18728" y="32588"/>
                        <a:pt x="27750" y="21655"/>
                        <a:pt x="27750" y="21655"/>
                      </a:cubicBezTo>
                      <a:cubicBezTo>
                        <a:pt x="27750" y="21655"/>
                        <a:pt x="32633" y="41611"/>
                        <a:pt x="59276" y="48617"/>
                      </a:cubicBezTo>
                      <a:cubicBezTo>
                        <a:pt x="62035" y="49396"/>
                        <a:pt x="64862" y="49778"/>
                        <a:pt x="67676" y="49778"/>
                      </a:cubicBezTo>
                      <a:cubicBezTo>
                        <a:pt x="74820" y="49778"/>
                        <a:pt x="81876" y="47318"/>
                        <a:pt x="87511" y="42672"/>
                      </a:cubicBezTo>
                      <a:lnTo>
                        <a:pt x="87511" y="42672"/>
                      </a:lnTo>
                      <a:cubicBezTo>
                        <a:pt x="82828" y="44334"/>
                        <a:pt x="75947" y="46259"/>
                        <a:pt x="69214" y="46259"/>
                      </a:cubicBezTo>
                      <a:cubicBezTo>
                        <a:pt x="61755" y="46259"/>
                        <a:pt x="54477" y="43896"/>
                        <a:pt x="50572" y="36197"/>
                      </a:cubicBezTo>
                      <a:cubicBezTo>
                        <a:pt x="42929" y="21337"/>
                        <a:pt x="51952" y="15923"/>
                        <a:pt x="52376" y="7856"/>
                      </a:cubicBezTo>
                      <a:lnTo>
                        <a:pt x="52376" y="7856"/>
                      </a:lnTo>
                      <a:cubicBezTo>
                        <a:pt x="51103" y="9236"/>
                        <a:pt x="49404" y="10191"/>
                        <a:pt x="47600" y="10510"/>
                      </a:cubicBezTo>
                      <a:cubicBezTo>
                        <a:pt x="47238" y="11324"/>
                        <a:pt x="46490" y="11830"/>
                        <a:pt x="45620" y="11830"/>
                      </a:cubicBezTo>
                      <a:cubicBezTo>
                        <a:pt x="45469" y="11830"/>
                        <a:pt x="45315" y="11815"/>
                        <a:pt x="45158" y="11783"/>
                      </a:cubicBezTo>
                      <a:cubicBezTo>
                        <a:pt x="40169" y="10828"/>
                        <a:pt x="32845" y="1"/>
                        <a:pt x="328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5" name="Google Shape;3485;p64"/>
                <p:cNvSpPr/>
                <p:nvPr/>
              </p:nvSpPr>
              <p:spPr>
                <a:xfrm>
                  <a:off x="-3124423" y="2815461"/>
                  <a:ext cx="393368" cy="732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7" h="34605" extrusionOk="0">
                      <a:moveTo>
                        <a:pt x="17090" y="1"/>
                      </a:moveTo>
                      <a:cubicBezTo>
                        <a:pt x="17090" y="1275"/>
                        <a:pt x="17196" y="2442"/>
                        <a:pt x="17409" y="3610"/>
                      </a:cubicBezTo>
                      <a:cubicBezTo>
                        <a:pt x="17621" y="6264"/>
                        <a:pt x="17515" y="8811"/>
                        <a:pt x="17090" y="11359"/>
                      </a:cubicBezTo>
                      <a:cubicBezTo>
                        <a:pt x="16878" y="12739"/>
                        <a:pt x="16560" y="14119"/>
                        <a:pt x="16135" y="15392"/>
                      </a:cubicBezTo>
                      <a:cubicBezTo>
                        <a:pt x="15710" y="16454"/>
                        <a:pt x="15286" y="17621"/>
                        <a:pt x="14755" y="18683"/>
                      </a:cubicBezTo>
                      <a:cubicBezTo>
                        <a:pt x="14543" y="19107"/>
                        <a:pt x="14331" y="19426"/>
                        <a:pt x="14118" y="19850"/>
                      </a:cubicBezTo>
                      <a:lnTo>
                        <a:pt x="13800" y="20275"/>
                      </a:lnTo>
                      <a:lnTo>
                        <a:pt x="13587" y="19957"/>
                      </a:lnTo>
                      <a:cubicBezTo>
                        <a:pt x="13481" y="19638"/>
                        <a:pt x="13269" y="19320"/>
                        <a:pt x="13057" y="18895"/>
                      </a:cubicBezTo>
                      <a:lnTo>
                        <a:pt x="11571" y="16135"/>
                      </a:lnTo>
                      <a:lnTo>
                        <a:pt x="11465" y="19214"/>
                      </a:lnTo>
                      <a:cubicBezTo>
                        <a:pt x="11358" y="20912"/>
                        <a:pt x="10934" y="22610"/>
                        <a:pt x="10191" y="24096"/>
                      </a:cubicBezTo>
                      <a:cubicBezTo>
                        <a:pt x="9235" y="26007"/>
                        <a:pt x="7962" y="27812"/>
                        <a:pt x="6369" y="29404"/>
                      </a:cubicBezTo>
                      <a:cubicBezTo>
                        <a:pt x="3397" y="32588"/>
                        <a:pt x="1" y="34393"/>
                        <a:pt x="107" y="34605"/>
                      </a:cubicBezTo>
                      <a:cubicBezTo>
                        <a:pt x="956" y="34393"/>
                        <a:pt x="1699" y="34074"/>
                        <a:pt x="2442" y="33544"/>
                      </a:cubicBezTo>
                      <a:cubicBezTo>
                        <a:pt x="4140" y="32588"/>
                        <a:pt x="5733" y="31421"/>
                        <a:pt x="7219" y="30147"/>
                      </a:cubicBezTo>
                      <a:cubicBezTo>
                        <a:pt x="8917" y="28661"/>
                        <a:pt x="10403" y="26750"/>
                        <a:pt x="11571" y="24733"/>
                      </a:cubicBezTo>
                      <a:cubicBezTo>
                        <a:pt x="12108" y="23779"/>
                        <a:pt x="12510" y="22791"/>
                        <a:pt x="12779" y="21769"/>
                      </a:cubicBezTo>
                      <a:lnTo>
                        <a:pt x="12779" y="21769"/>
                      </a:lnTo>
                      <a:lnTo>
                        <a:pt x="12844" y="21867"/>
                      </a:lnTo>
                      <a:cubicBezTo>
                        <a:pt x="13057" y="22080"/>
                        <a:pt x="13269" y="22292"/>
                        <a:pt x="13481" y="22504"/>
                      </a:cubicBezTo>
                      <a:lnTo>
                        <a:pt x="13587" y="22716"/>
                      </a:lnTo>
                      <a:lnTo>
                        <a:pt x="14012" y="23141"/>
                      </a:lnTo>
                      <a:lnTo>
                        <a:pt x="14012" y="23247"/>
                      </a:lnTo>
                      <a:cubicBezTo>
                        <a:pt x="14118" y="23247"/>
                        <a:pt x="14118" y="23141"/>
                        <a:pt x="14118" y="23141"/>
                      </a:cubicBezTo>
                      <a:cubicBezTo>
                        <a:pt x="14224" y="23035"/>
                        <a:pt x="14224" y="22929"/>
                        <a:pt x="14331" y="22823"/>
                      </a:cubicBezTo>
                      <a:lnTo>
                        <a:pt x="14755" y="22186"/>
                      </a:lnTo>
                      <a:cubicBezTo>
                        <a:pt x="15074" y="21761"/>
                        <a:pt x="15392" y="21230"/>
                        <a:pt x="15710" y="20806"/>
                      </a:cubicBezTo>
                      <a:cubicBezTo>
                        <a:pt x="16029" y="20381"/>
                        <a:pt x="16241" y="19957"/>
                        <a:pt x="16453" y="19426"/>
                      </a:cubicBezTo>
                      <a:cubicBezTo>
                        <a:pt x="16984" y="18258"/>
                        <a:pt x="17409" y="17091"/>
                        <a:pt x="17833" y="15923"/>
                      </a:cubicBezTo>
                      <a:cubicBezTo>
                        <a:pt x="18046" y="14437"/>
                        <a:pt x="18258" y="12951"/>
                        <a:pt x="18364" y="11465"/>
                      </a:cubicBezTo>
                      <a:cubicBezTo>
                        <a:pt x="18576" y="8811"/>
                        <a:pt x="18470" y="6157"/>
                        <a:pt x="18046" y="3504"/>
                      </a:cubicBezTo>
                      <a:cubicBezTo>
                        <a:pt x="17940" y="2336"/>
                        <a:pt x="17621" y="1168"/>
                        <a:pt x="17090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6" name="Google Shape;3486;p64"/>
                <p:cNvSpPr/>
                <p:nvPr/>
              </p:nvSpPr>
              <p:spPr>
                <a:xfrm>
                  <a:off x="-4403351" y="2576650"/>
                  <a:ext cx="202306" cy="286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4" h="13508" extrusionOk="0">
                      <a:moveTo>
                        <a:pt x="8333" y="1"/>
                      </a:moveTo>
                      <a:cubicBezTo>
                        <a:pt x="8306" y="1"/>
                        <a:pt x="8280" y="27"/>
                        <a:pt x="8280" y="27"/>
                      </a:cubicBezTo>
                      <a:lnTo>
                        <a:pt x="7537" y="770"/>
                      </a:lnTo>
                      <a:lnTo>
                        <a:pt x="6582" y="1513"/>
                      </a:lnTo>
                      <a:lnTo>
                        <a:pt x="6157" y="1938"/>
                      </a:lnTo>
                      <a:lnTo>
                        <a:pt x="5839" y="2256"/>
                      </a:lnTo>
                      <a:cubicBezTo>
                        <a:pt x="4883" y="3318"/>
                        <a:pt x="3928" y="4379"/>
                        <a:pt x="3185" y="5547"/>
                      </a:cubicBezTo>
                      <a:cubicBezTo>
                        <a:pt x="1380" y="8094"/>
                        <a:pt x="0" y="10748"/>
                        <a:pt x="213" y="10854"/>
                      </a:cubicBezTo>
                      <a:cubicBezTo>
                        <a:pt x="221" y="10863"/>
                        <a:pt x="233" y="10867"/>
                        <a:pt x="247" y="10867"/>
                      </a:cubicBezTo>
                      <a:cubicBezTo>
                        <a:pt x="573" y="10867"/>
                        <a:pt x="2308" y="8530"/>
                        <a:pt x="4140" y="6290"/>
                      </a:cubicBezTo>
                      <a:cubicBezTo>
                        <a:pt x="5096" y="5335"/>
                        <a:pt x="5945" y="4379"/>
                        <a:pt x="7006" y="3424"/>
                      </a:cubicBezTo>
                      <a:lnTo>
                        <a:pt x="7325" y="3105"/>
                      </a:lnTo>
                      <a:cubicBezTo>
                        <a:pt x="7325" y="3318"/>
                        <a:pt x="7431" y="3424"/>
                        <a:pt x="7431" y="3530"/>
                      </a:cubicBezTo>
                      <a:cubicBezTo>
                        <a:pt x="7749" y="4804"/>
                        <a:pt x="8068" y="6184"/>
                        <a:pt x="8280" y="7458"/>
                      </a:cubicBezTo>
                      <a:cubicBezTo>
                        <a:pt x="8705" y="10430"/>
                        <a:pt x="8917" y="13508"/>
                        <a:pt x="9235" y="13508"/>
                      </a:cubicBezTo>
                      <a:cubicBezTo>
                        <a:pt x="9341" y="13508"/>
                        <a:pt x="9554" y="10430"/>
                        <a:pt x="9554" y="7351"/>
                      </a:cubicBezTo>
                      <a:cubicBezTo>
                        <a:pt x="9554" y="5971"/>
                        <a:pt x="9341" y="4592"/>
                        <a:pt x="9129" y="3105"/>
                      </a:cubicBezTo>
                      <a:cubicBezTo>
                        <a:pt x="9023" y="2999"/>
                        <a:pt x="9023" y="2999"/>
                        <a:pt x="9023" y="2787"/>
                      </a:cubicBezTo>
                      <a:cubicBezTo>
                        <a:pt x="8917" y="2469"/>
                        <a:pt x="8811" y="2256"/>
                        <a:pt x="8811" y="2044"/>
                      </a:cubicBezTo>
                      <a:cubicBezTo>
                        <a:pt x="8705" y="1619"/>
                        <a:pt x="8598" y="1195"/>
                        <a:pt x="8598" y="876"/>
                      </a:cubicBezTo>
                      <a:cubicBezTo>
                        <a:pt x="8492" y="558"/>
                        <a:pt x="8386" y="346"/>
                        <a:pt x="8386" y="133"/>
                      </a:cubicBezTo>
                      <a:cubicBezTo>
                        <a:pt x="8386" y="27"/>
                        <a:pt x="8360" y="1"/>
                        <a:pt x="8333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7" name="Google Shape;3487;p64"/>
                <p:cNvSpPr/>
                <p:nvPr/>
              </p:nvSpPr>
              <p:spPr>
                <a:xfrm>
                  <a:off x="-4237021" y="2590710"/>
                  <a:ext cx="501255" cy="274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72" h="12951" extrusionOk="0">
                      <a:moveTo>
                        <a:pt x="23671" y="0"/>
                      </a:moveTo>
                      <a:cubicBezTo>
                        <a:pt x="23141" y="743"/>
                        <a:pt x="22716" y="1592"/>
                        <a:pt x="22398" y="2441"/>
                      </a:cubicBezTo>
                      <a:cubicBezTo>
                        <a:pt x="21548" y="4246"/>
                        <a:pt x="20487" y="6051"/>
                        <a:pt x="19213" y="7537"/>
                      </a:cubicBezTo>
                      <a:cubicBezTo>
                        <a:pt x="18045" y="9023"/>
                        <a:pt x="16453" y="10190"/>
                        <a:pt x="14649" y="10827"/>
                      </a:cubicBezTo>
                      <a:cubicBezTo>
                        <a:pt x="14012" y="11039"/>
                        <a:pt x="13375" y="11146"/>
                        <a:pt x="12738" y="11146"/>
                      </a:cubicBezTo>
                      <a:lnTo>
                        <a:pt x="11464" y="11146"/>
                      </a:lnTo>
                      <a:cubicBezTo>
                        <a:pt x="10827" y="11039"/>
                        <a:pt x="10191" y="10933"/>
                        <a:pt x="9660" y="10721"/>
                      </a:cubicBezTo>
                      <a:cubicBezTo>
                        <a:pt x="7855" y="9978"/>
                        <a:pt x="6263" y="8704"/>
                        <a:pt x="5095" y="7324"/>
                      </a:cubicBezTo>
                      <a:cubicBezTo>
                        <a:pt x="4352" y="6475"/>
                        <a:pt x="3716" y="5626"/>
                        <a:pt x="3079" y="4777"/>
                      </a:cubicBezTo>
                      <a:lnTo>
                        <a:pt x="2654" y="4140"/>
                      </a:lnTo>
                      <a:lnTo>
                        <a:pt x="2123" y="3185"/>
                      </a:lnTo>
                      <a:lnTo>
                        <a:pt x="1699" y="2441"/>
                      </a:lnTo>
                      <a:lnTo>
                        <a:pt x="1593" y="2335"/>
                      </a:lnTo>
                      <a:lnTo>
                        <a:pt x="1593" y="2441"/>
                      </a:lnTo>
                      <a:lnTo>
                        <a:pt x="1380" y="2654"/>
                      </a:lnTo>
                      <a:lnTo>
                        <a:pt x="1168" y="2972"/>
                      </a:lnTo>
                      <a:cubicBezTo>
                        <a:pt x="850" y="3397"/>
                        <a:pt x="637" y="3821"/>
                        <a:pt x="425" y="4352"/>
                      </a:cubicBezTo>
                      <a:cubicBezTo>
                        <a:pt x="319" y="4671"/>
                        <a:pt x="213" y="4989"/>
                        <a:pt x="213" y="5201"/>
                      </a:cubicBezTo>
                      <a:cubicBezTo>
                        <a:pt x="107" y="5626"/>
                        <a:pt x="0" y="5944"/>
                        <a:pt x="107" y="5944"/>
                      </a:cubicBezTo>
                      <a:cubicBezTo>
                        <a:pt x="107" y="5944"/>
                        <a:pt x="319" y="5732"/>
                        <a:pt x="531" y="5307"/>
                      </a:cubicBezTo>
                      <a:lnTo>
                        <a:pt x="850" y="4564"/>
                      </a:lnTo>
                      <a:cubicBezTo>
                        <a:pt x="1062" y="4352"/>
                        <a:pt x="1168" y="4140"/>
                        <a:pt x="1380" y="3928"/>
                      </a:cubicBezTo>
                      <a:lnTo>
                        <a:pt x="1593" y="3821"/>
                      </a:lnTo>
                      <a:lnTo>
                        <a:pt x="1805" y="4140"/>
                      </a:lnTo>
                      <a:cubicBezTo>
                        <a:pt x="1805" y="4352"/>
                        <a:pt x="1911" y="4458"/>
                        <a:pt x="1911" y="4564"/>
                      </a:cubicBezTo>
                      <a:lnTo>
                        <a:pt x="2336" y="5307"/>
                      </a:lnTo>
                      <a:cubicBezTo>
                        <a:pt x="2866" y="6263"/>
                        <a:pt x="3397" y="7112"/>
                        <a:pt x="4140" y="8067"/>
                      </a:cubicBezTo>
                      <a:cubicBezTo>
                        <a:pt x="5414" y="9766"/>
                        <a:pt x="7112" y="11252"/>
                        <a:pt x="9023" y="12207"/>
                      </a:cubicBezTo>
                      <a:cubicBezTo>
                        <a:pt x="9766" y="12419"/>
                        <a:pt x="10509" y="12632"/>
                        <a:pt x="11252" y="12844"/>
                      </a:cubicBezTo>
                      <a:cubicBezTo>
                        <a:pt x="11464" y="12844"/>
                        <a:pt x="11783" y="12844"/>
                        <a:pt x="12101" y="12950"/>
                      </a:cubicBezTo>
                      <a:lnTo>
                        <a:pt x="12950" y="12950"/>
                      </a:lnTo>
                      <a:cubicBezTo>
                        <a:pt x="13693" y="12844"/>
                        <a:pt x="14436" y="12632"/>
                        <a:pt x="15073" y="12419"/>
                      </a:cubicBezTo>
                      <a:cubicBezTo>
                        <a:pt x="17196" y="11570"/>
                        <a:pt x="18895" y="10190"/>
                        <a:pt x="20168" y="8386"/>
                      </a:cubicBezTo>
                      <a:cubicBezTo>
                        <a:pt x="21973" y="5838"/>
                        <a:pt x="23141" y="2972"/>
                        <a:pt x="23671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8" name="Google Shape;3488;p64"/>
                <p:cNvSpPr/>
                <p:nvPr/>
              </p:nvSpPr>
              <p:spPr>
                <a:xfrm>
                  <a:off x="-4365151" y="2880659"/>
                  <a:ext cx="391123" cy="665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1" h="31420" extrusionOk="0">
                      <a:moveTo>
                        <a:pt x="956" y="0"/>
                      </a:moveTo>
                      <a:cubicBezTo>
                        <a:pt x="956" y="0"/>
                        <a:pt x="850" y="212"/>
                        <a:pt x="638" y="743"/>
                      </a:cubicBezTo>
                      <a:cubicBezTo>
                        <a:pt x="426" y="1486"/>
                        <a:pt x="319" y="2123"/>
                        <a:pt x="213" y="2866"/>
                      </a:cubicBezTo>
                      <a:cubicBezTo>
                        <a:pt x="213" y="3291"/>
                        <a:pt x="1" y="3821"/>
                        <a:pt x="107" y="4352"/>
                      </a:cubicBezTo>
                      <a:cubicBezTo>
                        <a:pt x="213" y="4883"/>
                        <a:pt x="213" y="5414"/>
                        <a:pt x="213" y="5944"/>
                      </a:cubicBezTo>
                      <a:cubicBezTo>
                        <a:pt x="213" y="6581"/>
                        <a:pt x="319" y="7112"/>
                        <a:pt x="426" y="7749"/>
                      </a:cubicBezTo>
                      <a:cubicBezTo>
                        <a:pt x="532" y="8280"/>
                        <a:pt x="638" y="8917"/>
                        <a:pt x="744" y="9447"/>
                      </a:cubicBezTo>
                      <a:cubicBezTo>
                        <a:pt x="1275" y="11570"/>
                        <a:pt x="2018" y="13693"/>
                        <a:pt x="3079" y="15710"/>
                      </a:cubicBezTo>
                      <a:cubicBezTo>
                        <a:pt x="3928" y="17302"/>
                        <a:pt x="4459" y="18364"/>
                        <a:pt x="4459" y="18364"/>
                      </a:cubicBezTo>
                      <a:lnTo>
                        <a:pt x="4990" y="19001"/>
                      </a:lnTo>
                      <a:cubicBezTo>
                        <a:pt x="5308" y="19425"/>
                        <a:pt x="5733" y="20062"/>
                        <a:pt x="6264" y="20805"/>
                      </a:cubicBezTo>
                      <a:cubicBezTo>
                        <a:pt x="7644" y="22503"/>
                        <a:pt x="9130" y="24202"/>
                        <a:pt x="10722" y="25688"/>
                      </a:cubicBezTo>
                      <a:cubicBezTo>
                        <a:pt x="12208" y="27174"/>
                        <a:pt x="13906" y="28660"/>
                        <a:pt x="15711" y="29934"/>
                      </a:cubicBezTo>
                      <a:cubicBezTo>
                        <a:pt x="16454" y="30571"/>
                        <a:pt x="17409" y="30995"/>
                        <a:pt x="18365" y="31420"/>
                      </a:cubicBezTo>
                      <a:cubicBezTo>
                        <a:pt x="18471" y="31208"/>
                        <a:pt x="17515" y="30465"/>
                        <a:pt x="16029" y="29191"/>
                      </a:cubicBezTo>
                      <a:cubicBezTo>
                        <a:pt x="14437" y="27811"/>
                        <a:pt x="12951" y="26325"/>
                        <a:pt x="11571" y="24733"/>
                      </a:cubicBezTo>
                      <a:cubicBezTo>
                        <a:pt x="10085" y="23140"/>
                        <a:pt x="8811" y="21442"/>
                        <a:pt x="7537" y="19637"/>
                      </a:cubicBezTo>
                      <a:cubicBezTo>
                        <a:pt x="7007" y="19001"/>
                        <a:pt x="6688" y="18364"/>
                        <a:pt x="6370" y="17939"/>
                      </a:cubicBezTo>
                      <a:lnTo>
                        <a:pt x="5945" y="17302"/>
                      </a:lnTo>
                      <a:cubicBezTo>
                        <a:pt x="5945" y="17302"/>
                        <a:pt x="5308" y="16347"/>
                        <a:pt x="4459" y="14861"/>
                      </a:cubicBezTo>
                      <a:cubicBezTo>
                        <a:pt x="3398" y="12950"/>
                        <a:pt x="2548" y="11040"/>
                        <a:pt x="1912" y="9023"/>
                      </a:cubicBezTo>
                      <a:cubicBezTo>
                        <a:pt x="1699" y="8492"/>
                        <a:pt x="1593" y="7961"/>
                        <a:pt x="1381" y="7430"/>
                      </a:cubicBezTo>
                      <a:cubicBezTo>
                        <a:pt x="1275" y="6900"/>
                        <a:pt x="1169" y="6369"/>
                        <a:pt x="1062" y="5838"/>
                      </a:cubicBezTo>
                      <a:cubicBezTo>
                        <a:pt x="1062" y="5308"/>
                        <a:pt x="956" y="4777"/>
                        <a:pt x="850" y="4246"/>
                      </a:cubicBezTo>
                      <a:lnTo>
                        <a:pt x="850" y="2972"/>
                      </a:lnTo>
                      <a:cubicBezTo>
                        <a:pt x="850" y="2229"/>
                        <a:pt x="956" y="1486"/>
                        <a:pt x="956" y="849"/>
                      </a:cubicBezTo>
                      <a:cubicBezTo>
                        <a:pt x="1062" y="319"/>
                        <a:pt x="1062" y="0"/>
                        <a:pt x="956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9" name="Google Shape;3489;p64"/>
                <p:cNvSpPr/>
                <p:nvPr/>
              </p:nvSpPr>
              <p:spPr>
                <a:xfrm>
                  <a:off x="-4911318" y="3118899"/>
                  <a:ext cx="278727" cy="143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3" h="6795" extrusionOk="0">
                      <a:moveTo>
                        <a:pt x="13056" y="1"/>
                      </a:moveTo>
                      <a:cubicBezTo>
                        <a:pt x="12950" y="1"/>
                        <a:pt x="12632" y="319"/>
                        <a:pt x="12101" y="744"/>
                      </a:cubicBezTo>
                      <a:cubicBezTo>
                        <a:pt x="11464" y="1381"/>
                        <a:pt x="10827" y="1911"/>
                        <a:pt x="10190" y="2442"/>
                      </a:cubicBezTo>
                      <a:cubicBezTo>
                        <a:pt x="9447" y="2867"/>
                        <a:pt x="8810" y="3291"/>
                        <a:pt x="8067" y="3716"/>
                      </a:cubicBezTo>
                      <a:cubicBezTo>
                        <a:pt x="7430" y="4034"/>
                        <a:pt x="7006" y="4247"/>
                        <a:pt x="7006" y="4247"/>
                      </a:cubicBezTo>
                      <a:lnTo>
                        <a:pt x="6050" y="4671"/>
                      </a:lnTo>
                      <a:cubicBezTo>
                        <a:pt x="5307" y="4990"/>
                        <a:pt x="4458" y="5308"/>
                        <a:pt x="3715" y="5520"/>
                      </a:cubicBezTo>
                      <a:cubicBezTo>
                        <a:pt x="2866" y="5733"/>
                        <a:pt x="2123" y="5839"/>
                        <a:pt x="1274" y="5945"/>
                      </a:cubicBezTo>
                      <a:cubicBezTo>
                        <a:pt x="531" y="5945"/>
                        <a:pt x="106" y="5945"/>
                        <a:pt x="106" y="6051"/>
                      </a:cubicBezTo>
                      <a:cubicBezTo>
                        <a:pt x="0" y="6157"/>
                        <a:pt x="425" y="6476"/>
                        <a:pt x="1168" y="6582"/>
                      </a:cubicBezTo>
                      <a:cubicBezTo>
                        <a:pt x="2123" y="6794"/>
                        <a:pt x="2972" y="6794"/>
                        <a:pt x="3927" y="6794"/>
                      </a:cubicBezTo>
                      <a:cubicBezTo>
                        <a:pt x="4883" y="6688"/>
                        <a:pt x="5732" y="6476"/>
                        <a:pt x="6581" y="6264"/>
                      </a:cubicBezTo>
                      <a:cubicBezTo>
                        <a:pt x="7324" y="5945"/>
                        <a:pt x="7749" y="5839"/>
                        <a:pt x="7749" y="5839"/>
                      </a:cubicBezTo>
                      <a:cubicBezTo>
                        <a:pt x="7749" y="5839"/>
                        <a:pt x="8280" y="5520"/>
                        <a:pt x="8810" y="5096"/>
                      </a:cubicBezTo>
                      <a:cubicBezTo>
                        <a:pt x="9659" y="4671"/>
                        <a:pt x="10296" y="4034"/>
                        <a:pt x="11039" y="3398"/>
                      </a:cubicBezTo>
                      <a:cubicBezTo>
                        <a:pt x="11676" y="2761"/>
                        <a:pt x="12207" y="2018"/>
                        <a:pt x="12632" y="1168"/>
                      </a:cubicBezTo>
                      <a:cubicBezTo>
                        <a:pt x="13056" y="532"/>
                        <a:pt x="13162" y="107"/>
                        <a:pt x="13056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0" name="Google Shape;3490;p64"/>
                <p:cNvSpPr/>
                <p:nvPr/>
              </p:nvSpPr>
              <p:spPr>
                <a:xfrm>
                  <a:off x="-4771965" y="3183313"/>
                  <a:ext cx="233772" cy="126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0" h="5982" extrusionOk="0">
                      <a:moveTo>
                        <a:pt x="10837" y="0"/>
                      </a:moveTo>
                      <a:cubicBezTo>
                        <a:pt x="10456" y="0"/>
                        <a:pt x="9085" y="656"/>
                        <a:pt x="7961" y="1311"/>
                      </a:cubicBezTo>
                      <a:cubicBezTo>
                        <a:pt x="6581" y="2054"/>
                        <a:pt x="5308" y="2797"/>
                        <a:pt x="5308" y="2797"/>
                      </a:cubicBezTo>
                      <a:cubicBezTo>
                        <a:pt x="5308" y="2797"/>
                        <a:pt x="4989" y="3009"/>
                        <a:pt x="4458" y="3328"/>
                      </a:cubicBezTo>
                      <a:cubicBezTo>
                        <a:pt x="4246" y="3434"/>
                        <a:pt x="4034" y="3646"/>
                        <a:pt x="3715" y="3858"/>
                      </a:cubicBezTo>
                      <a:lnTo>
                        <a:pt x="2760" y="4389"/>
                      </a:lnTo>
                      <a:cubicBezTo>
                        <a:pt x="2442" y="4601"/>
                        <a:pt x="2017" y="4708"/>
                        <a:pt x="1805" y="4920"/>
                      </a:cubicBezTo>
                      <a:cubicBezTo>
                        <a:pt x="1486" y="5026"/>
                        <a:pt x="1168" y="5132"/>
                        <a:pt x="849" y="5238"/>
                      </a:cubicBezTo>
                      <a:cubicBezTo>
                        <a:pt x="319" y="5451"/>
                        <a:pt x="0" y="5557"/>
                        <a:pt x="0" y="5769"/>
                      </a:cubicBezTo>
                      <a:cubicBezTo>
                        <a:pt x="0" y="5981"/>
                        <a:pt x="425" y="5981"/>
                        <a:pt x="955" y="5981"/>
                      </a:cubicBezTo>
                      <a:cubicBezTo>
                        <a:pt x="1380" y="5981"/>
                        <a:pt x="1699" y="5875"/>
                        <a:pt x="2017" y="5875"/>
                      </a:cubicBezTo>
                      <a:cubicBezTo>
                        <a:pt x="2442" y="5769"/>
                        <a:pt x="2866" y="5663"/>
                        <a:pt x="3185" y="5557"/>
                      </a:cubicBezTo>
                      <a:lnTo>
                        <a:pt x="4352" y="5132"/>
                      </a:lnTo>
                      <a:cubicBezTo>
                        <a:pt x="4671" y="5026"/>
                        <a:pt x="4989" y="4814"/>
                        <a:pt x="5308" y="4708"/>
                      </a:cubicBezTo>
                      <a:cubicBezTo>
                        <a:pt x="5838" y="4495"/>
                        <a:pt x="6157" y="4283"/>
                        <a:pt x="6157" y="4283"/>
                      </a:cubicBezTo>
                      <a:cubicBezTo>
                        <a:pt x="6263" y="4283"/>
                        <a:pt x="7537" y="3328"/>
                        <a:pt x="8704" y="2372"/>
                      </a:cubicBezTo>
                      <a:cubicBezTo>
                        <a:pt x="9978" y="1311"/>
                        <a:pt x="11040" y="249"/>
                        <a:pt x="10933" y="37"/>
                      </a:cubicBezTo>
                      <a:cubicBezTo>
                        <a:pt x="10921" y="12"/>
                        <a:pt x="10888" y="0"/>
                        <a:pt x="10837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1" name="Google Shape;3491;p64"/>
                <p:cNvSpPr/>
                <p:nvPr/>
              </p:nvSpPr>
              <p:spPr>
                <a:xfrm>
                  <a:off x="-4902340" y="2606443"/>
                  <a:ext cx="1074420" cy="714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40" h="33756" extrusionOk="0">
                      <a:moveTo>
                        <a:pt x="31314" y="0"/>
                      </a:moveTo>
                      <a:cubicBezTo>
                        <a:pt x="31314" y="0"/>
                        <a:pt x="27599" y="4140"/>
                        <a:pt x="22610" y="10084"/>
                      </a:cubicBezTo>
                      <a:cubicBezTo>
                        <a:pt x="17621" y="16028"/>
                        <a:pt x="3610" y="22185"/>
                        <a:pt x="956" y="25900"/>
                      </a:cubicBezTo>
                      <a:cubicBezTo>
                        <a:pt x="744" y="26112"/>
                        <a:pt x="637" y="26325"/>
                        <a:pt x="531" y="26537"/>
                      </a:cubicBezTo>
                      <a:cubicBezTo>
                        <a:pt x="425" y="26643"/>
                        <a:pt x="425" y="26749"/>
                        <a:pt x="425" y="26749"/>
                      </a:cubicBezTo>
                      <a:cubicBezTo>
                        <a:pt x="319" y="26962"/>
                        <a:pt x="319" y="27068"/>
                        <a:pt x="213" y="27280"/>
                      </a:cubicBezTo>
                      <a:cubicBezTo>
                        <a:pt x="213" y="27386"/>
                        <a:pt x="213" y="27492"/>
                        <a:pt x="107" y="27492"/>
                      </a:cubicBezTo>
                      <a:cubicBezTo>
                        <a:pt x="1" y="27599"/>
                        <a:pt x="1" y="27811"/>
                        <a:pt x="1" y="27917"/>
                      </a:cubicBezTo>
                      <a:cubicBezTo>
                        <a:pt x="1" y="28023"/>
                        <a:pt x="1" y="28129"/>
                        <a:pt x="1" y="28235"/>
                      </a:cubicBezTo>
                      <a:lnTo>
                        <a:pt x="1" y="28554"/>
                      </a:lnTo>
                      <a:lnTo>
                        <a:pt x="1" y="28978"/>
                      </a:lnTo>
                      <a:lnTo>
                        <a:pt x="1" y="29191"/>
                      </a:lnTo>
                      <a:cubicBezTo>
                        <a:pt x="1" y="29509"/>
                        <a:pt x="107" y="29721"/>
                        <a:pt x="107" y="29934"/>
                      </a:cubicBezTo>
                      <a:cubicBezTo>
                        <a:pt x="213" y="30252"/>
                        <a:pt x="213" y="30465"/>
                        <a:pt x="319" y="30677"/>
                      </a:cubicBezTo>
                      <a:lnTo>
                        <a:pt x="319" y="30783"/>
                      </a:lnTo>
                      <a:cubicBezTo>
                        <a:pt x="425" y="30889"/>
                        <a:pt x="531" y="31101"/>
                        <a:pt x="637" y="31208"/>
                      </a:cubicBezTo>
                      <a:lnTo>
                        <a:pt x="637" y="31314"/>
                      </a:lnTo>
                      <a:cubicBezTo>
                        <a:pt x="850" y="31526"/>
                        <a:pt x="956" y="31632"/>
                        <a:pt x="1062" y="31738"/>
                      </a:cubicBezTo>
                      <a:cubicBezTo>
                        <a:pt x="2230" y="32906"/>
                        <a:pt x="3716" y="33543"/>
                        <a:pt x="5308" y="33755"/>
                      </a:cubicBezTo>
                      <a:cubicBezTo>
                        <a:pt x="3503" y="31420"/>
                        <a:pt x="2548" y="28448"/>
                        <a:pt x="6369" y="25582"/>
                      </a:cubicBezTo>
                      <a:cubicBezTo>
                        <a:pt x="12039" y="21310"/>
                        <a:pt x="16174" y="18800"/>
                        <a:pt x="18484" y="18800"/>
                      </a:cubicBezTo>
                      <a:cubicBezTo>
                        <a:pt x="19331" y="18800"/>
                        <a:pt x="19933" y="19138"/>
                        <a:pt x="20275" y="19850"/>
                      </a:cubicBezTo>
                      <a:cubicBezTo>
                        <a:pt x="21124" y="21760"/>
                        <a:pt x="21761" y="23883"/>
                        <a:pt x="22185" y="25900"/>
                      </a:cubicBezTo>
                      <a:cubicBezTo>
                        <a:pt x="23141" y="25051"/>
                        <a:pt x="23884" y="24202"/>
                        <a:pt x="24627" y="23565"/>
                      </a:cubicBezTo>
                      <a:lnTo>
                        <a:pt x="25051" y="23034"/>
                      </a:lnTo>
                      <a:cubicBezTo>
                        <a:pt x="25264" y="22716"/>
                        <a:pt x="25476" y="22503"/>
                        <a:pt x="25688" y="22291"/>
                      </a:cubicBezTo>
                      <a:lnTo>
                        <a:pt x="25795" y="22185"/>
                      </a:lnTo>
                      <a:lnTo>
                        <a:pt x="26007" y="21973"/>
                      </a:lnTo>
                      <a:lnTo>
                        <a:pt x="26113" y="21760"/>
                      </a:lnTo>
                      <a:lnTo>
                        <a:pt x="26219" y="21654"/>
                      </a:lnTo>
                      <a:cubicBezTo>
                        <a:pt x="26431" y="22716"/>
                        <a:pt x="26856" y="23777"/>
                        <a:pt x="27281" y="24733"/>
                      </a:cubicBezTo>
                      <a:lnTo>
                        <a:pt x="27493" y="24626"/>
                      </a:lnTo>
                      <a:cubicBezTo>
                        <a:pt x="27193" y="20529"/>
                        <a:pt x="27552" y="15867"/>
                        <a:pt x="30341" y="15867"/>
                      </a:cubicBezTo>
                      <a:cubicBezTo>
                        <a:pt x="30514" y="15867"/>
                        <a:pt x="30697" y="15885"/>
                        <a:pt x="30890" y="15922"/>
                      </a:cubicBezTo>
                      <a:cubicBezTo>
                        <a:pt x="34711" y="16771"/>
                        <a:pt x="37471" y="21230"/>
                        <a:pt x="40549" y="23565"/>
                      </a:cubicBezTo>
                      <a:cubicBezTo>
                        <a:pt x="42141" y="24733"/>
                        <a:pt x="43946" y="25369"/>
                        <a:pt x="45963" y="25688"/>
                      </a:cubicBezTo>
                      <a:cubicBezTo>
                        <a:pt x="45750" y="18045"/>
                        <a:pt x="50527" y="13587"/>
                        <a:pt x="50739" y="7749"/>
                      </a:cubicBezTo>
                      <a:lnTo>
                        <a:pt x="50739" y="7749"/>
                      </a:lnTo>
                      <a:cubicBezTo>
                        <a:pt x="50421" y="8067"/>
                        <a:pt x="50102" y="8386"/>
                        <a:pt x="49784" y="8704"/>
                      </a:cubicBezTo>
                      <a:cubicBezTo>
                        <a:pt x="48829" y="10827"/>
                        <a:pt x="47555" y="12526"/>
                        <a:pt x="45750" y="12738"/>
                      </a:cubicBezTo>
                      <a:cubicBezTo>
                        <a:pt x="45380" y="13294"/>
                        <a:pt x="44685" y="13607"/>
                        <a:pt x="44021" y="13607"/>
                      </a:cubicBezTo>
                      <a:cubicBezTo>
                        <a:pt x="43924" y="13607"/>
                        <a:pt x="43828" y="13601"/>
                        <a:pt x="43734" y="13587"/>
                      </a:cubicBezTo>
                      <a:cubicBezTo>
                        <a:pt x="38745" y="12526"/>
                        <a:pt x="31314" y="0"/>
                        <a:pt x="313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2" name="Google Shape;3492;p64"/>
                <p:cNvSpPr/>
                <p:nvPr/>
              </p:nvSpPr>
              <p:spPr>
                <a:xfrm>
                  <a:off x="-3176112" y="3170164"/>
                  <a:ext cx="292215" cy="206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0" h="9772" extrusionOk="0">
                      <a:moveTo>
                        <a:pt x="12271" y="0"/>
                      </a:moveTo>
                      <a:cubicBezTo>
                        <a:pt x="11431" y="0"/>
                        <a:pt x="10258" y="525"/>
                        <a:pt x="9235" y="1401"/>
                      </a:cubicBezTo>
                      <a:cubicBezTo>
                        <a:pt x="7643" y="2781"/>
                        <a:pt x="6900" y="4373"/>
                        <a:pt x="7537" y="5116"/>
                      </a:cubicBezTo>
                      <a:cubicBezTo>
                        <a:pt x="7746" y="5360"/>
                        <a:pt x="8080" y="5478"/>
                        <a:pt x="8488" y="5478"/>
                      </a:cubicBezTo>
                      <a:cubicBezTo>
                        <a:pt x="9323" y="5478"/>
                        <a:pt x="10465" y="4982"/>
                        <a:pt x="11464" y="4055"/>
                      </a:cubicBezTo>
                      <a:cubicBezTo>
                        <a:pt x="13056" y="2781"/>
                        <a:pt x="13799" y="1083"/>
                        <a:pt x="13162" y="340"/>
                      </a:cubicBezTo>
                      <a:cubicBezTo>
                        <a:pt x="12964" y="108"/>
                        <a:pt x="12652" y="0"/>
                        <a:pt x="12271" y="0"/>
                      </a:cubicBezTo>
                      <a:close/>
                      <a:moveTo>
                        <a:pt x="4282" y="6164"/>
                      </a:moveTo>
                      <a:cubicBezTo>
                        <a:pt x="3697" y="6164"/>
                        <a:pt x="2928" y="6381"/>
                        <a:pt x="2123" y="6815"/>
                      </a:cubicBezTo>
                      <a:cubicBezTo>
                        <a:pt x="849" y="7558"/>
                        <a:pt x="0" y="8725"/>
                        <a:pt x="425" y="9362"/>
                      </a:cubicBezTo>
                      <a:cubicBezTo>
                        <a:pt x="561" y="9635"/>
                        <a:pt x="893" y="9772"/>
                        <a:pt x="1335" y="9772"/>
                      </a:cubicBezTo>
                      <a:cubicBezTo>
                        <a:pt x="1926" y="9772"/>
                        <a:pt x="2714" y="9529"/>
                        <a:pt x="3503" y="9044"/>
                      </a:cubicBezTo>
                      <a:cubicBezTo>
                        <a:pt x="4777" y="8301"/>
                        <a:pt x="5626" y="7133"/>
                        <a:pt x="5201" y="6496"/>
                      </a:cubicBezTo>
                      <a:cubicBezTo>
                        <a:pt x="5024" y="6275"/>
                        <a:pt x="4700" y="6164"/>
                        <a:pt x="4282" y="6164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3" name="Google Shape;3493;p64"/>
                <p:cNvSpPr/>
                <p:nvPr/>
              </p:nvSpPr>
              <p:spPr>
                <a:xfrm>
                  <a:off x="-737387" y="3091943"/>
                  <a:ext cx="1955787" cy="620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63" h="29288" extrusionOk="0">
                      <a:moveTo>
                        <a:pt x="35985" y="0"/>
                      </a:moveTo>
                      <a:lnTo>
                        <a:pt x="35985" y="0"/>
                      </a:lnTo>
                      <a:cubicBezTo>
                        <a:pt x="35985" y="1"/>
                        <a:pt x="43415" y="10615"/>
                        <a:pt x="34180" y="13481"/>
                      </a:cubicBezTo>
                      <a:cubicBezTo>
                        <a:pt x="33388" y="13745"/>
                        <a:pt x="32451" y="13865"/>
                        <a:pt x="31404" y="13865"/>
                      </a:cubicBezTo>
                      <a:cubicBezTo>
                        <a:pt x="21086" y="13865"/>
                        <a:pt x="4" y="2231"/>
                        <a:pt x="1" y="2229"/>
                      </a:cubicBezTo>
                      <a:lnTo>
                        <a:pt x="1" y="2229"/>
                      </a:lnTo>
                      <a:cubicBezTo>
                        <a:pt x="2017" y="3397"/>
                        <a:pt x="16666" y="24308"/>
                        <a:pt x="39912" y="27811"/>
                      </a:cubicBezTo>
                      <a:cubicBezTo>
                        <a:pt x="45273" y="28639"/>
                        <a:pt x="51116" y="29288"/>
                        <a:pt x="56966" y="29288"/>
                      </a:cubicBezTo>
                      <a:cubicBezTo>
                        <a:pt x="65363" y="29288"/>
                        <a:pt x="73772" y="27950"/>
                        <a:pt x="80779" y="23883"/>
                      </a:cubicBezTo>
                      <a:cubicBezTo>
                        <a:pt x="92362" y="17142"/>
                        <a:pt x="78044" y="14987"/>
                        <a:pt x="70486" y="14987"/>
                      </a:cubicBezTo>
                      <a:cubicBezTo>
                        <a:pt x="69595" y="14987"/>
                        <a:pt x="68797" y="15017"/>
                        <a:pt x="68147" y="15073"/>
                      </a:cubicBezTo>
                      <a:cubicBezTo>
                        <a:pt x="67618" y="15121"/>
                        <a:pt x="67083" y="15144"/>
                        <a:pt x="66544" y="15144"/>
                      </a:cubicBezTo>
                      <a:cubicBezTo>
                        <a:pt x="52702" y="15144"/>
                        <a:pt x="35986" y="1"/>
                        <a:pt x="3598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4" name="Google Shape;3494;p64"/>
                <p:cNvSpPr/>
                <p:nvPr/>
              </p:nvSpPr>
              <p:spPr>
                <a:xfrm>
                  <a:off x="786536" y="3525734"/>
                  <a:ext cx="202327" cy="83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5" h="3937" extrusionOk="0">
                      <a:moveTo>
                        <a:pt x="2655" y="1"/>
                      </a:moveTo>
                      <a:cubicBezTo>
                        <a:pt x="1275" y="213"/>
                        <a:pt x="1" y="531"/>
                        <a:pt x="1" y="850"/>
                      </a:cubicBezTo>
                      <a:cubicBezTo>
                        <a:pt x="1" y="1062"/>
                        <a:pt x="1275" y="1168"/>
                        <a:pt x="2655" y="1274"/>
                      </a:cubicBezTo>
                      <a:cubicBezTo>
                        <a:pt x="3185" y="1380"/>
                        <a:pt x="3822" y="1487"/>
                        <a:pt x="4353" y="1593"/>
                      </a:cubicBezTo>
                      <a:lnTo>
                        <a:pt x="5096" y="1805"/>
                      </a:lnTo>
                      <a:cubicBezTo>
                        <a:pt x="5096" y="1805"/>
                        <a:pt x="5308" y="1911"/>
                        <a:pt x="5839" y="2017"/>
                      </a:cubicBezTo>
                      <a:cubicBezTo>
                        <a:pt x="6051" y="2017"/>
                        <a:pt x="6264" y="2123"/>
                        <a:pt x="6582" y="2230"/>
                      </a:cubicBezTo>
                      <a:cubicBezTo>
                        <a:pt x="6794" y="2336"/>
                        <a:pt x="7113" y="2442"/>
                        <a:pt x="7325" y="2548"/>
                      </a:cubicBezTo>
                      <a:cubicBezTo>
                        <a:pt x="8331" y="3051"/>
                        <a:pt x="9242" y="3936"/>
                        <a:pt x="9515" y="3936"/>
                      </a:cubicBezTo>
                      <a:cubicBezTo>
                        <a:pt x="9530" y="3936"/>
                        <a:pt x="9543" y="3934"/>
                        <a:pt x="9554" y="3928"/>
                      </a:cubicBezTo>
                      <a:cubicBezTo>
                        <a:pt x="9554" y="3822"/>
                        <a:pt x="9448" y="3503"/>
                        <a:pt x="9236" y="3079"/>
                      </a:cubicBezTo>
                      <a:cubicBezTo>
                        <a:pt x="8917" y="2548"/>
                        <a:pt x="8493" y="2017"/>
                        <a:pt x="8068" y="1593"/>
                      </a:cubicBezTo>
                      <a:cubicBezTo>
                        <a:pt x="7750" y="1380"/>
                        <a:pt x="7537" y="1168"/>
                        <a:pt x="7219" y="956"/>
                      </a:cubicBezTo>
                      <a:cubicBezTo>
                        <a:pt x="6900" y="744"/>
                        <a:pt x="6688" y="531"/>
                        <a:pt x="6370" y="531"/>
                      </a:cubicBezTo>
                      <a:lnTo>
                        <a:pt x="5520" y="107"/>
                      </a:lnTo>
                      <a:lnTo>
                        <a:pt x="4565" y="1"/>
                      </a:ln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5" name="Google Shape;3495;p64"/>
                <p:cNvSpPr/>
                <p:nvPr/>
              </p:nvSpPr>
              <p:spPr>
                <a:xfrm>
                  <a:off x="157193" y="3165992"/>
                  <a:ext cx="930557" cy="37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46" h="17945" extrusionOk="0">
                      <a:moveTo>
                        <a:pt x="15" y="0"/>
                      </a:moveTo>
                      <a:cubicBezTo>
                        <a:pt x="9" y="0"/>
                        <a:pt x="4" y="2"/>
                        <a:pt x="0" y="6"/>
                      </a:cubicBezTo>
                      <a:cubicBezTo>
                        <a:pt x="425" y="1280"/>
                        <a:pt x="1168" y="2447"/>
                        <a:pt x="2230" y="3296"/>
                      </a:cubicBezTo>
                      <a:cubicBezTo>
                        <a:pt x="4352" y="5313"/>
                        <a:pt x="6794" y="7012"/>
                        <a:pt x="9448" y="8179"/>
                      </a:cubicBezTo>
                      <a:cubicBezTo>
                        <a:pt x="12101" y="9347"/>
                        <a:pt x="14967" y="10302"/>
                        <a:pt x="17833" y="11045"/>
                      </a:cubicBezTo>
                      <a:cubicBezTo>
                        <a:pt x="19107" y="11258"/>
                        <a:pt x="20381" y="11576"/>
                        <a:pt x="21761" y="11682"/>
                      </a:cubicBezTo>
                      <a:cubicBezTo>
                        <a:pt x="22079" y="11682"/>
                        <a:pt x="22504" y="11682"/>
                        <a:pt x="22928" y="11788"/>
                      </a:cubicBezTo>
                      <a:lnTo>
                        <a:pt x="25794" y="11788"/>
                      </a:lnTo>
                      <a:cubicBezTo>
                        <a:pt x="27227" y="11682"/>
                        <a:pt x="28660" y="11629"/>
                        <a:pt x="30093" y="11629"/>
                      </a:cubicBezTo>
                      <a:cubicBezTo>
                        <a:pt x="31526" y="11629"/>
                        <a:pt x="32959" y="11682"/>
                        <a:pt x="34392" y="11788"/>
                      </a:cubicBezTo>
                      <a:cubicBezTo>
                        <a:pt x="35878" y="11894"/>
                        <a:pt x="37258" y="12107"/>
                        <a:pt x="38744" y="12637"/>
                      </a:cubicBezTo>
                      <a:cubicBezTo>
                        <a:pt x="39912" y="12956"/>
                        <a:pt x="41080" y="13699"/>
                        <a:pt x="42035" y="14548"/>
                      </a:cubicBezTo>
                      <a:cubicBezTo>
                        <a:pt x="42672" y="15291"/>
                        <a:pt x="43096" y="16034"/>
                        <a:pt x="43415" y="16883"/>
                      </a:cubicBezTo>
                      <a:cubicBezTo>
                        <a:pt x="43627" y="17520"/>
                        <a:pt x="43733" y="17945"/>
                        <a:pt x="43839" y="17945"/>
                      </a:cubicBezTo>
                      <a:cubicBezTo>
                        <a:pt x="43946" y="17520"/>
                        <a:pt x="43839" y="17202"/>
                        <a:pt x="43839" y="16883"/>
                      </a:cubicBezTo>
                      <a:cubicBezTo>
                        <a:pt x="43627" y="15822"/>
                        <a:pt x="43096" y="14973"/>
                        <a:pt x="42460" y="14230"/>
                      </a:cubicBezTo>
                      <a:cubicBezTo>
                        <a:pt x="41504" y="13062"/>
                        <a:pt x="40337" y="12213"/>
                        <a:pt x="39063" y="11788"/>
                      </a:cubicBezTo>
                      <a:cubicBezTo>
                        <a:pt x="37577" y="11151"/>
                        <a:pt x="36091" y="10727"/>
                        <a:pt x="34498" y="10515"/>
                      </a:cubicBezTo>
                      <a:cubicBezTo>
                        <a:pt x="31526" y="10196"/>
                        <a:pt x="28660" y="10090"/>
                        <a:pt x="25794" y="10090"/>
                      </a:cubicBezTo>
                      <a:cubicBezTo>
                        <a:pt x="25157" y="10037"/>
                        <a:pt x="24600" y="10037"/>
                        <a:pt x="24123" y="10037"/>
                      </a:cubicBezTo>
                      <a:cubicBezTo>
                        <a:pt x="23645" y="10037"/>
                        <a:pt x="23247" y="10037"/>
                        <a:pt x="22928" y="9984"/>
                      </a:cubicBezTo>
                      <a:cubicBezTo>
                        <a:pt x="22291" y="9878"/>
                        <a:pt x="21867" y="9878"/>
                        <a:pt x="21867" y="9878"/>
                      </a:cubicBezTo>
                      <a:cubicBezTo>
                        <a:pt x="20593" y="9771"/>
                        <a:pt x="19319" y="9665"/>
                        <a:pt x="18152" y="9453"/>
                      </a:cubicBezTo>
                      <a:cubicBezTo>
                        <a:pt x="15286" y="8816"/>
                        <a:pt x="12632" y="8073"/>
                        <a:pt x="9978" y="7012"/>
                      </a:cubicBezTo>
                      <a:cubicBezTo>
                        <a:pt x="7325" y="5950"/>
                        <a:pt x="4883" y="4570"/>
                        <a:pt x="2654" y="2766"/>
                      </a:cubicBezTo>
                      <a:cubicBezTo>
                        <a:pt x="915" y="1334"/>
                        <a:pt x="162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6" name="Google Shape;3496;p64"/>
                <p:cNvSpPr/>
                <p:nvPr/>
              </p:nvSpPr>
              <p:spPr>
                <a:xfrm>
                  <a:off x="-148489" y="3613399"/>
                  <a:ext cx="638363" cy="95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7" h="4489" extrusionOk="0">
                      <a:moveTo>
                        <a:pt x="637" y="0"/>
                      </a:moveTo>
                      <a:cubicBezTo>
                        <a:pt x="213" y="106"/>
                        <a:pt x="0" y="106"/>
                        <a:pt x="0" y="213"/>
                      </a:cubicBezTo>
                      <a:cubicBezTo>
                        <a:pt x="0" y="213"/>
                        <a:pt x="319" y="319"/>
                        <a:pt x="637" y="425"/>
                      </a:cubicBezTo>
                      <a:cubicBezTo>
                        <a:pt x="1062" y="425"/>
                        <a:pt x="1699" y="531"/>
                        <a:pt x="2336" y="743"/>
                      </a:cubicBezTo>
                      <a:cubicBezTo>
                        <a:pt x="4034" y="1062"/>
                        <a:pt x="5732" y="1593"/>
                        <a:pt x="7324" y="2123"/>
                      </a:cubicBezTo>
                      <a:cubicBezTo>
                        <a:pt x="9023" y="2654"/>
                        <a:pt x="10721" y="3079"/>
                        <a:pt x="12420" y="3397"/>
                      </a:cubicBezTo>
                      <a:lnTo>
                        <a:pt x="14224" y="3715"/>
                      </a:lnTo>
                      <a:lnTo>
                        <a:pt x="14861" y="3822"/>
                      </a:lnTo>
                      <a:lnTo>
                        <a:pt x="17196" y="4140"/>
                      </a:lnTo>
                      <a:cubicBezTo>
                        <a:pt x="18682" y="4246"/>
                        <a:pt x="20593" y="4458"/>
                        <a:pt x="22504" y="4458"/>
                      </a:cubicBezTo>
                      <a:lnTo>
                        <a:pt x="25370" y="4458"/>
                      </a:lnTo>
                      <a:cubicBezTo>
                        <a:pt x="25539" y="4480"/>
                        <a:pt x="25709" y="4488"/>
                        <a:pt x="25878" y="4488"/>
                      </a:cubicBezTo>
                      <a:cubicBezTo>
                        <a:pt x="26554" y="4488"/>
                        <a:pt x="27217" y="4352"/>
                        <a:pt x="27811" y="4352"/>
                      </a:cubicBezTo>
                      <a:cubicBezTo>
                        <a:pt x="27947" y="4372"/>
                        <a:pt x="28087" y="4381"/>
                        <a:pt x="28229" y="4381"/>
                      </a:cubicBezTo>
                      <a:cubicBezTo>
                        <a:pt x="28862" y="4381"/>
                        <a:pt x="29540" y="4207"/>
                        <a:pt x="30146" y="4034"/>
                      </a:cubicBezTo>
                      <a:cubicBezTo>
                        <a:pt x="29602" y="3878"/>
                        <a:pt x="29002" y="3780"/>
                        <a:pt x="28385" y="3780"/>
                      </a:cubicBezTo>
                      <a:cubicBezTo>
                        <a:pt x="28160" y="3780"/>
                        <a:pt x="27932" y="3793"/>
                        <a:pt x="27705" y="3822"/>
                      </a:cubicBezTo>
                      <a:cubicBezTo>
                        <a:pt x="27068" y="3715"/>
                        <a:pt x="26219" y="3715"/>
                        <a:pt x="25370" y="3609"/>
                      </a:cubicBezTo>
                      <a:lnTo>
                        <a:pt x="22504" y="3291"/>
                      </a:lnTo>
                      <a:cubicBezTo>
                        <a:pt x="18788" y="2866"/>
                        <a:pt x="15073" y="2123"/>
                        <a:pt x="15073" y="2123"/>
                      </a:cubicBezTo>
                      <a:lnTo>
                        <a:pt x="12738" y="1911"/>
                      </a:lnTo>
                      <a:cubicBezTo>
                        <a:pt x="11358" y="1699"/>
                        <a:pt x="9554" y="1380"/>
                        <a:pt x="7643" y="956"/>
                      </a:cubicBezTo>
                      <a:cubicBezTo>
                        <a:pt x="5945" y="531"/>
                        <a:pt x="4246" y="213"/>
                        <a:pt x="2442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7" name="Google Shape;3497;p64"/>
                <p:cNvSpPr/>
                <p:nvPr/>
              </p:nvSpPr>
              <p:spPr>
                <a:xfrm>
                  <a:off x="-458681" y="3130143"/>
                  <a:ext cx="1562164" cy="582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74" h="27506" extrusionOk="0">
                      <a:moveTo>
                        <a:pt x="23884" y="1"/>
                      </a:moveTo>
                      <a:cubicBezTo>
                        <a:pt x="25583" y="3079"/>
                        <a:pt x="27918" y="9554"/>
                        <a:pt x="21018" y="11783"/>
                      </a:cubicBezTo>
                      <a:cubicBezTo>
                        <a:pt x="20219" y="12064"/>
                        <a:pt x="19271" y="12191"/>
                        <a:pt x="18209" y="12191"/>
                      </a:cubicBezTo>
                      <a:cubicBezTo>
                        <a:pt x="14050" y="12191"/>
                        <a:pt x="8150" y="10245"/>
                        <a:pt x="2655" y="7962"/>
                      </a:cubicBezTo>
                      <a:cubicBezTo>
                        <a:pt x="2336" y="8280"/>
                        <a:pt x="2124" y="8598"/>
                        <a:pt x="1912" y="8917"/>
                      </a:cubicBezTo>
                      <a:cubicBezTo>
                        <a:pt x="956" y="10297"/>
                        <a:pt x="319" y="11783"/>
                        <a:pt x="1" y="13375"/>
                      </a:cubicBezTo>
                      <a:cubicBezTo>
                        <a:pt x="6688" y="18895"/>
                        <a:pt x="15817" y="24415"/>
                        <a:pt x="26750" y="26113"/>
                      </a:cubicBezTo>
                      <a:cubicBezTo>
                        <a:pt x="32004" y="26888"/>
                        <a:pt x="37764" y="27506"/>
                        <a:pt x="43549" y="27506"/>
                      </a:cubicBezTo>
                      <a:cubicBezTo>
                        <a:pt x="52024" y="27506"/>
                        <a:pt x="60552" y="26180"/>
                        <a:pt x="67617" y="22079"/>
                      </a:cubicBezTo>
                      <a:cubicBezTo>
                        <a:pt x="73774" y="18576"/>
                        <a:pt x="72606" y="16241"/>
                        <a:pt x="69209" y="14967"/>
                      </a:cubicBezTo>
                      <a:lnTo>
                        <a:pt x="69209" y="14967"/>
                      </a:lnTo>
                      <a:cubicBezTo>
                        <a:pt x="65585" y="18881"/>
                        <a:pt x="58750" y="20398"/>
                        <a:pt x="51898" y="20398"/>
                      </a:cubicBezTo>
                      <a:cubicBezTo>
                        <a:pt x="43696" y="20398"/>
                        <a:pt x="35470" y="18226"/>
                        <a:pt x="32694" y="15392"/>
                      </a:cubicBezTo>
                      <a:cubicBezTo>
                        <a:pt x="29616" y="12208"/>
                        <a:pt x="34180" y="10403"/>
                        <a:pt x="39169" y="9342"/>
                      </a:cubicBezTo>
                      <a:cubicBezTo>
                        <a:pt x="34074" y="6794"/>
                        <a:pt x="29298" y="3610"/>
                        <a:pt x="2494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8" name="Google Shape;3498;p64"/>
                <p:cNvSpPr/>
                <p:nvPr/>
              </p:nvSpPr>
              <p:spPr>
                <a:xfrm>
                  <a:off x="-4252754" y="1623393"/>
                  <a:ext cx="733057" cy="714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19" h="33754" extrusionOk="0">
                      <a:moveTo>
                        <a:pt x="21431" y="247"/>
                      </a:moveTo>
                      <a:cubicBezTo>
                        <a:pt x="21435" y="248"/>
                        <a:pt x="21438" y="250"/>
                        <a:pt x="21442" y="251"/>
                      </a:cubicBezTo>
                      <a:cubicBezTo>
                        <a:pt x="21438" y="250"/>
                        <a:pt x="21435" y="248"/>
                        <a:pt x="21431" y="247"/>
                      </a:cubicBezTo>
                      <a:close/>
                      <a:moveTo>
                        <a:pt x="19874" y="1"/>
                      </a:moveTo>
                      <a:cubicBezTo>
                        <a:pt x="15481" y="1"/>
                        <a:pt x="10850" y="5461"/>
                        <a:pt x="11040" y="9061"/>
                      </a:cubicBezTo>
                      <a:lnTo>
                        <a:pt x="11146" y="15112"/>
                      </a:lnTo>
                      <a:cubicBezTo>
                        <a:pt x="11146" y="15112"/>
                        <a:pt x="0" y="27531"/>
                        <a:pt x="15498" y="32944"/>
                      </a:cubicBezTo>
                      <a:cubicBezTo>
                        <a:pt x="16768" y="33412"/>
                        <a:pt x="19216" y="33754"/>
                        <a:pt x="21893" y="33754"/>
                      </a:cubicBezTo>
                      <a:cubicBezTo>
                        <a:pt x="27716" y="33754"/>
                        <a:pt x="34618" y="32136"/>
                        <a:pt x="32800" y="26682"/>
                      </a:cubicBezTo>
                      <a:cubicBezTo>
                        <a:pt x="32375" y="25302"/>
                        <a:pt x="29403" y="24665"/>
                        <a:pt x="27280" y="23710"/>
                      </a:cubicBezTo>
                      <a:cubicBezTo>
                        <a:pt x="26750" y="23391"/>
                        <a:pt x="26325" y="23179"/>
                        <a:pt x="25900" y="22860"/>
                      </a:cubicBezTo>
                      <a:cubicBezTo>
                        <a:pt x="23990" y="21056"/>
                        <a:pt x="22504" y="18933"/>
                        <a:pt x="21548" y="16491"/>
                      </a:cubicBezTo>
                      <a:cubicBezTo>
                        <a:pt x="20714" y="14718"/>
                        <a:pt x="19982" y="237"/>
                        <a:pt x="21367" y="237"/>
                      </a:cubicBezTo>
                      <a:cubicBezTo>
                        <a:pt x="21388" y="237"/>
                        <a:pt x="21409" y="240"/>
                        <a:pt x="21431" y="247"/>
                      </a:cubicBezTo>
                      <a:lnTo>
                        <a:pt x="21431" y="247"/>
                      </a:lnTo>
                      <a:cubicBezTo>
                        <a:pt x="20921" y="79"/>
                        <a:pt x="20399" y="1"/>
                        <a:pt x="198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9" name="Google Shape;3499;p64"/>
                <p:cNvSpPr/>
                <p:nvPr/>
              </p:nvSpPr>
              <p:spPr>
                <a:xfrm>
                  <a:off x="-4032492" y="1606221"/>
                  <a:ext cx="303459" cy="45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1" h="21443" extrusionOk="0">
                      <a:moveTo>
                        <a:pt x="11465" y="0"/>
                      </a:moveTo>
                      <a:lnTo>
                        <a:pt x="9554" y="213"/>
                      </a:lnTo>
                      <a:lnTo>
                        <a:pt x="9023" y="213"/>
                      </a:lnTo>
                      <a:cubicBezTo>
                        <a:pt x="8811" y="213"/>
                        <a:pt x="8705" y="319"/>
                        <a:pt x="8493" y="319"/>
                      </a:cubicBezTo>
                      <a:cubicBezTo>
                        <a:pt x="7856" y="425"/>
                        <a:pt x="7113" y="637"/>
                        <a:pt x="6476" y="956"/>
                      </a:cubicBezTo>
                      <a:cubicBezTo>
                        <a:pt x="6157" y="1062"/>
                        <a:pt x="5839" y="1168"/>
                        <a:pt x="5520" y="1380"/>
                      </a:cubicBezTo>
                      <a:lnTo>
                        <a:pt x="4565" y="1911"/>
                      </a:lnTo>
                      <a:cubicBezTo>
                        <a:pt x="3398" y="2760"/>
                        <a:pt x="2336" y="3822"/>
                        <a:pt x="1593" y="5095"/>
                      </a:cubicBezTo>
                      <a:cubicBezTo>
                        <a:pt x="744" y="6475"/>
                        <a:pt x="319" y="7855"/>
                        <a:pt x="107" y="9448"/>
                      </a:cubicBezTo>
                      <a:cubicBezTo>
                        <a:pt x="1" y="10934"/>
                        <a:pt x="107" y="12526"/>
                        <a:pt x="532" y="14012"/>
                      </a:cubicBezTo>
                      <a:cubicBezTo>
                        <a:pt x="1062" y="15498"/>
                        <a:pt x="1805" y="16878"/>
                        <a:pt x="2761" y="18152"/>
                      </a:cubicBezTo>
                      <a:lnTo>
                        <a:pt x="2336" y="17090"/>
                      </a:lnTo>
                      <a:cubicBezTo>
                        <a:pt x="1805" y="16135"/>
                        <a:pt x="1487" y="15073"/>
                        <a:pt x="1275" y="14012"/>
                      </a:cubicBezTo>
                      <a:cubicBezTo>
                        <a:pt x="956" y="12314"/>
                        <a:pt x="956" y="10721"/>
                        <a:pt x="1275" y="9129"/>
                      </a:cubicBezTo>
                      <a:cubicBezTo>
                        <a:pt x="1805" y="7218"/>
                        <a:pt x="2761" y="5414"/>
                        <a:pt x="4247" y="4034"/>
                      </a:cubicBezTo>
                      <a:cubicBezTo>
                        <a:pt x="5096" y="3397"/>
                        <a:pt x="6051" y="2866"/>
                        <a:pt x="7113" y="2442"/>
                      </a:cubicBezTo>
                      <a:cubicBezTo>
                        <a:pt x="7325" y="2336"/>
                        <a:pt x="7537" y="2229"/>
                        <a:pt x="7856" y="2123"/>
                      </a:cubicBezTo>
                      <a:lnTo>
                        <a:pt x="8705" y="2017"/>
                      </a:lnTo>
                      <a:cubicBezTo>
                        <a:pt x="8917" y="1911"/>
                        <a:pt x="9236" y="1805"/>
                        <a:pt x="9554" y="1805"/>
                      </a:cubicBezTo>
                      <a:lnTo>
                        <a:pt x="9766" y="1805"/>
                      </a:lnTo>
                      <a:lnTo>
                        <a:pt x="9766" y="2229"/>
                      </a:lnTo>
                      <a:cubicBezTo>
                        <a:pt x="9660" y="2866"/>
                        <a:pt x="9554" y="3609"/>
                        <a:pt x="9448" y="4140"/>
                      </a:cubicBezTo>
                      <a:cubicBezTo>
                        <a:pt x="9342" y="5414"/>
                        <a:pt x="9236" y="6688"/>
                        <a:pt x="9342" y="8068"/>
                      </a:cubicBezTo>
                      <a:cubicBezTo>
                        <a:pt x="9342" y="10615"/>
                        <a:pt x="9766" y="13163"/>
                        <a:pt x="10616" y="15498"/>
                      </a:cubicBezTo>
                      <a:cubicBezTo>
                        <a:pt x="11465" y="17727"/>
                        <a:pt x="12632" y="19744"/>
                        <a:pt x="14331" y="21442"/>
                      </a:cubicBezTo>
                      <a:lnTo>
                        <a:pt x="13800" y="20699"/>
                      </a:lnTo>
                      <a:cubicBezTo>
                        <a:pt x="13375" y="19956"/>
                        <a:pt x="12951" y="19213"/>
                        <a:pt x="12632" y="18470"/>
                      </a:cubicBezTo>
                      <a:cubicBezTo>
                        <a:pt x="11252" y="15604"/>
                        <a:pt x="10616" y="12420"/>
                        <a:pt x="10616" y="9341"/>
                      </a:cubicBezTo>
                      <a:cubicBezTo>
                        <a:pt x="10616" y="7112"/>
                        <a:pt x="10722" y="4989"/>
                        <a:pt x="11146" y="2760"/>
                      </a:cubicBezTo>
                      <a:lnTo>
                        <a:pt x="11146" y="2336"/>
                      </a:lnTo>
                      <a:lnTo>
                        <a:pt x="11146" y="1699"/>
                      </a:lnTo>
                      <a:cubicBezTo>
                        <a:pt x="11252" y="1168"/>
                        <a:pt x="11465" y="531"/>
                        <a:pt x="114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0" name="Google Shape;3500;p64"/>
                <p:cNvSpPr/>
                <p:nvPr/>
              </p:nvSpPr>
              <p:spPr>
                <a:xfrm>
                  <a:off x="-4117891" y="1923147"/>
                  <a:ext cx="114641" cy="361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4" h="17090" extrusionOk="0">
                      <a:moveTo>
                        <a:pt x="4989" y="0"/>
                      </a:moveTo>
                      <a:cubicBezTo>
                        <a:pt x="4989" y="0"/>
                        <a:pt x="4564" y="319"/>
                        <a:pt x="3715" y="956"/>
                      </a:cubicBezTo>
                      <a:cubicBezTo>
                        <a:pt x="2654" y="1911"/>
                        <a:pt x="1699" y="3079"/>
                        <a:pt x="1062" y="4458"/>
                      </a:cubicBezTo>
                      <a:cubicBezTo>
                        <a:pt x="106" y="6475"/>
                        <a:pt x="0" y="8810"/>
                        <a:pt x="743" y="10933"/>
                      </a:cubicBezTo>
                      <a:cubicBezTo>
                        <a:pt x="1592" y="13481"/>
                        <a:pt x="3185" y="15604"/>
                        <a:pt x="5414" y="17090"/>
                      </a:cubicBezTo>
                      <a:lnTo>
                        <a:pt x="5095" y="16665"/>
                      </a:lnTo>
                      <a:cubicBezTo>
                        <a:pt x="4777" y="16347"/>
                        <a:pt x="4565" y="15922"/>
                        <a:pt x="4246" y="15498"/>
                      </a:cubicBezTo>
                      <a:cubicBezTo>
                        <a:pt x="3397" y="14118"/>
                        <a:pt x="2760" y="12738"/>
                        <a:pt x="2335" y="11252"/>
                      </a:cubicBezTo>
                      <a:cubicBezTo>
                        <a:pt x="2229" y="10827"/>
                        <a:pt x="2123" y="10297"/>
                        <a:pt x="2017" y="9872"/>
                      </a:cubicBezTo>
                      <a:cubicBezTo>
                        <a:pt x="1911" y="9447"/>
                        <a:pt x="1911" y="8917"/>
                        <a:pt x="1911" y="8492"/>
                      </a:cubicBezTo>
                      <a:cubicBezTo>
                        <a:pt x="1911" y="7431"/>
                        <a:pt x="2017" y="6475"/>
                        <a:pt x="2335" y="5520"/>
                      </a:cubicBezTo>
                      <a:cubicBezTo>
                        <a:pt x="2866" y="3503"/>
                        <a:pt x="3822" y="1699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1" name="Google Shape;3501;p64"/>
                <p:cNvSpPr/>
                <p:nvPr/>
              </p:nvSpPr>
              <p:spPr>
                <a:xfrm>
                  <a:off x="-4239266" y="1803127"/>
                  <a:ext cx="4146976" cy="2127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43" h="100480" extrusionOk="0">
                      <a:moveTo>
                        <a:pt x="101092" y="1"/>
                      </a:moveTo>
                      <a:cubicBezTo>
                        <a:pt x="99844" y="1"/>
                        <a:pt x="98767" y="335"/>
                        <a:pt x="98293" y="1316"/>
                      </a:cubicBezTo>
                      <a:cubicBezTo>
                        <a:pt x="96807" y="4394"/>
                        <a:pt x="101478" y="7048"/>
                        <a:pt x="101478" y="7048"/>
                      </a:cubicBezTo>
                      <a:cubicBezTo>
                        <a:pt x="101478" y="7048"/>
                        <a:pt x="100631" y="6897"/>
                        <a:pt x="99566" y="6897"/>
                      </a:cubicBezTo>
                      <a:cubicBezTo>
                        <a:pt x="97808" y="6897"/>
                        <a:pt x="95453" y="7308"/>
                        <a:pt x="95321" y="9490"/>
                      </a:cubicBezTo>
                      <a:lnTo>
                        <a:pt x="95109" y="13099"/>
                      </a:lnTo>
                      <a:cubicBezTo>
                        <a:pt x="95109" y="13099"/>
                        <a:pt x="87492" y="15637"/>
                        <a:pt x="79652" y="15637"/>
                      </a:cubicBezTo>
                      <a:cubicBezTo>
                        <a:pt x="76386" y="15637"/>
                        <a:pt x="73080" y="15197"/>
                        <a:pt x="70270" y="13948"/>
                      </a:cubicBezTo>
                      <a:cubicBezTo>
                        <a:pt x="63524" y="11024"/>
                        <a:pt x="52648" y="6460"/>
                        <a:pt x="42728" y="6460"/>
                      </a:cubicBezTo>
                      <a:cubicBezTo>
                        <a:pt x="38601" y="6460"/>
                        <a:pt x="34638" y="7250"/>
                        <a:pt x="31208" y="9277"/>
                      </a:cubicBezTo>
                      <a:cubicBezTo>
                        <a:pt x="19425" y="16177"/>
                        <a:pt x="106" y="45898"/>
                        <a:pt x="956" y="49507"/>
                      </a:cubicBezTo>
                      <a:cubicBezTo>
                        <a:pt x="1228" y="50630"/>
                        <a:pt x="1892" y="51011"/>
                        <a:pt x="2669" y="51011"/>
                      </a:cubicBezTo>
                      <a:cubicBezTo>
                        <a:pt x="4318" y="51011"/>
                        <a:pt x="6475" y="49295"/>
                        <a:pt x="6475" y="49295"/>
                      </a:cubicBezTo>
                      <a:lnTo>
                        <a:pt x="6475" y="49295"/>
                      </a:lnTo>
                      <a:cubicBezTo>
                        <a:pt x="6475" y="49295"/>
                        <a:pt x="0" y="59910"/>
                        <a:pt x="2335" y="62351"/>
                      </a:cubicBezTo>
                      <a:cubicBezTo>
                        <a:pt x="3281" y="63337"/>
                        <a:pt x="4321" y="63639"/>
                        <a:pt x="5241" y="63639"/>
                      </a:cubicBezTo>
                      <a:cubicBezTo>
                        <a:pt x="6699" y="63639"/>
                        <a:pt x="7855" y="62882"/>
                        <a:pt x="7855" y="62882"/>
                      </a:cubicBezTo>
                      <a:cubicBezTo>
                        <a:pt x="11358" y="68932"/>
                        <a:pt x="14861" y="74983"/>
                        <a:pt x="18895" y="80608"/>
                      </a:cubicBezTo>
                      <a:cubicBezTo>
                        <a:pt x="24202" y="88145"/>
                        <a:pt x="32057" y="92072"/>
                        <a:pt x="40867" y="93665"/>
                      </a:cubicBezTo>
                      <a:cubicBezTo>
                        <a:pt x="42743" y="94020"/>
                        <a:pt x="44450" y="94186"/>
                        <a:pt x="46027" y="94186"/>
                      </a:cubicBezTo>
                      <a:cubicBezTo>
                        <a:pt x="54356" y="94186"/>
                        <a:pt x="59080" y="89543"/>
                        <a:pt x="66130" y="83474"/>
                      </a:cubicBezTo>
                      <a:cubicBezTo>
                        <a:pt x="75877" y="90770"/>
                        <a:pt x="85826" y="93079"/>
                        <a:pt x="96129" y="93079"/>
                      </a:cubicBezTo>
                      <a:cubicBezTo>
                        <a:pt x="104115" y="93079"/>
                        <a:pt x="112314" y="91691"/>
                        <a:pt x="120796" y="90162"/>
                      </a:cubicBezTo>
                      <a:cubicBezTo>
                        <a:pt x="126805" y="89097"/>
                        <a:pt x="131016" y="86397"/>
                        <a:pt x="135614" y="86397"/>
                      </a:cubicBezTo>
                      <a:cubicBezTo>
                        <a:pt x="137433" y="86397"/>
                        <a:pt x="139313" y="86819"/>
                        <a:pt x="141389" y="87933"/>
                      </a:cubicBezTo>
                      <a:cubicBezTo>
                        <a:pt x="147893" y="91546"/>
                        <a:pt x="161022" y="100480"/>
                        <a:pt x="168866" y="100480"/>
                      </a:cubicBezTo>
                      <a:cubicBezTo>
                        <a:pt x="169088" y="100480"/>
                        <a:pt x="169305" y="100473"/>
                        <a:pt x="169518" y="100458"/>
                      </a:cubicBezTo>
                      <a:cubicBezTo>
                        <a:pt x="177798" y="99927"/>
                        <a:pt x="177161" y="91860"/>
                        <a:pt x="183636" y="86659"/>
                      </a:cubicBezTo>
                      <a:cubicBezTo>
                        <a:pt x="195843" y="76999"/>
                        <a:pt x="183742" y="64686"/>
                        <a:pt x="176630" y="56088"/>
                      </a:cubicBezTo>
                      <a:cubicBezTo>
                        <a:pt x="159965" y="35708"/>
                        <a:pt x="141389" y="13099"/>
                        <a:pt x="115914" y="3545"/>
                      </a:cubicBezTo>
                      <a:cubicBezTo>
                        <a:pt x="113154" y="2378"/>
                        <a:pt x="110182" y="1635"/>
                        <a:pt x="107210" y="1528"/>
                      </a:cubicBezTo>
                      <a:cubicBezTo>
                        <a:pt x="107210" y="1528"/>
                        <a:pt x="103760" y="1"/>
                        <a:pt x="10109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2" name="Google Shape;3502;p64"/>
                <p:cNvSpPr/>
                <p:nvPr/>
              </p:nvSpPr>
              <p:spPr>
                <a:xfrm>
                  <a:off x="-4239266" y="2685108"/>
                  <a:ext cx="438322" cy="72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0" h="34286" extrusionOk="0">
                      <a:moveTo>
                        <a:pt x="13906" y="0"/>
                      </a:moveTo>
                      <a:lnTo>
                        <a:pt x="13906" y="0"/>
                      </a:lnTo>
                      <a:cubicBezTo>
                        <a:pt x="13905" y="1"/>
                        <a:pt x="9421" y="4485"/>
                        <a:pt x="5217" y="4485"/>
                      </a:cubicBezTo>
                      <a:cubicBezTo>
                        <a:pt x="5034" y="4485"/>
                        <a:pt x="4852" y="4476"/>
                        <a:pt x="4671" y="4458"/>
                      </a:cubicBezTo>
                      <a:cubicBezTo>
                        <a:pt x="3609" y="4352"/>
                        <a:pt x="3078" y="3503"/>
                        <a:pt x="2972" y="2442"/>
                      </a:cubicBezTo>
                      <a:cubicBezTo>
                        <a:pt x="1592" y="5095"/>
                        <a:pt x="743" y="7112"/>
                        <a:pt x="956" y="7855"/>
                      </a:cubicBezTo>
                      <a:cubicBezTo>
                        <a:pt x="1194" y="9013"/>
                        <a:pt x="1847" y="9406"/>
                        <a:pt x="2625" y="9406"/>
                      </a:cubicBezTo>
                      <a:cubicBezTo>
                        <a:pt x="4271" y="9406"/>
                        <a:pt x="6475" y="7643"/>
                        <a:pt x="6475" y="7643"/>
                      </a:cubicBezTo>
                      <a:lnTo>
                        <a:pt x="6475" y="7643"/>
                      </a:lnTo>
                      <a:cubicBezTo>
                        <a:pt x="6475" y="7643"/>
                        <a:pt x="0" y="18258"/>
                        <a:pt x="2335" y="20699"/>
                      </a:cubicBezTo>
                      <a:cubicBezTo>
                        <a:pt x="3281" y="21685"/>
                        <a:pt x="4321" y="21987"/>
                        <a:pt x="5241" y="21987"/>
                      </a:cubicBezTo>
                      <a:cubicBezTo>
                        <a:pt x="6699" y="21987"/>
                        <a:pt x="7855" y="21230"/>
                        <a:pt x="7855" y="21230"/>
                      </a:cubicBezTo>
                      <a:cubicBezTo>
                        <a:pt x="10403" y="25582"/>
                        <a:pt x="12950" y="30040"/>
                        <a:pt x="15710" y="34286"/>
                      </a:cubicBezTo>
                      <a:cubicBezTo>
                        <a:pt x="20699" y="29615"/>
                        <a:pt x="18364" y="20275"/>
                        <a:pt x="15922" y="19744"/>
                      </a:cubicBezTo>
                      <a:cubicBezTo>
                        <a:pt x="13056" y="19213"/>
                        <a:pt x="15922" y="12738"/>
                        <a:pt x="15922" y="12738"/>
                      </a:cubicBezTo>
                      <a:lnTo>
                        <a:pt x="15922" y="12738"/>
                      </a:lnTo>
                      <a:cubicBezTo>
                        <a:pt x="15922" y="12738"/>
                        <a:pt x="11959" y="17046"/>
                        <a:pt x="7914" y="17046"/>
                      </a:cubicBezTo>
                      <a:cubicBezTo>
                        <a:pt x="7469" y="17046"/>
                        <a:pt x="7023" y="16993"/>
                        <a:pt x="6581" y="16878"/>
                      </a:cubicBezTo>
                      <a:cubicBezTo>
                        <a:pt x="2123" y="15816"/>
                        <a:pt x="13905" y="1"/>
                        <a:pt x="139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3" name="Google Shape;3503;p64"/>
                <p:cNvSpPr/>
                <p:nvPr/>
              </p:nvSpPr>
              <p:spPr>
                <a:xfrm>
                  <a:off x="-3607679" y="3606644"/>
                  <a:ext cx="2266" cy="4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" h="214" extrusionOk="0">
                      <a:moveTo>
                        <a:pt x="107" y="1"/>
                      </a:moveTo>
                      <a:cubicBezTo>
                        <a:pt x="107" y="1"/>
                        <a:pt x="1" y="107"/>
                        <a:pt x="1" y="213"/>
                      </a:cubicBezTo>
                      <a:cubicBezTo>
                        <a:pt x="107" y="107"/>
                        <a:pt x="107" y="1"/>
                        <a:pt x="10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4" name="Google Shape;3504;p64"/>
                <p:cNvSpPr/>
                <p:nvPr/>
              </p:nvSpPr>
              <p:spPr>
                <a:xfrm>
                  <a:off x="-2178134" y="1775917"/>
                  <a:ext cx="227017" cy="246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1" h="11624" extrusionOk="0">
                      <a:moveTo>
                        <a:pt x="4033" y="1"/>
                      </a:moveTo>
                      <a:cubicBezTo>
                        <a:pt x="3529" y="1"/>
                        <a:pt x="3025" y="54"/>
                        <a:pt x="2547" y="160"/>
                      </a:cubicBezTo>
                      <a:cubicBezTo>
                        <a:pt x="1804" y="372"/>
                        <a:pt x="1167" y="797"/>
                        <a:pt x="743" y="1327"/>
                      </a:cubicBezTo>
                      <a:cubicBezTo>
                        <a:pt x="345" y="1923"/>
                        <a:pt x="41" y="2705"/>
                        <a:pt x="91" y="3499"/>
                      </a:cubicBezTo>
                      <a:lnTo>
                        <a:pt x="91" y="3499"/>
                      </a:lnTo>
                      <a:cubicBezTo>
                        <a:pt x="0" y="3811"/>
                        <a:pt x="5" y="4204"/>
                        <a:pt x="106" y="4406"/>
                      </a:cubicBezTo>
                      <a:cubicBezTo>
                        <a:pt x="106" y="4724"/>
                        <a:pt x="212" y="5043"/>
                        <a:pt x="424" y="5361"/>
                      </a:cubicBezTo>
                      <a:cubicBezTo>
                        <a:pt x="637" y="5786"/>
                        <a:pt x="1061" y="6316"/>
                        <a:pt x="1486" y="6635"/>
                      </a:cubicBezTo>
                      <a:cubicBezTo>
                        <a:pt x="2229" y="7378"/>
                        <a:pt x="3184" y="8121"/>
                        <a:pt x="4140" y="8652"/>
                      </a:cubicBezTo>
                      <a:cubicBezTo>
                        <a:pt x="5201" y="9182"/>
                        <a:pt x="6263" y="9713"/>
                        <a:pt x="7324" y="10138"/>
                      </a:cubicBezTo>
                      <a:cubicBezTo>
                        <a:pt x="8492" y="10668"/>
                        <a:pt x="9659" y="11093"/>
                        <a:pt x="10721" y="11624"/>
                      </a:cubicBezTo>
                      <a:cubicBezTo>
                        <a:pt x="10721" y="11624"/>
                        <a:pt x="10615" y="11518"/>
                        <a:pt x="10508" y="11411"/>
                      </a:cubicBezTo>
                      <a:cubicBezTo>
                        <a:pt x="10402" y="11305"/>
                        <a:pt x="10190" y="11093"/>
                        <a:pt x="9872" y="10881"/>
                      </a:cubicBezTo>
                      <a:cubicBezTo>
                        <a:pt x="9341" y="10456"/>
                        <a:pt x="8492" y="9925"/>
                        <a:pt x="7430" y="9182"/>
                      </a:cubicBezTo>
                      <a:cubicBezTo>
                        <a:pt x="6369" y="8545"/>
                        <a:pt x="5201" y="7802"/>
                        <a:pt x="4033" y="6847"/>
                      </a:cubicBezTo>
                      <a:cubicBezTo>
                        <a:pt x="3397" y="6422"/>
                        <a:pt x="2866" y="5892"/>
                        <a:pt x="2335" y="5255"/>
                      </a:cubicBezTo>
                      <a:cubicBezTo>
                        <a:pt x="1804" y="4830"/>
                        <a:pt x="1592" y="4300"/>
                        <a:pt x="1592" y="3663"/>
                      </a:cubicBezTo>
                      <a:lnTo>
                        <a:pt x="1592" y="3556"/>
                      </a:lnTo>
                      <a:cubicBezTo>
                        <a:pt x="1486" y="2920"/>
                        <a:pt x="1698" y="2389"/>
                        <a:pt x="2017" y="1964"/>
                      </a:cubicBezTo>
                      <a:cubicBezTo>
                        <a:pt x="2441" y="1540"/>
                        <a:pt x="2972" y="1221"/>
                        <a:pt x="3609" y="1115"/>
                      </a:cubicBezTo>
                      <a:cubicBezTo>
                        <a:pt x="4246" y="903"/>
                        <a:pt x="4989" y="903"/>
                        <a:pt x="5732" y="903"/>
                      </a:cubicBezTo>
                      <a:cubicBezTo>
                        <a:pt x="6475" y="903"/>
                        <a:pt x="7112" y="1009"/>
                        <a:pt x="7855" y="1327"/>
                      </a:cubicBezTo>
                      <a:lnTo>
                        <a:pt x="7749" y="1115"/>
                      </a:lnTo>
                      <a:cubicBezTo>
                        <a:pt x="7536" y="1009"/>
                        <a:pt x="7430" y="903"/>
                        <a:pt x="7324" y="903"/>
                      </a:cubicBezTo>
                      <a:cubicBezTo>
                        <a:pt x="6793" y="584"/>
                        <a:pt x="6156" y="266"/>
                        <a:pt x="5519" y="160"/>
                      </a:cubicBezTo>
                      <a:cubicBezTo>
                        <a:pt x="5042" y="54"/>
                        <a:pt x="4538" y="1"/>
                        <a:pt x="403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5" name="Google Shape;3505;p64"/>
                <p:cNvSpPr/>
                <p:nvPr/>
              </p:nvSpPr>
              <p:spPr>
                <a:xfrm>
                  <a:off x="-2236598" y="1920055"/>
                  <a:ext cx="175350" cy="27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1" h="13097" extrusionOk="0">
                      <a:moveTo>
                        <a:pt x="4671" y="0"/>
                      </a:moveTo>
                      <a:cubicBezTo>
                        <a:pt x="4035" y="0"/>
                        <a:pt x="3398" y="120"/>
                        <a:pt x="2761" y="359"/>
                      </a:cubicBezTo>
                      <a:cubicBezTo>
                        <a:pt x="1805" y="889"/>
                        <a:pt x="1062" y="1632"/>
                        <a:pt x="744" y="2694"/>
                      </a:cubicBezTo>
                      <a:cubicBezTo>
                        <a:pt x="319" y="3649"/>
                        <a:pt x="1" y="4817"/>
                        <a:pt x="1" y="5878"/>
                      </a:cubicBezTo>
                      <a:cubicBezTo>
                        <a:pt x="1" y="8320"/>
                        <a:pt x="213" y="10655"/>
                        <a:pt x="638" y="13096"/>
                      </a:cubicBezTo>
                      <a:cubicBezTo>
                        <a:pt x="744" y="12459"/>
                        <a:pt x="850" y="11822"/>
                        <a:pt x="956" y="11186"/>
                      </a:cubicBezTo>
                      <a:cubicBezTo>
                        <a:pt x="1062" y="10018"/>
                        <a:pt x="1169" y="8426"/>
                        <a:pt x="1381" y="6727"/>
                      </a:cubicBezTo>
                      <a:cubicBezTo>
                        <a:pt x="1593" y="5029"/>
                        <a:pt x="1912" y="3012"/>
                        <a:pt x="3079" y="1951"/>
                      </a:cubicBezTo>
                      <a:cubicBezTo>
                        <a:pt x="3822" y="1420"/>
                        <a:pt x="4565" y="1102"/>
                        <a:pt x="5521" y="1102"/>
                      </a:cubicBezTo>
                      <a:cubicBezTo>
                        <a:pt x="6370" y="1102"/>
                        <a:pt x="7325" y="1102"/>
                        <a:pt x="8280" y="1208"/>
                      </a:cubicBezTo>
                      <a:lnTo>
                        <a:pt x="7962" y="995"/>
                      </a:lnTo>
                      <a:cubicBezTo>
                        <a:pt x="7644" y="783"/>
                        <a:pt x="7325" y="677"/>
                        <a:pt x="7007" y="571"/>
                      </a:cubicBezTo>
                      <a:cubicBezTo>
                        <a:pt x="6370" y="252"/>
                        <a:pt x="5839" y="146"/>
                        <a:pt x="5308" y="40"/>
                      </a:cubicBezTo>
                      <a:cubicBezTo>
                        <a:pt x="5096" y="14"/>
                        <a:pt x="4884" y="0"/>
                        <a:pt x="46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6" name="Google Shape;3506;p64"/>
                <p:cNvSpPr/>
                <p:nvPr/>
              </p:nvSpPr>
              <p:spPr>
                <a:xfrm>
                  <a:off x="-1631967" y="3064035"/>
                  <a:ext cx="213550" cy="194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5" h="9173" extrusionOk="0">
                      <a:moveTo>
                        <a:pt x="5092" y="0"/>
                      </a:moveTo>
                      <a:cubicBezTo>
                        <a:pt x="5017" y="0"/>
                        <a:pt x="4946" y="13"/>
                        <a:pt x="4884" y="44"/>
                      </a:cubicBezTo>
                      <a:cubicBezTo>
                        <a:pt x="4671" y="44"/>
                        <a:pt x="4459" y="257"/>
                        <a:pt x="4353" y="469"/>
                      </a:cubicBezTo>
                      <a:cubicBezTo>
                        <a:pt x="4353" y="476"/>
                        <a:pt x="4355" y="479"/>
                        <a:pt x="4360" y="479"/>
                      </a:cubicBezTo>
                      <a:cubicBezTo>
                        <a:pt x="4401" y="479"/>
                        <a:pt x="4598" y="269"/>
                        <a:pt x="4899" y="269"/>
                      </a:cubicBezTo>
                      <a:cubicBezTo>
                        <a:pt x="5101" y="269"/>
                        <a:pt x="5349" y="364"/>
                        <a:pt x="5627" y="681"/>
                      </a:cubicBezTo>
                      <a:cubicBezTo>
                        <a:pt x="6051" y="1212"/>
                        <a:pt x="6370" y="1849"/>
                        <a:pt x="6688" y="2486"/>
                      </a:cubicBezTo>
                      <a:cubicBezTo>
                        <a:pt x="6900" y="2804"/>
                        <a:pt x="7219" y="3335"/>
                        <a:pt x="7113" y="3335"/>
                      </a:cubicBezTo>
                      <a:cubicBezTo>
                        <a:pt x="7113" y="3375"/>
                        <a:pt x="7113" y="3441"/>
                        <a:pt x="7113" y="3441"/>
                      </a:cubicBezTo>
                      <a:lnTo>
                        <a:pt x="6900" y="3441"/>
                      </a:lnTo>
                      <a:lnTo>
                        <a:pt x="6263" y="3335"/>
                      </a:lnTo>
                      <a:lnTo>
                        <a:pt x="5627" y="3229"/>
                      </a:lnTo>
                      <a:lnTo>
                        <a:pt x="5308" y="3229"/>
                      </a:lnTo>
                      <a:lnTo>
                        <a:pt x="4671" y="3016"/>
                      </a:lnTo>
                      <a:cubicBezTo>
                        <a:pt x="4565" y="3016"/>
                        <a:pt x="4459" y="3016"/>
                        <a:pt x="4353" y="2910"/>
                      </a:cubicBezTo>
                      <a:lnTo>
                        <a:pt x="3928" y="2698"/>
                      </a:lnTo>
                      <a:lnTo>
                        <a:pt x="3079" y="2273"/>
                      </a:lnTo>
                      <a:lnTo>
                        <a:pt x="1593" y="1636"/>
                      </a:lnTo>
                      <a:lnTo>
                        <a:pt x="1593" y="1636"/>
                      </a:lnTo>
                      <a:cubicBezTo>
                        <a:pt x="2018" y="2380"/>
                        <a:pt x="2442" y="3123"/>
                        <a:pt x="2867" y="3866"/>
                      </a:cubicBezTo>
                      <a:cubicBezTo>
                        <a:pt x="3079" y="4290"/>
                        <a:pt x="3291" y="4609"/>
                        <a:pt x="3504" y="5033"/>
                      </a:cubicBezTo>
                      <a:lnTo>
                        <a:pt x="3610" y="5352"/>
                      </a:lnTo>
                      <a:lnTo>
                        <a:pt x="3610" y="5458"/>
                      </a:lnTo>
                      <a:lnTo>
                        <a:pt x="3822" y="5776"/>
                      </a:lnTo>
                      <a:cubicBezTo>
                        <a:pt x="3928" y="6201"/>
                        <a:pt x="4140" y="6625"/>
                        <a:pt x="4247" y="7050"/>
                      </a:cubicBezTo>
                      <a:cubicBezTo>
                        <a:pt x="4353" y="7262"/>
                        <a:pt x="4459" y="7475"/>
                        <a:pt x="4565" y="7687"/>
                      </a:cubicBezTo>
                      <a:lnTo>
                        <a:pt x="4671" y="8005"/>
                      </a:lnTo>
                      <a:lnTo>
                        <a:pt x="4671" y="8218"/>
                      </a:lnTo>
                      <a:lnTo>
                        <a:pt x="4247" y="8218"/>
                      </a:lnTo>
                      <a:cubicBezTo>
                        <a:pt x="3822" y="8430"/>
                        <a:pt x="3397" y="8430"/>
                        <a:pt x="2867" y="8430"/>
                      </a:cubicBezTo>
                      <a:cubicBezTo>
                        <a:pt x="1911" y="8324"/>
                        <a:pt x="956" y="8005"/>
                        <a:pt x="1" y="7687"/>
                      </a:cubicBezTo>
                      <a:lnTo>
                        <a:pt x="1" y="7687"/>
                      </a:lnTo>
                      <a:lnTo>
                        <a:pt x="850" y="8111"/>
                      </a:lnTo>
                      <a:cubicBezTo>
                        <a:pt x="1487" y="8642"/>
                        <a:pt x="2336" y="8961"/>
                        <a:pt x="3185" y="9173"/>
                      </a:cubicBezTo>
                      <a:lnTo>
                        <a:pt x="4459" y="9173"/>
                      </a:lnTo>
                      <a:cubicBezTo>
                        <a:pt x="4671" y="9173"/>
                        <a:pt x="4990" y="9067"/>
                        <a:pt x="5202" y="8961"/>
                      </a:cubicBezTo>
                      <a:lnTo>
                        <a:pt x="5945" y="8748"/>
                      </a:lnTo>
                      <a:lnTo>
                        <a:pt x="6051" y="8748"/>
                      </a:lnTo>
                      <a:cubicBezTo>
                        <a:pt x="6051" y="8748"/>
                        <a:pt x="6051" y="8642"/>
                        <a:pt x="6051" y="8642"/>
                      </a:cubicBezTo>
                      <a:lnTo>
                        <a:pt x="6051" y="8430"/>
                      </a:lnTo>
                      <a:lnTo>
                        <a:pt x="5839" y="8111"/>
                      </a:lnTo>
                      <a:cubicBezTo>
                        <a:pt x="5839" y="7899"/>
                        <a:pt x="5733" y="7581"/>
                        <a:pt x="5627" y="7368"/>
                      </a:cubicBezTo>
                      <a:cubicBezTo>
                        <a:pt x="5627" y="7156"/>
                        <a:pt x="5627" y="7050"/>
                        <a:pt x="5520" y="6944"/>
                      </a:cubicBezTo>
                      <a:cubicBezTo>
                        <a:pt x="5414" y="6201"/>
                        <a:pt x="5202" y="5458"/>
                        <a:pt x="4884" y="4821"/>
                      </a:cubicBezTo>
                      <a:cubicBezTo>
                        <a:pt x="4777" y="4609"/>
                        <a:pt x="4884" y="4715"/>
                        <a:pt x="4884" y="4609"/>
                      </a:cubicBezTo>
                      <a:lnTo>
                        <a:pt x="5096" y="4609"/>
                      </a:lnTo>
                      <a:lnTo>
                        <a:pt x="5733" y="4715"/>
                      </a:lnTo>
                      <a:lnTo>
                        <a:pt x="6370" y="4821"/>
                      </a:lnTo>
                      <a:lnTo>
                        <a:pt x="6688" y="4821"/>
                      </a:lnTo>
                      <a:lnTo>
                        <a:pt x="7325" y="4927"/>
                      </a:lnTo>
                      <a:cubicBezTo>
                        <a:pt x="8280" y="5139"/>
                        <a:pt x="9236" y="5352"/>
                        <a:pt x="10085" y="5670"/>
                      </a:cubicBezTo>
                      <a:lnTo>
                        <a:pt x="9660" y="4927"/>
                      </a:lnTo>
                      <a:lnTo>
                        <a:pt x="9129" y="4184"/>
                      </a:lnTo>
                      <a:lnTo>
                        <a:pt x="8174" y="2910"/>
                      </a:lnTo>
                      <a:lnTo>
                        <a:pt x="7962" y="2592"/>
                      </a:lnTo>
                      <a:lnTo>
                        <a:pt x="7856" y="2380"/>
                      </a:lnTo>
                      <a:lnTo>
                        <a:pt x="7537" y="2061"/>
                      </a:lnTo>
                      <a:cubicBezTo>
                        <a:pt x="7431" y="1849"/>
                        <a:pt x="7219" y="1530"/>
                        <a:pt x="7006" y="1318"/>
                      </a:cubicBezTo>
                      <a:cubicBezTo>
                        <a:pt x="6582" y="893"/>
                        <a:pt x="6157" y="469"/>
                        <a:pt x="5627" y="150"/>
                      </a:cubicBezTo>
                      <a:cubicBezTo>
                        <a:pt x="5476" y="75"/>
                        <a:pt x="5273" y="0"/>
                        <a:pt x="50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7" name="Google Shape;3507;p64"/>
                <p:cNvSpPr/>
                <p:nvPr/>
              </p:nvSpPr>
              <p:spPr>
                <a:xfrm>
                  <a:off x="-3171622" y="2134431"/>
                  <a:ext cx="330436" cy="186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5" h="8811" extrusionOk="0">
                      <a:moveTo>
                        <a:pt x="425" y="0"/>
                      </a:moveTo>
                      <a:lnTo>
                        <a:pt x="425" y="106"/>
                      </a:lnTo>
                      <a:lnTo>
                        <a:pt x="425" y="319"/>
                      </a:lnTo>
                      <a:lnTo>
                        <a:pt x="213" y="1168"/>
                      </a:lnTo>
                      <a:cubicBezTo>
                        <a:pt x="107" y="1486"/>
                        <a:pt x="0" y="1911"/>
                        <a:pt x="107" y="2335"/>
                      </a:cubicBezTo>
                      <a:cubicBezTo>
                        <a:pt x="213" y="3821"/>
                        <a:pt x="956" y="5201"/>
                        <a:pt x="2017" y="6157"/>
                      </a:cubicBezTo>
                      <a:lnTo>
                        <a:pt x="1911" y="5838"/>
                      </a:lnTo>
                      <a:cubicBezTo>
                        <a:pt x="1805" y="5732"/>
                        <a:pt x="1593" y="5414"/>
                        <a:pt x="1380" y="5095"/>
                      </a:cubicBezTo>
                      <a:cubicBezTo>
                        <a:pt x="956" y="4034"/>
                        <a:pt x="743" y="2972"/>
                        <a:pt x="956" y="1911"/>
                      </a:cubicBezTo>
                      <a:cubicBezTo>
                        <a:pt x="956" y="1805"/>
                        <a:pt x="956" y="1592"/>
                        <a:pt x="1062" y="1486"/>
                      </a:cubicBezTo>
                      <a:lnTo>
                        <a:pt x="1168" y="1274"/>
                      </a:lnTo>
                      <a:lnTo>
                        <a:pt x="1380" y="1274"/>
                      </a:lnTo>
                      <a:lnTo>
                        <a:pt x="1487" y="1592"/>
                      </a:lnTo>
                      <a:cubicBezTo>
                        <a:pt x="1805" y="1698"/>
                        <a:pt x="2123" y="1911"/>
                        <a:pt x="2548" y="2123"/>
                      </a:cubicBezTo>
                      <a:lnTo>
                        <a:pt x="3609" y="2760"/>
                      </a:lnTo>
                      <a:cubicBezTo>
                        <a:pt x="5202" y="3715"/>
                        <a:pt x="6688" y="4989"/>
                        <a:pt x="8280" y="6157"/>
                      </a:cubicBezTo>
                      <a:lnTo>
                        <a:pt x="12101" y="8810"/>
                      </a:lnTo>
                      <a:lnTo>
                        <a:pt x="9448" y="4989"/>
                      </a:lnTo>
                      <a:cubicBezTo>
                        <a:pt x="9235" y="4671"/>
                        <a:pt x="9023" y="4352"/>
                        <a:pt x="8811" y="4034"/>
                      </a:cubicBezTo>
                      <a:cubicBezTo>
                        <a:pt x="8705" y="3821"/>
                        <a:pt x="8705" y="3715"/>
                        <a:pt x="8705" y="3609"/>
                      </a:cubicBezTo>
                      <a:cubicBezTo>
                        <a:pt x="8598" y="3503"/>
                        <a:pt x="8598" y="3503"/>
                        <a:pt x="8705" y="3397"/>
                      </a:cubicBezTo>
                      <a:cubicBezTo>
                        <a:pt x="8705" y="3397"/>
                        <a:pt x="9023" y="3185"/>
                        <a:pt x="9448" y="3185"/>
                      </a:cubicBezTo>
                      <a:lnTo>
                        <a:pt x="10721" y="3185"/>
                      </a:lnTo>
                      <a:cubicBezTo>
                        <a:pt x="11571" y="3397"/>
                        <a:pt x="12420" y="3503"/>
                        <a:pt x="13269" y="3821"/>
                      </a:cubicBezTo>
                      <a:cubicBezTo>
                        <a:pt x="14118" y="4034"/>
                        <a:pt x="14861" y="4352"/>
                        <a:pt x="15604" y="4777"/>
                      </a:cubicBezTo>
                      <a:cubicBezTo>
                        <a:pt x="15392" y="4564"/>
                        <a:pt x="15286" y="4352"/>
                        <a:pt x="15073" y="4140"/>
                      </a:cubicBezTo>
                      <a:cubicBezTo>
                        <a:pt x="14437" y="3715"/>
                        <a:pt x="13800" y="3291"/>
                        <a:pt x="13163" y="3078"/>
                      </a:cubicBezTo>
                      <a:cubicBezTo>
                        <a:pt x="12101" y="2441"/>
                        <a:pt x="10934" y="2123"/>
                        <a:pt x="9766" y="1911"/>
                      </a:cubicBezTo>
                      <a:lnTo>
                        <a:pt x="8492" y="1911"/>
                      </a:lnTo>
                      <a:cubicBezTo>
                        <a:pt x="8174" y="2017"/>
                        <a:pt x="7962" y="2123"/>
                        <a:pt x="7749" y="2335"/>
                      </a:cubicBezTo>
                      <a:cubicBezTo>
                        <a:pt x="7431" y="2548"/>
                        <a:pt x="7218" y="2866"/>
                        <a:pt x="7218" y="3185"/>
                      </a:cubicBezTo>
                      <a:cubicBezTo>
                        <a:pt x="7217" y="3191"/>
                        <a:pt x="7216" y="3198"/>
                        <a:pt x="7215" y="3205"/>
                      </a:cubicBezTo>
                      <a:lnTo>
                        <a:pt x="7215" y="3205"/>
                      </a:lnTo>
                      <a:cubicBezTo>
                        <a:pt x="5919" y="2312"/>
                        <a:pt x="4521" y="1536"/>
                        <a:pt x="3079" y="849"/>
                      </a:cubicBezTo>
                      <a:lnTo>
                        <a:pt x="2123" y="425"/>
                      </a:lnTo>
                      <a:lnTo>
                        <a:pt x="1593" y="319"/>
                      </a:lnTo>
                      <a:lnTo>
                        <a:pt x="850" y="106"/>
                      </a:lnTo>
                      <a:lnTo>
                        <a:pt x="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8" name="Google Shape;3508;p64"/>
                <p:cNvSpPr/>
                <p:nvPr/>
              </p:nvSpPr>
              <p:spPr>
                <a:xfrm>
                  <a:off x="-4221288" y="1947858"/>
                  <a:ext cx="768716" cy="953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3" h="45050" extrusionOk="0">
                      <a:moveTo>
                        <a:pt x="36303" y="1"/>
                      </a:moveTo>
                      <a:lnTo>
                        <a:pt x="35241" y="213"/>
                      </a:lnTo>
                      <a:cubicBezTo>
                        <a:pt x="34923" y="319"/>
                        <a:pt x="34498" y="425"/>
                        <a:pt x="33968" y="532"/>
                      </a:cubicBezTo>
                      <a:lnTo>
                        <a:pt x="32269" y="1062"/>
                      </a:lnTo>
                      <a:cubicBezTo>
                        <a:pt x="28554" y="2442"/>
                        <a:pt x="25264" y="4565"/>
                        <a:pt x="22504" y="7325"/>
                      </a:cubicBezTo>
                      <a:cubicBezTo>
                        <a:pt x="18895" y="10722"/>
                        <a:pt x="15392" y="15392"/>
                        <a:pt x="11358" y="20700"/>
                      </a:cubicBezTo>
                      <a:cubicBezTo>
                        <a:pt x="9448" y="23353"/>
                        <a:pt x="7218" y="26007"/>
                        <a:pt x="5202" y="29085"/>
                      </a:cubicBezTo>
                      <a:cubicBezTo>
                        <a:pt x="4140" y="30678"/>
                        <a:pt x="3185" y="32270"/>
                        <a:pt x="2336" y="33968"/>
                      </a:cubicBezTo>
                      <a:cubicBezTo>
                        <a:pt x="1486" y="35773"/>
                        <a:pt x="850" y="37683"/>
                        <a:pt x="425" y="39594"/>
                      </a:cubicBezTo>
                      <a:cubicBezTo>
                        <a:pt x="107" y="40762"/>
                        <a:pt x="0" y="41929"/>
                        <a:pt x="107" y="43203"/>
                      </a:cubicBezTo>
                      <a:cubicBezTo>
                        <a:pt x="107" y="43521"/>
                        <a:pt x="213" y="43840"/>
                        <a:pt x="319" y="44158"/>
                      </a:cubicBezTo>
                      <a:cubicBezTo>
                        <a:pt x="531" y="44477"/>
                        <a:pt x="743" y="44689"/>
                        <a:pt x="1062" y="44901"/>
                      </a:cubicBezTo>
                      <a:cubicBezTo>
                        <a:pt x="1348" y="44997"/>
                        <a:pt x="1656" y="45049"/>
                        <a:pt x="1966" y="45049"/>
                      </a:cubicBezTo>
                      <a:cubicBezTo>
                        <a:pt x="2345" y="45049"/>
                        <a:pt x="2728" y="44970"/>
                        <a:pt x="3079" y="44795"/>
                      </a:cubicBezTo>
                      <a:cubicBezTo>
                        <a:pt x="4140" y="44264"/>
                        <a:pt x="5202" y="43628"/>
                        <a:pt x="6157" y="42778"/>
                      </a:cubicBezTo>
                      <a:cubicBezTo>
                        <a:pt x="7006" y="42035"/>
                        <a:pt x="7961" y="41186"/>
                        <a:pt x="8811" y="40337"/>
                      </a:cubicBezTo>
                      <a:lnTo>
                        <a:pt x="8811" y="40337"/>
                      </a:lnTo>
                      <a:lnTo>
                        <a:pt x="7961" y="40974"/>
                      </a:lnTo>
                      <a:cubicBezTo>
                        <a:pt x="7431" y="41398"/>
                        <a:pt x="6688" y="42035"/>
                        <a:pt x="5732" y="42778"/>
                      </a:cubicBezTo>
                      <a:cubicBezTo>
                        <a:pt x="5095" y="43097"/>
                        <a:pt x="4565" y="43415"/>
                        <a:pt x="3928" y="43734"/>
                      </a:cubicBezTo>
                      <a:cubicBezTo>
                        <a:pt x="3291" y="44158"/>
                        <a:pt x="2548" y="44371"/>
                        <a:pt x="1805" y="44371"/>
                      </a:cubicBezTo>
                      <a:cubicBezTo>
                        <a:pt x="1486" y="44371"/>
                        <a:pt x="1168" y="44264"/>
                        <a:pt x="1062" y="43946"/>
                      </a:cubicBezTo>
                      <a:cubicBezTo>
                        <a:pt x="850" y="43521"/>
                        <a:pt x="850" y="43097"/>
                        <a:pt x="850" y="42778"/>
                      </a:cubicBezTo>
                      <a:cubicBezTo>
                        <a:pt x="956" y="41717"/>
                        <a:pt x="1062" y="40762"/>
                        <a:pt x="1380" y="39806"/>
                      </a:cubicBezTo>
                      <a:cubicBezTo>
                        <a:pt x="2229" y="36410"/>
                        <a:pt x="4459" y="32800"/>
                        <a:pt x="7006" y="29191"/>
                      </a:cubicBezTo>
                      <a:cubicBezTo>
                        <a:pt x="8280" y="27387"/>
                        <a:pt x="9660" y="25582"/>
                        <a:pt x="11146" y="23778"/>
                      </a:cubicBezTo>
                      <a:lnTo>
                        <a:pt x="15498" y="18046"/>
                      </a:lnTo>
                      <a:cubicBezTo>
                        <a:pt x="18258" y="14012"/>
                        <a:pt x="21442" y="10403"/>
                        <a:pt x="24839" y="7007"/>
                      </a:cubicBezTo>
                      <a:cubicBezTo>
                        <a:pt x="26431" y="5308"/>
                        <a:pt x="28342" y="3928"/>
                        <a:pt x="30253" y="2761"/>
                      </a:cubicBezTo>
                      <a:cubicBezTo>
                        <a:pt x="32163" y="1593"/>
                        <a:pt x="34180" y="744"/>
                        <a:pt x="36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9" name="Google Shape;3509;p64"/>
                <p:cNvSpPr/>
                <p:nvPr/>
              </p:nvSpPr>
              <p:spPr>
                <a:xfrm>
                  <a:off x="-4221288" y="2921103"/>
                  <a:ext cx="245016" cy="251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1" h="11890" extrusionOk="0">
                      <a:moveTo>
                        <a:pt x="4140" y="1"/>
                      </a:moveTo>
                      <a:lnTo>
                        <a:pt x="4140" y="1"/>
                      </a:lnTo>
                      <a:cubicBezTo>
                        <a:pt x="3716" y="425"/>
                        <a:pt x="3291" y="850"/>
                        <a:pt x="2973" y="1381"/>
                      </a:cubicBezTo>
                      <a:cubicBezTo>
                        <a:pt x="1911" y="2654"/>
                        <a:pt x="1168" y="4034"/>
                        <a:pt x="637" y="5627"/>
                      </a:cubicBezTo>
                      <a:cubicBezTo>
                        <a:pt x="425" y="6051"/>
                        <a:pt x="213" y="6688"/>
                        <a:pt x="213" y="7219"/>
                      </a:cubicBezTo>
                      <a:cubicBezTo>
                        <a:pt x="0" y="7856"/>
                        <a:pt x="0" y="8493"/>
                        <a:pt x="213" y="9236"/>
                      </a:cubicBezTo>
                      <a:cubicBezTo>
                        <a:pt x="213" y="9554"/>
                        <a:pt x="425" y="9873"/>
                        <a:pt x="637" y="10297"/>
                      </a:cubicBezTo>
                      <a:cubicBezTo>
                        <a:pt x="850" y="10509"/>
                        <a:pt x="1168" y="10828"/>
                        <a:pt x="1380" y="11040"/>
                      </a:cubicBezTo>
                      <a:cubicBezTo>
                        <a:pt x="2017" y="11571"/>
                        <a:pt x="2866" y="11889"/>
                        <a:pt x="3609" y="11889"/>
                      </a:cubicBezTo>
                      <a:cubicBezTo>
                        <a:pt x="4459" y="11889"/>
                        <a:pt x="5202" y="11677"/>
                        <a:pt x="5839" y="11359"/>
                      </a:cubicBezTo>
                      <a:cubicBezTo>
                        <a:pt x="6582" y="11040"/>
                        <a:pt x="7218" y="10722"/>
                        <a:pt x="7749" y="10297"/>
                      </a:cubicBezTo>
                      <a:cubicBezTo>
                        <a:pt x="9023" y="9554"/>
                        <a:pt x="10191" y="8599"/>
                        <a:pt x="11571" y="7856"/>
                      </a:cubicBezTo>
                      <a:lnTo>
                        <a:pt x="11571" y="7856"/>
                      </a:lnTo>
                      <a:lnTo>
                        <a:pt x="10934" y="7962"/>
                      </a:lnTo>
                      <a:cubicBezTo>
                        <a:pt x="10403" y="8174"/>
                        <a:pt x="9872" y="8280"/>
                        <a:pt x="9341" y="8599"/>
                      </a:cubicBezTo>
                      <a:lnTo>
                        <a:pt x="7218" y="9554"/>
                      </a:lnTo>
                      <a:cubicBezTo>
                        <a:pt x="6369" y="9979"/>
                        <a:pt x="5414" y="10297"/>
                        <a:pt x="4459" y="10403"/>
                      </a:cubicBezTo>
                      <a:cubicBezTo>
                        <a:pt x="4334" y="10434"/>
                        <a:pt x="4210" y="10447"/>
                        <a:pt x="4086" y="10447"/>
                      </a:cubicBezTo>
                      <a:cubicBezTo>
                        <a:pt x="3785" y="10447"/>
                        <a:pt x="3485" y="10372"/>
                        <a:pt x="3185" y="10297"/>
                      </a:cubicBezTo>
                      <a:cubicBezTo>
                        <a:pt x="2973" y="10191"/>
                        <a:pt x="2760" y="10085"/>
                        <a:pt x="2654" y="9979"/>
                      </a:cubicBezTo>
                      <a:lnTo>
                        <a:pt x="2336" y="9766"/>
                      </a:lnTo>
                      <a:lnTo>
                        <a:pt x="2123" y="9448"/>
                      </a:lnTo>
                      <a:cubicBezTo>
                        <a:pt x="1593" y="8599"/>
                        <a:pt x="1486" y="7537"/>
                        <a:pt x="1805" y="6582"/>
                      </a:cubicBezTo>
                      <a:cubicBezTo>
                        <a:pt x="2123" y="5414"/>
                        <a:pt x="2442" y="4353"/>
                        <a:pt x="2866" y="3185"/>
                      </a:cubicBezTo>
                      <a:cubicBezTo>
                        <a:pt x="3185" y="2124"/>
                        <a:pt x="3609" y="1062"/>
                        <a:pt x="41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0" name="Google Shape;3510;p64"/>
                <p:cNvSpPr/>
                <p:nvPr/>
              </p:nvSpPr>
              <p:spPr>
                <a:xfrm>
                  <a:off x="-2814252" y="3439446"/>
                  <a:ext cx="4531" cy="2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1210" extrusionOk="0">
                      <a:moveTo>
                        <a:pt x="166" y="0"/>
                      </a:moveTo>
                      <a:cubicBezTo>
                        <a:pt x="152" y="0"/>
                        <a:pt x="132" y="47"/>
                        <a:pt x="107" y="148"/>
                      </a:cubicBezTo>
                      <a:cubicBezTo>
                        <a:pt x="1" y="467"/>
                        <a:pt x="1" y="891"/>
                        <a:pt x="213" y="1210"/>
                      </a:cubicBezTo>
                      <a:cubicBezTo>
                        <a:pt x="213" y="482"/>
                        <a:pt x="213" y="0"/>
                        <a:pt x="1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1" name="Google Shape;3511;p64"/>
                <p:cNvSpPr/>
                <p:nvPr/>
              </p:nvSpPr>
              <p:spPr>
                <a:xfrm>
                  <a:off x="-2818741" y="3282984"/>
                  <a:ext cx="1539677" cy="49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12" h="23169" extrusionOk="0">
                      <a:moveTo>
                        <a:pt x="2336" y="1"/>
                      </a:moveTo>
                      <a:lnTo>
                        <a:pt x="2336" y="1"/>
                      </a:lnTo>
                      <a:cubicBezTo>
                        <a:pt x="2336" y="1"/>
                        <a:pt x="4459" y="6263"/>
                        <a:pt x="3185" y="7962"/>
                      </a:cubicBezTo>
                      <a:cubicBezTo>
                        <a:pt x="2650" y="8735"/>
                        <a:pt x="1981" y="9075"/>
                        <a:pt x="1422" y="9075"/>
                      </a:cubicBezTo>
                      <a:cubicBezTo>
                        <a:pt x="983" y="9075"/>
                        <a:pt x="612" y="8866"/>
                        <a:pt x="425" y="8492"/>
                      </a:cubicBezTo>
                      <a:cubicBezTo>
                        <a:pt x="425" y="9872"/>
                        <a:pt x="213" y="12101"/>
                        <a:pt x="1" y="14224"/>
                      </a:cubicBezTo>
                      <a:cubicBezTo>
                        <a:pt x="9436" y="21006"/>
                        <a:pt x="19068" y="23168"/>
                        <a:pt x="29042" y="23168"/>
                      </a:cubicBezTo>
                      <a:cubicBezTo>
                        <a:pt x="37021" y="23168"/>
                        <a:pt x="45220" y="21784"/>
                        <a:pt x="53711" y="20275"/>
                      </a:cubicBezTo>
                      <a:cubicBezTo>
                        <a:pt x="59703" y="19208"/>
                        <a:pt x="63854" y="16491"/>
                        <a:pt x="68470" y="16491"/>
                      </a:cubicBezTo>
                      <a:cubicBezTo>
                        <a:pt x="69825" y="16491"/>
                        <a:pt x="71219" y="16725"/>
                        <a:pt x="72712" y="17303"/>
                      </a:cubicBezTo>
                      <a:cubicBezTo>
                        <a:pt x="69846" y="13269"/>
                        <a:pt x="64751" y="6582"/>
                        <a:pt x="64751" y="6582"/>
                      </a:cubicBezTo>
                      <a:cubicBezTo>
                        <a:pt x="64751" y="6582"/>
                        <a:pt x="62097" y="9448"/>
                        <a:pt x="55091" y="10721"/>
                      </a:cubicBezTo>
                      <a:cubicBezTo>
                        <a:pt x="54651" y="10795"/>
                        <a:pt x="54193" y="10829"/>
                        <a:pt x="53720" y="10829"/>
                      </a:cubicBezTo>
                      <a:cubicBezTo>
                        <a:pt x="46677" y="10829"/>
                        <a:pt x="36516" y="3185"/>
                        <a:pt x="36516" y="3185"/>
                      </a:cubicBezTo>
                      <a:cubicBezTo>
                        <a:pt x="36516" y="3185"/>
                        <a:pt x="36303" y="5414"/>
                        <a:pt x="36091" y="7962"/>
                      </a:cubicBezTo>
                      <a:cubicBezTo>
                        <a:pt x="36037" y="8372"/>
                        <a:pt x="35864" y="8542"/>
                        <a:pt x="35613" y="8542"/>
                      </a:cubicBezTo>
                      <a:cubicBezTo>
                        <a:pt x="34369" y="8542"/>
                        <a:pt x="31208" y="4353"/>
                        <a:pt x="31208" y="4353"/>
                      </a:cubicBezTo>
                      <a:lnTo>
                        <a:pt x="31208" y="4353"/>
                      </a:lnTo>
                      <a:cubicBezTo>
                        <a:pt x="31208" y="4353"/>
                        <a:pt x="31951" y="6794"/>
                        <a:pt x="27918" y="9766"/>
                      </a:cubicBezTo>
                      <a:cubicBezTo>
                        <a:pt x="27488" y="10091"/>
                        <a:pt x="26957" y="10236"/>
                        <a:pt x="26351" y="10236"/>
                      </a:cubicBezTo>
                      <a:cubicBezTo>
                        <a:pt x="21422" y="10236"/>
                        <a:pt x="11571" y="638"/>
                        <a:pt x="11571" y="637"/>
                      </a:cubicBezTo>
                      <a:lnTo>
                        <a:pt x="11571" y="637"/>
                      </a:lnTo>
                      <a:cubicBezTo>
                        <a:pt x="11571" y="638"/>
                        <a:pt x="13906" y="5626"/>
                        <a:pt x="12420" y="7856"/>
                      </a:cubicBezTo>
                      <a:cubicBezTo>
                        <a:pt x="12259" y="8097"/>
                        <a:pt x="12024" y="8205"/>
                        <a:pt x="11731" y="8205"/>
                      </a:cubicBezTo>
                      <a:cubicBezTo>
                        <a:pt x="9317" y="8205"/>
                        <a:pt x="2999" y="853"/>
                        <a:pt x="233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2" name="Google Shape;3512;p64"/>
                <p:cNvSpPr/>
                <p:nvPr/>
              </p:nvSpPr>
              <p:spPr>
                <a:xfrm>
                  <a:off x="-1869000" y="31669"/>
                  <a:ext cx="2199278" cy="819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62" h="38694" extrusionOk="0">
                      <a:moveTo>
                        <a:pt x="31338" y="0"/>
                      </a:moveTo>
                      <a:cubicBezTo>
                        <a:pt x="1" y="0"/>
                        <a:pt x="39642" y="27336"/>
                        <a:pt x="39642" y="27336"/>
                      </a:cubicBezTo>
                      <a:lnTo>
                        <a:pt x="103862" y="38694"/>
                      </a:lnTo>
                      <a:lnTo>
                        <a:pt x="103862" y="38694"/>
                      </a:lnTo>
                      <a:cubicBezTo>
                        <a:pt x="103862" y="38694"/>
                        <a:pt x="67984" y="1542"/>
                        <a:pt x="33910" y="56"/>
                      </a:cubicBezTo>
                      <a:cubicBezTo>
                        <a:pt x="33004" y="19"/>
                        <a:pt x="32147" y="0"/>
                        <a:pt x="3133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3" name="Google Shape;3513;p64"/>
                <p:cNvSpPr/>
                <p:nvPr/>
              </p:nvSpPr>
              <p:spPr>
                <a:xfrm>
                  <a:off x="-1470127" y="35099"/>
                  <a:ext cx="1800404" cy="81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25" h="38532" extrusionOk="0">
                      <a:moveTo>
                        <a:pt x="9448" y="0"/>
                      </a:moveTo>
                      <a:cubicBezTo>
                        <a:pt x="9129" y="0"/>
                        <a:pt x="8704" y="0"/>
                        <a:pt x="8386" y="106"/>
                      </a:cubicBezTo>
                      <a:lnTo>
                        <a:pt x="8280" y="106"/>
                      </a:lnTo>
                      <a:lnTo>
                        <a:pt x="7325" y="212"/>
                      </a:lnTo>
                      <a:lnTo>
                        <a:pt x="7112" y="212"/>
                      </a:lnTo>
                      <a:lnTo>
                        <a:pt x="6369" y="319"/>
                      </a:lnTo>
                      <a:lnTo>
                        <a:pt x="6157" y="319"/>
                      </a:lnTo>
                      <a:cubicBezTo>
                        <a:pt x="5945" y="425"/>
                        <a:pt x="5626" y="425"/>
                        <a:pt x="5414" y="531"/>
                      </a:cubicBezTo>
                      <a:lnTo>
                        <a:pt x="5308" y="531"/>
                      </a:lnTo>
                      <a:lnTo>
                        <a:pt x="4671" y="849"/>
                      </a:lnTo>
                      <a:lnTo>
                        <a:pt x="4565" y="849"/>
                      </a:lnTo>
                      <a:lnTo>
                        <a:pt x="3928" y="1062"/>
                      </a:lnTo>
                      <a:lnTo>
                        <a:pt x="3822" y="1062"/>
                      </a:lnTo>
                      <a:lnTo>
                        <a:pt x="3291" y="1274"/>
                      </a:lnTo>
                      <a:lnTo>
                        <a:pt x="3185" y="1274"/>
                      </a:lnTo>
                      <a:lnTo>
                        <a:pt x="2654" y="1486"/>
                      </a:lnTo>
                      <a:lnTo>
                        <a:pt x="2548" y="1486"/>
                      </a:lnTo>
                      <a:lnTo>
                        <a:pt x="2123" y="1805"/>
                      </a:lnTo>
                      <a:cubicBezTo>
                        <a:pt x="637" y="2866"/>
                        <a:pt x="0" y="4777"/>
                        <a:pt x="743" y="6581"/>
                      </a:cubicBezTo>
                      <a:cubicBezTo>
                        <a:pt x="743" y="6687"/>
                        <a:pt x="743" y="6900"/>
                        <a:pt x="850" y="7006"/>
                      </a:cubicBezTo>
                      <a:cubicBezTo>
                        <a:pt x="850" y="7218"/>
                        <a:pt x="956" y="7430"/>
                        <a:pt x="1062" y="7537"/>
                      </a:cubicBezTo>
                      <a:cubicBezTo>
                        <a:pt x="1062" y="7749"/>
                        <a:pt x="1168" y="7961"/>
                        <a:pt x="1274" y="8067"/>
                      </a:cubicBezTo>
                      <a:lnTo>
                        <a:pt x="1486" y="8598"/>
                      </a:lnTo>
                      <a:lnTo>
                        <a:pt x="1805" y="9235"/>
                      </a:lnTo>
                      <a:lnTo>
                        <a:pt x="2123" y="9766"/>
                      </a:lnTo>
                      <a:cubicBezTo>
                        <a:pt x="3822" y="12207"/>
                        <a:pt x="5732" y="14436"/>
                        <a:pt x="7855" y="16453"/>
                      </a:cubicBezTo>
                      <a:lnTo>
                        <a:pt x="8492" y="17090"/>
                      </a:lnTo>
                      <a:lnTo>
                        <a:pt x="9129" y="17621"/>
                      </a:lnTo>
                      <a:lnTo>
                        <a:pt x="9766" y="18151"/>
                      </a:lnTo>
                      <a:cubicBezTo>
                        <a:pt x="9978" y="18258"/>
                        <a:pt x="10191" y="18470"/>
                        <a:pt x="10403" y="18576"/>
                      </a:cubicBezTo>
                      <a:lnTo>
                        <a:pt x="10403" y="18682"/>
                      </a:lnTo>
                      <a:lnTo>
                        <a:pt x="11040" y="19213"/>
                      </a:lnTo>
                      <a:lnTo>
                        <a:pt x="11677" y="19744"/>
                      </a:lnTo>
                      <a:lnTo>
                        <a:pt x="12207" y="20274"/>
                      </a:lnTo>
                      <a:cubicBezTo>
                        <a:pt x="13906" y="21548"/>
                        <a:pt x="15498" y="22928"/>
                        <a:pt x="16878" y="23990"/>
                      </a:cubicBezTo>
                      <a:lnTo>
                        <a:pt x="17302" y="24308"/>
                      </a:lnTo>
                      <a:lnTo>
                        <a:pt x="17409" y="24308"/>
                      </a:lnTo>
                      <a:lnTo>
                        <a:pt x="17939" y="25157"/>
                      </a:lnTo>
                      <a:lnTo>
                        <a:pt x="18045" y="25157"/>
                      </a:lnTo>
                      <a:lnTo>
                        <a:pt x="18364" y="25476"/>
                      </a:lnTo>
                      <a:lnTo>
                        <a:pt x="18576" y="25582"/>
                      </a:lnTo>
                      <a:lnTo>
                        <a:pt x="18789" y="25688"/>
                      </a:lnTo>
                      <a:lnTo>
                        <a:pt x="18895" y="25794"/>
                      </a:lnTo>
                      <a:lnTo>
                        <a:pt x="19213" y="26006"/>
                      </a:lnTo>
                      <a:lnTo>
                        <a:pt x="19319" y="26112"/>
                      </a:lnTo>
                      <a:lnTo>
                        <a:pt x="19532" y="26325"/>
                      </a:lnTo>
                      <a:lnTo>
                        <a:pt x="19638" y="26325"/>
                      </a:lnTo>
                      <a:cubicBezTo>
                        <a:pt x="19744" y="26431"/>
                        <a:pt x="19744" y="26431"/>
                        <a:pt x="19850" y="26537"/>
                      </a:cubicBezTo>
                      <a:lnTo>
                        <a:pt x="19956" y="26643"/>
                      </a:lnTo>
                      <a:lnTo>
                        <a:pt x="20168" y="26749"/>
                      </a:lnTo>
                      <a:lnTo>
                        <a:pt x="20275" y="26749"/>
                      </a:lnTo>
                      <a:lnTo>
                        <a:pt x="20381" y="26856"/>
                      </a:lnTo>
                      <a:lnTo>
                        <a:pt x="20487" y="26962"/>
                      </a:lnTo>
                      <a:lnTo>
                        <a:pt x="20593" y="26962"/>
                      </a:lnTo>
                      <a:lnTo>
                        <a:pt x="20699" y="27068"/>
                      </a:lnTo>
                      <a:lnTo>
                        <a:pt x="21018" y="27068"/>
                      </a:lnTo>
                      <a:lnTo>
                        <a:pt x="22398" y="27492"/>
                      </a:lnTo>
                      <a:lnTo>
                        <a:pt x="23459" y="27599"/>
                      </a:lnTo>
                      <a:lnTo>
                        <a:pt x="23671" y="27599"/>
                      </a:lnTo>
                      <a:lnTo>
                        <a:pt x="85025" y="38532"/>
                      </a:lnTo>
                      <a:cubicBezTo>
                        <a:pt x="83857" y="38319"/>
                        <a:pt x="80991" y="34817"/>
                        <a:pt x="80036" y="33755"/>
                      </a:cubicBezTo>
                      <a:cubicBezTo>
                        <a:pt x="73242" y="27492"/>
                        <a:pt x="66024" y="21867"/>
                        <a:pt x="58382" y="16665"/>
                      </a:cubicBezTo>
                      <a:lnTo>
                        <a:pt x="58382" y="16665"/>
                      </a:lnTo>
                      <a:cubicBezTo>
                        <a:pt x="59788" y="20886"/>
                        <a:pt x="54235" y="22703"/>
                        <a:pt x="49554" y="22703"/>
                      </a:cubicBezTo>
                      <a:cubicBezTo>
                        <a:pt x="48937" y="22703"/>
                        <a:pt x="48336" y="22671"/>
                        <a:pt x="47767" y="22610"/>
                      </a:cubicBezTo>
                      <a:cubicBezTo>
                        <a:pt x="44795" y="22185"/>
                        <a:pt x="41929" y="21442"/>
                        <a:pt x="39169" y="20487"/>
                      </a:cubicBezTo>
                      <a:cubicBezTo>
                        <a:pt x="30996" y="17833"/>
                        <a:pt x="20911" y="13905"/>
                        <a:pt x="14543" y="7961"/>
                      </a:cubicBezTo>
                      <a:cubicBezTo>
                        <a:pt x="13800" y="7324"/>
                        <a:pt x="8811" y="0"/>
                        <a:pt x="944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4" name="Google Shape;3514;p64"/>
                <p:cNvSpPr/>
                <p:nvPr/>
              </p:nvSpPr>
              <p:spPr>
                <a:xfrm>
                  <a:off x="-2045536" y="480452"/>
                  <a:ext cx="2879292" cy="3152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76" h="148871" extrusionOk="0">
                      <a:moveTo>
                        <a:pt x="69010" y="0"/>
                      </a:moveTo>
                      <a:cubicBezTo>
                        <a:pt x="64594" y="0"/>
                        <a:pt x="60177" y="617"/>
                        <a:pt x="55940" y="1896"/>
                      </a:cubicBezTo>
                      <a:cubicBezTo>
                        <a:pt x="46599" y="4656"/>
                        <a:pt x="37577" y="11980"/>
                        <a:pt x="30146" y="17924"/>
                      </a:cubicBezTo>
                      <a:cubicBezTo>
                        <a:pt x="22928" y="23656"/>
                        <a:pt x="15180" y="29601"/>
                        <a:pt x="10297" y="37349"/>
                      </a:cubicBezTo>
                      <a:cubicBezTo>
                        <a:pt x="8068" y="40958"/>
                        <a:pt x="1168" y="49981"/>
                        <a:pt x="2867" y="54545"/>
                      </a:cubicBezTo>
                      <a:cubicBezTo>
                        <a:pt x="3822" y="56987"/>
                        <a:pt x="5732" y="58897"/>
                        <a:pt x="8174" y="59959"/>
                      </a:cubicBezTo>
                      <a:cubicBezTo>
                        <a:pt x="8174" y="59959"/>
                        <a:pt x="1" y="65372"/>
                        <a:pt x="10615" y="75881"/>
                      </a:cubicBezTo>
                      <a:lnTo>
                        <a:pt x="17939" y="81401"/>
                      </a:lnTo>
                      <a:cubicBezTo>
                        <a:pt x="17939" y="81401"/>
                        <a:pt x="4883" y="94669"/>
                        <a:pt x="8174" y="96580"/>
                      </a:cubicBezTo>
                      <a:cubicBezTo>
                        <a:pt x="9772" y="97456"/>
                        <a:pt x="12397" y="97682"/>
                        <a:pt x="14674" y="97682"/>
                      </a:cubicBezTo>
                      <a:cubicBezTo>
                        <a:pt x="17086" y="97682"/>
                        <a:pt x="19107" y="97429"/>
                        <a:pt x="19107" y="97429"/>
                      </a:cubicBezTo>
                      <a:lnTo>
                        <a:pt x="19107" y="97429"/>
                      </a:lnTo>
                      <a:cubicBezTo>
                        <a:pt x="18258" y="100613"/>
                        <a:pt x="16878" y="104965"/>
                        <a:pt x="17515" y="108256"/>
                      </a:cubicBezTo>
                      <a:cubicBezTo>
                        <a:pt x="18175" y="111556"/>
                        <a:pt x="19539" y="112428"/>
                        <a:pt x="21351" y="112428"/>
                      </a:cubicBezTo>
                      <a:cubicBezTo>
                        <a:pt x="23329" y="112428"/>
                        <a:pt x="25840" y="111390"/>
                        <a:pt x="28554" y="111334"/>
                      </a:cubicBezTo>
                      <a:cubicBezTo>
                        <a:pt x="28987" y="111330"/>
                        <a:pt x="29418" y="111328"/>
                        <a:pt x="29846" y="111328"/>
                      </a:cubicBezTo>
                      <a:cubicBezTo>
                        <a:pt x="39812" y="111328"/>
                        <a:pt x="48498" y="112622"/>
                        <a:pt x="55622" y="120357"/>
                      </a:cubicBezTo>
                      <a:cubicBezTo>
                        <a:pt x="59762" y="124815"/>
                        <a:pt x="62203" y="130653"/>
                        <a:pt x="66024" y="135324"/>
                      </a:cubicBezTo>
                      <a:cubicBezTo>
                        <a:pt x="71129" y="141746"/>
                        <a:pt x="75787" y="148871"/>
                        <a:pt x="83218" y="148871"/>
                      </a:cubicBezTo>
                      <a:cubicBezTo>
                        <a:pt x="85367" y="148871"/>
                        <a:pt x="87748" y="148275"/>
                        <a:pt x="90438" y="146894"/>
                      </a:cubicBezTo>
                      <a:cubicBezTo>
                        <a:pt x="93835" y="144983"/>
                        <a:pt x="96807" y="142329"/>
                        <a:pt x="98930" y="138933"/>
                      </a:cubicBezTo>
                      <a:cubicBezTo>
                        <a:pt x="99779" y="137659"/>
                        <a:pt x="103495" y="128530"/>
                        <a:pt x="104344" y="128318"/>
                      </a:cubicBezTo>
                      <a:cubicBezTo>
                        <a:pt x="109227" y="127044"/>
                        <a:pt x="113048" y="123223"/>
                        <a:pt x="114322" y="118340"/>
                      </a:cubicBezTo>
                      <a:cubicBezTo>
                        <a:pt x="116551" y="109955"/>
                        <a:pt x="113579" y="97111"/>
                        <a:pt x="113579" y="97111"/>
                      </a:cubicBezTo>
                      <a:lnTo>
                        <a:pt x="113579" y="97111"/>
                      </a:lnTo>
                      <a:cubicBezTo>
                        <a:pt x="113579" y="97111"/>
                        <a:pt x="115620" y="99958"/>
                        <a:pt x="117410" y="99958"/>
                      </a:cubicBezTo>
                      <a:cubicBezTo>
                        <a:pt x="118136" y="99958"/>
                        <a:pt x="118821" y="99489"/>
                        <a:pt x="119311" y="98172"/>
                      </a:cubicBezTo>
                      <a:cubicBezTo>
                        <a:pt x="121115" y="93608"/>
                        <a:pt x="112411" y="84904"/>
                        <a:pt x="112411" y="84904"/>
                      </a:cubicBezTo>
                      <a:cubicBezTo>
                        <a:pt x="112411" y="84904"/>
                        <a:pt x="124618" y="83842"/>
                        <a:pt x="131305" y="73970"/>
                      </a:cubicBezTo>
                      <a:cubicBezTo>
                        <a:pt x="135976" y="67177"/>
                        <a:pt x="134384" y="64523"/>
                        <a:pt x="128439" y="59853"/>
                      </a:cubicBezTo>
                      <a:lnTo>
                        <a:pt x="128439" y="59853"/>
                      </a:lnTo>
                      <a:cubicBezTo>
                        <a:pt x="129359" y="60025"/>
                        <a:pt x="131494" y="60727"/>
                        <a:pt x="133139" y="60727"/>
                      </a:cubicBezTo>
                      <a:cubicBezTo>
                        <a:pt x="134531" y="60727"/>
                        <a:pt x="135573" y="60224"/>
                        <a:pt x="135233" y="58473"/>
                      </a:cubicBezTo>
                      <a:cubicBezTo>
                        <a:pt x="133747" y="50087"/>
                        <a:pt x="128970" y="41277"/>
                        <a:pt x="124724" y="34165"/>
                      </a:cubicBezTo>
                      <a:cubicBezTo>
                        <a:pt x="122601" y="30874"/>
                        <a:pt x="119948" y="28008"/>
                        <a:pt x="116869" y="25779"/>
                      </a:cubicBezTo>
                      <a:cubicBezTo>
                        <a:pt x="116020" y="25036"/>
                        <a:pt x="115065" y="24293"/>
                        <a:pt x="114109" y="23550"/>
                      </a:cubicBezTo>
                      <a:cubicBezTo>
                        <a:pt x="109333" y="19517"/>
                        <a:pt x="105193" y="14634"/>
                        <a:pt x="99886" y="11343"/>
                      </a:cubicBezTo>
                      <a:cubicBezTo>
                        <a:pt x="92031" y="6460"/>
                        <a:pt x="82796" y="1047"/>
                        <a:pt x="73349" y="198"/>
                      </a:cubicBezTo>
                      <a:cubicBezTo>
                        <a:pt x="71907" y="67"/>
                        <a:pt x="70459" y="0"/>
                        <a:pt x="690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5" name="Google Shape;3515;p64"/>
                <p:cNvSpPr/>
                <p:nvPr/>
              </p:nvSpPr>
              <p:spPr>
                <a:xfrm>
                  <a:off x="-1993848" y="1185897"/>
                  <a:ext cx="2488211" cy="24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07" h="115464" extrusionOk="0">
                      <a:moveTo>
                        <a:pt x="10828" y="1"/>
                      </a:moveTo>
                      <a:lnTo>
                        <a:pt x="10828" y="1"/>
                      </a:lnTo>
                      <a:cubicBezTo>
                        <a:pt x="9767" y="1275"/>
                        <a:pt x="8705" y="2654"/>
                        <a:pt x="7856" y="4034"/>
                      </a:cubicBezTo>
                      <a:cubicBezTo>
                        <a:pt x="7325" y="4990"/>
                        <a:pt x="6582" y="6157"/>
                        <a:pt x="5627" y="7537"/>
                      </a:cubicBezTo>
                      <a:cubicBezTo>
                        <a:pt x="3822" y="10509"/>
                        <a:pt x="2018" y="13588"/>
                        <a:pt x="850" y="16241"/>
                      </a:cubicBezTo>
                      <a:cubicBezTo>
                        <a:pt x="107" y="17834"/>
                        <a:pt x="1" y="19532"/>
                        <a:pt x="426" y="21230"/>
                      </a:cubicBezTo>
                      <a:cubicBezTo>
                        <a:pt x="1169" y="23141"/>
                        <a:pt x="2548" y="24733"/>
                        <a:pt x="4247" y="25901"/>
                      </a:cubicBezTo>
                      <a:cubicBezTo>
                        <a:pt x="4778" y="26007"/>
                        <a:pt x="5308" y="26113"/>
                        <a:pt x="5839" y="26113"/>
                      </a:cubicBezTo>
                      <a:cubicBezTo>
                        <a:pt x="5733" y="26219"/>
                        <a:pt x="5521" y="26432"/>
                        <a:pt x="5414" y="26538"/>
                      </a:cubicBezTo>
                      <a:lnTo>
                        <a:pt x="5733" y="26644"/>
                      </a:lnTo>
                      <a:cubicBezTo>
                        <a:pt x="4459" y="27599"/>
                        <a:pt x="3504" y="28873"/>
                        <a:pt x="3079" y="30359"/>
                      </a:cubicBezTo>
                      <a:cubicBezTo>
                        <a:pt x="2442" y="33013"/>
                        <a:pt x="3185" y="37046"/>
                        <a:pt x="8387" y="42141"/>
                      </a:cubicBezTo>
                      <a:lnTo>
                        <a:pt x="15605" y="47661"/>
                      </a:lnTo>
                      <a:lnTo>
                        <a:pt x="15286" y="47980"/>
                      </a:lnTo>
                      <a:lnTo>
                        <a:pt x="15498" y="48192"/>
                      </a:lnTo>
                      <a:cubicBezTo>
                        <a:pt x="15498" y="48192"/>
                        <a:pt x="6901" y="57002"/>
                        <a:pt x="5414" y="61248"/>
                      </a:cubicBezTo>
                      <a:cubicBezTo>
                        <a:pt x="5308" y="61991"/>
                        <a:pt x="5414" y="62522"/>
                        <a:pt x="5839" y="62734"/>
                      </a:cubicBezTo>
                      <a:cubicBezTo>
                        <a:pt x="7534" y="63664"/>
                        <a:pt x="10412" y="63889"/>
                        <a:pt x="12805" y="63889"/>
                      </a:cubicBezTo>
                      <a:cubicBezTo>
                        <a:pt x="15057" y="63889"/>
                        <a:pt x="16878" y="63689"/>
                        <a:pt x="16878" y="63689"/>
                      </a:cubicBezTo>
                      <a:lnTo>
                        <a:pt x="16878" y="63689"/>
                      </a:lnTo>
                      <a:cubicBezTo>
                        <a:pt x="16878" y="63689"/>
                        <a:pt x="16878" y="63796"/>
                        <a:pt x="16666" y="64114"/>
                      </a:cubicBezTo>
                      <a:cubicBezTo>
                        <a:pt x="16135" y="66131"/>
                        <a:pt x="14437" y="73137"/>
                        <a:pt x="15605" y="76746"/>
                      </a:cubicBezTo>
                      <a:cubicBezTo>
                        <a:pt x="15817" y="77276"/>
                        <a:pt x="16242" y="77913"/>
                        <a:pt x="16666" y="78338"/>
                      </a:cubicBezTo>
                      <a:cubicBezTo>
                        <a:pt x="16878" y="78550"/>
                        <a:pt x="17091" y="78656"/>
                        <a:pt x="17409" y="78656"/>
                      </a:cubicBezTo>
                      <a:cubicBezTo>
                        <a:pt x="18159" y="78848"/>
                        <a:pt x="18834" y="78928"/>
                        <a:pt x="19438" y="78928"/>
                      </a:cubicBezTo>
                      <a:cubicBezTo>
                        <a:pt x="22517" y="78928"/>
                        <a:pt x="23778" y="76852"/>
                        <a:pt x="23778" y="76852"/>
                      </a:cubicBezTo>
                      <a:cubicBezTo>
                        <a:pt x="23778" y="76852"/>
                        <a:pt x="24098" y="76779"/>
                        <a:pt x="24739" y="76779"/>
                      </a:cubicBezTo>
                      <a:cubicBezTo>
                        <a:pt x="25828" y="76779"/>
                        <a:pt x="27843" y="76989"/>
                        <a:pt x="30784" y="78125"/>
                      </a:cubicBezTo>
                      <a:cubicBezTo>
                        <a:pt x="39382" y="78338"/>
                        <a:pt x="46812" y="80142"/>
                        <a:pt x="53181" y="87042"/>
                      </a:cubicBezTo>
                      <a:cubicBezTo>
                        <a:pt x="57427" y="91500"/>
                        <a:pt x="59762" y="97338"/>
                        <a:pt x="63583" y="102009"/>
                      </a:cubicBezTo>
                      <a:cubicBezTo>
                        <a:pt x="68254" y="107847"/>
                        <a:pt x="72500" y="114216"/>
                        <a:pt x="78763" y="115383"/>
                      </a:cubicBezTo>
                      <a:cubicBezTo>
                        <a:pt x="79075" y="115418"/>
                        <a:pt x="79571" y="115464"/>
                        <a:pt x="80216" y="115464"/>
                      </a:cubicBezTo>
                      <a:cubicBezTo>
                        <a:pt x="83525" y="115464"/>
                        <a:pt x="90766" y="114257"/>
                        <a:pt x="97338" y="104132"/>
                      </a:cubicBezTo>
                      <a:cubicBezTo>
                        <a:pt x="98718" y="101266"/>
                        <a:pt x="101160" y="95640"/>
                        <a:pt x="101903" y="95109"/>
                      </a:cubicBezTo>
                      <a:cubicBezTo>
                        <a:pt x="102009" y="94897"/>
                        <a:pt x="102115" y="94791"/>
                        <a:pt x="102115" y="94578"/>
                      </a:cubicBezTo>
                      <a:cubicBezTo>
                        <a:pt x="106998" y="93305"/>
                        <a:pt x="110713" y="89483"/>
                        <a:pt x="111987" y="84707"/>
                      </a:cubicBezTo>
                      <a:cubicBezTo>
                        <a:pt x="114110" y="76321"/>
                        <a:pt x="111138" y="63903"/>
                        <a:pt x="111138" y="63902"/>
                      </a:cubicBezTo>
                      <a:lnTo>
                        <a:pt x="111138" y="63902"/>
                      </a:lnTo>
                      <a:cubicBezTo>
                        <a:pt x="111138" y="63902"/>
                        <a:pt x="111244" y="64114"/>
                        <a:pt x="111456" y="64326"/>
                      </a:cubicBezTo>
                      <a:cubicBezTo>
                        <a:pt x="111350" y="63690"/>
                        <a:pt x="111350" y="63371"/>
                        <a:pt x="111350" y="63371"/>
                      </a:cubicBezTo>
                      <a:lnTo>
                        <a:pt x="111350" y="63371"/>
                      </a:lnTo>
                      <a:cubicBezTo>
                        <a:pt x="111350" y="63371"/>
                        <a:pt x="113392" y="66218"/>
                        <a:pt x="115181" y="66218"/>
                      </a:cubicBezTo>
                      <a:cubicBezTo>
                        <a:pt x="115907" y="66218"/>
                        <a:pt x="116592" y="65750"/>
                        <a:pt x="117082" y="64432"/>
                      </a:cubicBezTo>
                      <a:cubicBezTo>
                        <a:pt x="117507" y="62203"/>
                        <a:pt x="116127" y="59443"/>
                        <a:pt x="114322" y="56896"/>
                      </a:cubicBezTo>
                      <a:lnTo>
                        <a:pt x="114322" y="56896"/>
                      </a:lnTo>
                      <a:cubicBezTo>
                        <a:pt x="114428" y="57214"/>
                        <a:pt x="114322" y="57533"/>
                        <a:pt x="114216" y="57851"/>
                      </a:cubicBezTo>
                      <a:cubicBezTo>
                        <a:pt x="113803" y="58944"/>
                        <a:pt x="113143" y="59338"/>
                        <a:pt x="112406" y="59338"/>
                      </a:cubicBezTo>
                      <a:cubicBezTo>
                        <a:pt x="110493" y="59338"/>
                        <a:pt x="108060" y="56684"/>
                        <a:pt x="108059" y="56684"/>
                      </a:cubicBezTo>
                      <a:lnTo>
                        <a:pt x="108059" y="56684"/>
                      </a:lnTo>
                      <a:cubicBezTo>
                        <a:pt x="108060" y="56685"/>
                        <a:pt x="111244" y="78232"/>
                        <a:pt x="108378" y="81841"/>
                      </a:cubicBezTo>
                      <a:cubicBezTo>
                        <a:pt x="107816" y="82544"/>
                        <a:pt x="107227" y="82828"/>
                        <a:pt x="106641" y="82828"/>
                      </a:cubicBezTo>
                      <a:cubicBezTo>
                        <a:pt x="104133" y="82828"/>
                        <a:pt x="101691" y="77595"/>
                        <a:pt x="101691" y="77595"/>
                      </a:cubicBezTo>
                      <a:cubicBezTo>
                        <a:pt x="101691" y="77595"/>
                        <a:pt x="98082" y="97338"/>
                        <a:pt x="89484" y="102115"/>
                      </a:cubicBezTo>
                      <a:cubicBezTo>
                        <a:pt x="88548" y="102640"/>
                        <a:pt x="87779" y="102874"/>
                        <a:pt x="87152" y="102874"/>
                      </a:cubicBezTo>
                      <a:cubicBezTo>
                        <a:pt x="81945" y="102874"/>
                        <a:pt x="86511" y="86724"/>
                        <a:pt x="86511" y="86723"/>
                      </a:cubicBezTo>
                      <a:lnTo>
                        <a:pt x="86511" y="86723"/>
                      </a:lnTo>
                      <a:cubicBezTo>
                        <a:pt x="86512" y="86723"/>
                        <a:pt x="87118" y="86957"/>
                        <a:pt x="87913" y="86957"/>
                      </a:cubicBezTo>
                      <a:cubicBezTo>
                        <a:pt x="89629" y="86957"/>
                        <a:pt x="92226" y="85867"/>
                        <a:pt x="91500" y="78975"/>
                      </a:cubicBezTo>
                      <a:lnTo>
                        <a:pt x="91500" y="78975"/>
                      </a:lnTo>
                      <a:cubicBezTo>
                        <a:pt x="91500" y="78975"/>
                        <a:pt x="90848" y="83005"/>
                        <a:pt x="88260" y="83005"/>
                      </a:cubicBezTo>
                      <a:cubicBezTo>
                        <a:pt x="87384" y="83005"/>
                        <a:pt x="86287" y="82544"/>
                        <a:pt x="84919" y="81310"/>
                      </a:cubicBezTo>
                      <a:lnTo>
                        <a:pt x="84919" y="81310"/>
                      </a:lnTo>
                      <a:cubicBezTo>
                        <a:pt x="84919" y="81310"/>
                        <a:pt x="86617" y="90969"/>
                        <a:pt x="79930" y="92774"/>
                      </a:cubicBezTo>
                      <a:cubicBezTo>
                        <a:pt x="79329" y="92948"/>
                        <a:pt x="78676" y="93032"/>
                        <a:pt x="77982" y="93032"/>
                      </a:cubicBezTo>
                      <a:cubicBezTo>
                        <a:pt x="71080" y="93032"/>
                        <a:pt x="60097" y="84799"/>
                        <a:pt x="54985" y="76215"/>
                      </a:cubicBezTo>
                      <a:cubicBezTo>
                        <a:pt x="49360" y="66874"/>
                        <a:pt x="48617" y="60293"/>
                        <a:pt x="48617" y="60293"/>
                      </a:cubicBezTo>
                      <a:lnTo>
                        <a:pt x="48617" y="60293"/>
                      </a:lnTo>
                      <a:cubicBezTo>
                        <a:pt x="48617" y="60293"/>
                        <a:pt x="50504" y="60721"/>
                        <a:pt x="53217" y="60721"/>
                      </a:cubicBezTo>
                      <a:cubicBezTo>
                        <a:pt x="56541" y="60721"/>
                        <a:pt x="61106" y="60078"/>
                        <a:pt x="64963" y="57214"/>
                      </a:cubicBezTo>
                      <a:lnTo>
                        <a:pt x="64645" y="55304"/>
                      </a:lnTo>
                      <a:cubicBezTo>
                        <a:pt x="61765" y="56574"/>
                        <a:pt x="58682" y="57236"/>
                        <a:pt x="55559" y="57236"/>
                      </a:cubicBezTo>
                      <a:cubicBezTo>
                        <a:pt x="54768" y="57236"/>
                        <a:pt x="53974" y="57194"/>
                        <a:pt x="53181" y="57108"/>
                      </a:cubicBezTo>
                      <a:cubicBezTo>
                        <a:pt x="46918" y="56365"/>
                        <a:pt x="37896" y="47236"/>
                        <a:pt x="37896" y="47236"/>
                      </a:cubicBezTo>
                      <a:lnTo>
                        <a:pt x="38851" y="41292"/>
                      </a:lnTo>
                      <a:lnTo>
                        <a:pt x="38851" y="41292"/>
                      </a:lnTo>
                      <a:cubicBezTo>
                        <a:pt x="38851" y="41292"/>
                        <a:pt x="35413" y="43561"/>
                        <a:pt x="32798" y="43561"/>
                      </a:cubicBezTo>
                      <a:cubicBezTo>
                        <a:pt x="32164" y="43561"/>
                        <a:pt x="31579" y="43428"/>
                        <a:pt x="31102" y="43097"/>
                      </a:cubicBezTo>
                      <a:cubicBezTo>
                        <a:pt x="28555" y="41505"/>
                        <a:pt x="30678" y="37683"/>
                        <a:pt x="30678" y="37683"/>
                      </a:cubicBezTo>
                      <a:lnTo>
                        <a:pt x="30678" y="37683"/>
                      </a:lnTo>
                      <a:cubicBezTo>
                        <a:pt x="30678" y="37683"/>
                        <a:pt x="30504" y="37690"/>
                        <a:pt x="30202" y="37690"/>
                      </a:cubicBezTo>
                      <a:cubicBezTo>
                        <a:pt x="28388" y="37690"/>
                        <a:pt x="21928" y="37456"/>
                        <a:pt x="20381" y="34180"/>
                      </a:cubicBezTo>
                      <a:cubicBezTo>
                        <a:pt x="19426" y="31951"/>
                        <a:pt x="19638" y="29298"/>
                        <a:pt x="21018" y="27175"/>
                      </a:cubicBezTo>
                      <a:lnTo>
                        <a:pt x="21018" y="27175"/>
                      </a:lnTo>
                      <a:cubicBezTo>
                        <a:pt x="21018" y="27175"/>
                        <a:pt x="18374" y="27774"/>
                        <a:pt x="15890" y="27774"/>
                      </a:cubicBezTo>
                      <a:cubicBezTo>
                        <a:pt x="14063" y="27774"/>
                        <a:pt x="12323" y="27450"/>
                        <a:pt x="11783" y="26325"/>
                      </a:cubicBezTo>
                      <a:cubicBezTo>
                        <a:pt x="10616" y="23672"/>
                        <a:pt x="17515" y="16136"/>
                        <a:pt x="17515" y="16135"/>
                      </a:cubicBezTo>
                      <a:lnTo>
                        <a:pt x="17515" y="16135"/>
                      </a:lnTo>
                      <a:cubicBezTo>
                        <a:pt x="17515" y="16135"/>
                        <a:pt x="11698" y="18403"/>
                        <a:pt x="7825" y="18403"/>
                      </a:cubicBezTo>
                      <a:cubicBezTo>
                        <a:pt x="6014" y="18403"/>
                        <a:pt x="4628" y="17907"/>
                        <a:pt x="4459" y="16454"/>
                      </a:cubicBezTo>
                      <a:cubicBezTo>
                        <a:pt x="4247" y="13269"/>
                        <a:pt x="8174" y="5096"/>
                        <a:pt x="10828" y="1"/>
                      </a:cubicBezTo>
                      <a:close/>
                    </a:path>
                  </a:pathLst>
                </a:custGeom>
                <a:solidFill>
                  <a:schemeClr val="accent3">
                    <a:alpha val="442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      </a:t>
                  </a:r>
                  <a:endParaRPr/>
                </a:p>
              </p:txBody>
            </p:sp>
            <p:sp>
              <p:nvSpPr>
                <p:cNvPr id="3516" name="Google Shape;3516;p64"/>
                <p:cNvSpPr/>
                <p:nvPr/>
              </p:nvSpPr>
              <p:spPr>
                <a:xfrm>
                  <a:off x="-4647" y="1590488"/>
                  <a:ext cx="836158" cy="710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88" h="33577" extrusionOk="0">
                      <a:moveTo>
                        <a:pt x="36940" y="0"/>
                      </a:moveTo>
                      <a:cubicBezTo>
                        <a:pt x="36516" y="1274"/>
                        <a:pt x="35454" y="2123"/>
                        <a:pt x="34287" y="2336"/>
                      </a:cubicBezTo>
                      <a:cubicBezTo>
                        <a:pt x="32110" y="2601"/>
                        <a:pt x="29961" y="2734"/>
                        <a:pt x="27825" y="2734"/>
                      </a:cubicBezTo>
                      <a:cubicBezTo>
                        <a:pt x="25689" y="2734"/>
                        <a:pt x="23566" y="2601"/>
                        <a:pt x="21443" y="2336"/>
                      </a:cubicBezTo>
                      <a:lnTo>
                        <a:pt x="21443" y="2336"/>
                      </a:lnTo>
                      <a:cubicBezTo>
                        <a:pt x="21443" y="2336"/>
                        <a:pt x="24309" y="5945"/>
                        <a:pt x="27068" y="6794"/>
                      </a:cubicBezTo>
                      <a:cubicBezTo>
                        <a:pt x="29828" y="7643"/>
                        <a:pt x="34287" y="9872"/>
                        <a:pt x="34074" y="10721"/>
                      </a:cubicBezTo>
                      <a:cubicBezTo>
                        <a:pt x="33906" y="11227"/>
                        <a:pt x="30851" y="11346"/>
                        <a:pt x="28014" y="11346"/>
                      </a:cubicBezTo>
                      <a:cubicBezTo>
                        <a:pt x="25492" y="11346"/>
                        <a:pt x="23141" y="11252"/>
                        <a:pt x="23141" y="11252"/>
                      </a:cubicBezTo>
                      <a:lnTo>
                        <a:pt x="23141" y="11252"/>
                      </a:lnTo>
                      <a:cubicBezTo>
                        <a:pt x="23141" y="11252"/>
                        <a:pt x="33119" y="13163"/>
                        <a:pt x="26962" y="19744"/>
                      </a:cubicBezTo>
                      <a:cubicBezTo>
                        <a:pt x="19107" y="28342"/>
                        <a:pt x="1" y="30995"/>
                        <a:pt x="1" y="30995"/>
                      </a:cubicBezTo>
                      <a:cubicBezTo>
                        <a:pt x="1" y="30995"/>
                        <a:pt x="4581" y="33577"/>
                        <a:pt x="9610" y="33577"/>
                      </a:cubicBezTo>
                      <a:cubicBezTo>
                        <a:pt x="10259" y="33577"/>
                        <a:pt x="10916" y="33534"/>
                        <a:pt x="11571" y="33437"/>
                      </a:cubicBezTo>
                      <a:cubicBezTo>
                        <a:pt x="13694" y="33225"/>
                        <a:pt x="28979" y="30571"/>
                        <a:pt x="34923" y="21761"/>
                      </a:cubicBezTo>
                      <a:cubicBezTo>
                        <a:pt x="39488" y="14967"/>
                        <a:pt x="38002" y="12313"/>
                        <a:pt x="31951" y="7643"/>
                      </a:cubicBezTo>
                      <a:lnTo>
                        <a:pt x="31951" y="7643"/>
                      </a:lnTo>
                      <a:cubicBezTo>
                        <a:pt x="32917" y="7813"/>
                        <a:pt x="35038" y="8501"/>
                        <a:pt x="36688" y="8501"/>
                      </a:cubicBezTo>
                      <a:cubicBezTo>
                        <a:pt x="38120" y="8501"/>
                        <a:pt x="39196" y="7982"/>
                        <a:pt x="38851" y="6157"/>
                      </a:cubicBezTo>
                      <a:cubicBezTo>
                        <a:pt x="38320" y="4034"/>
                        <a:pt x="37683" y="2017"/>
                        <a:pt x="36940" y="0"/>
                      </a:cubicBezTo>
                      <a:close/>
                    </a:path>
                  </a:pathLst>
                </a:custGeom>
                <a:solidFill>
                  <a:srgbClr val="FFD08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7" name="Google Shape;3517;p64"/>
                <p:cNvSpPr/>
                <p:nvPr/>
              </p:nvSpPr>
              <p:spPr>
                <a:xfrm>
                  <a:off x="-1128489" y="2289114"/>
                  <a:ext cx="472033" cy="139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2" h="6565" extrusionOk="0">
                      <a:moveTo>
                        <a:pt x="259" y="0"/>
                      </a:moveTo>
                      <a:cubicBezTo>
                        <a:pt x="235" y="0"/>
                        <a:pt x="220" y="6"/>
                        <a:pt x="213" y="19"/>
                      </a:cubicBezTo>
                      <a:cubicBezTo>
                        <a:pt x="1" y="232"/>
                        <a:pt x="2336" y="2142"/>
                        <a:pt x="4990" y="3628"/>
                      </a:cubicBezTo>
                      <a:cubicBezTo>
                        <a:pt x="6157" y="4371"/>
                        <a:pt x="7431" y="4902"/>
                        <a:pt x="8705" y="5433"/>
                      </a:cubicBezTo>
                      <a:cubicBezTo>
                        <a:pt x="9236" y="5645"/>
                        <a:pt x="9766" y="5751"/>
                        <a:pt x="10085" y="5857"/>
                      </a:cubicBezTo>
                      <a:lnTo>
                        <a:pt x="10616" y="6070"/>
                      </a:lnTo>
                      <a:lnTo>
                        <a:pt x="12420" y="6388"/>
                      </a:lnTo>
                      <a:cubicBezTo>
                        <a:pt x="13291" y="6513"/>
                        <a:pt x="14125" y="6564"/>
                        <a:pt x="14944" y="6564"/>
                      </a:cubicBezTo>
                      <a:cubicBezTo>
                        <a:pt x="15523" y="6564"/>
                        <a:pt x="16094" y="6538"/>
                        <a:pt x="16666" y="6494"/>
                      </a:cubicBezTo>
                      <a:cubicBezTo>
                        <a:pt x="18046" y="6388"/>
                        <a:pt x="19426" y="5964"/>
                        <a:pt x="20700" y="5327"/>
                      </a:cubicBezTo>
                      <a:cubicBezTo>
                        <a:pt x="21761" y="4902"/>
                        <a:pt x="22292" y="4371"/>
                        <a:pt x="22292" y="4265"/>
                      </a:cubicBezTo>
                      <a:cubicBezTo>
                        <a:pt x="22273" y="4246"/>
                        <a:pt x="22238" y="4238"/>
                        <a:pt x="22186" y="4238"/>
                      </a:cubicBezTo>
                      <a:cubicBezTo>
                        <a:pt x="21947" y="4238"/>
                        <a:pt x="21361" y="4428"/>
                        <a:pt x="20487" y="4690"/>
                      </a:cubicBezTo>
                      <a:cubicBezTo>
                        <a:pt x="19214" y="5008"/>
                        <a:pt x="17940" y="5221"/>
                        <a:pt x="16560" y="5221"/>
                      </a:cubicBezTo>
                      <a:cubicBezTo>
                        <a:pt x="15286" y="5221"/>
                        <a:pt x="14012" y="5008"/>
                        <a:pt x="12739" y="4796"/>
                      </a:cubicBezTo>
                      <a:cubicBezTo>
                        <a:pt x="12208" y="4690"/>
                        <a:pt x="11783" y="4477"/>
                        <a:pt x="11465" y="4477"/>
                      </a:cubicBezTo>
                      <a:lnTo>
                        <a:pt x="11040" y="4265"/>
                      </a:lnTo>
                      <a:lnTo>
                        <a:pt x="10509" y="4159"/>
                      </a:lnTo>
                      <a:cubicBezTo>
                        <a:pt x="10297" y="4159"/>
                        <a:pt x="9766" y="4053"/>
                        <a:pt x="9342" y="3841"/>
                      </a:cubicBezTo>
                      <a:cubicBezTo>
                        <a:pt x="8068" y="3522"/>
                        <a:pt x="6794" y="3098"/>
                        <a:pt x="5521" y="2567"/>
                      </a:cubicBezTo>
                      <a:cubicBezTo>
                        <a:pt x="3029" y="1471"/>
                        <a:pt x="631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8" name="Google Shape;3518;p64"/>
                <p:cNvSpPr/>
                <p:nvPr/>
              </p:nvSpPr>
              <p:spPr>
                <a:xfrm>
                  <a:off x="-1953382" y="1675886"/>
                  <a:ext cx="429323" cy="56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" h="26654" extrusionOk="0">
                      <a:moveTo>
                        <a:pt x="7749" y="1"/>
                      </a:moveTo>
                      <a:lnTo>
                        <a:pt x="7749" y="1"/>
                      </a:lnTo>
                      <a:cubicBezTo>
                        <a:pt x="6688" y="319"/>
                        <a:pt x="5733" y="850"/>
                        <a:pt x="4990" y="1487"/>
                      </a:cubicBezTo>
                      <a:cubicBezTo>
                        <a:pt x="2973" y="2867"/>
                        <a:pt x="1487" y="4778"/>
                        <a:pt x="531" y="7007"/>
                      </a:cubicBezTo>
                      <a:cubicBezTo>
                        <a:pt x="107" y="8280"/>
                        <a:pt x="1" y="9660"/>
                        <a:pt x="213" y="10934"/>
                      </a:cubicBezTo>
                      <a:cubicBezTo>
                        <a:pt x="531" y="12102"/>
                        <a:pt x="956" y="13163"/>
                        <a:pt x="1487" y="14225"/>
                      </a:cubicBezTo>
                      <a:cubicBezTo>
                        <a:pt x="2017" y="15074"/>
                        <a:pt x="2548" y="16029"/>
                        <a:pt x="3185" y="16878"/>
                      </a:cubicBezTo>
                      <a:cubicBezTo>
                        <a:pt x="3822" y="17728"/>
                        <a:pt x="4565" y="18471"/>
                        <a:pt x="5308" y="19320"/>
                      </a:cubicBezTo>
                      <a:cubicBezTo>
                        <a:pt x="6900" y="21018"/>
                        <a:pt x="8705" y="22504"/>
                        <a:pt x="10722" y="23778"/>
                      </a:cubicBezTo>
                      <a:cubicBezTo>
                        <a:pt x="12632" y="25052"/>
                        <a:pt x="14861" y="25901"/>
                        <a:pt x="17090" y="26432"/>
                      </a:cubicBezTo>
                      <a:cubicBezTo>
                        <a:pt x="17746" y="26563"/>
                        <a:pt x="18402" y="26654"/>
                        <a:pt x="19058" y="26654"/>
                      </a:cubicBezTo>
                      <a:cubicBezTo>
                        <a:pt x="19464" y="26654"/>
                        <a:pt x="19869" y="26619"/>
                        <a:pt x="20275" y="26538"/>
                      </a:cubicBezTo>
                      <a:cubicBezTo>
                        <a:pt x="20275" y="26326"/>
                        <a:pt x="19001" y="26326"/>
                        <a:pt x="17303" y="25795"/>
                      </a:cubicBezTo>
                      <a:cubicBezTo>
                        <a:pt x="15180" y="25052"/>
                        <a:pt x="13163" y="23990"/>
                        <a:pt x="11358" y="22717"/>
                      </a:cubicBezTo>
                      <a:cubicBezTo>
                        <a:pt x="9554" y="21337"/>
                        <a:pt x="7962" y="19851"/>
                        <a:pt x="6476" y="18152"/>
                      </a:cubicBezTo>
                      <a:cubicBezTo>
                        <a:pt x="5839" y="17409"/>
                        <a:pt x="5202" y="16560"/>
                        <a:pt x="4671" y="15817"/>
                      </a:cubicBezTo>
                      <a:cubicBezTo>
                        <a:pt x="4034" y="14968"/>
                        <a:pt x="3503" y="14119"/>
                        <a:pt x="2973" y="13269"/>
                      </a:cubicBezTo>
                      <a:cubicBezTo>
                        <a:pt x="2442" y="12420"/>
                        <a:pt x="2017" y="11571"/>
                        <a:pt x="1805" y="10616"/>
                      </a:cubicBezTo>
                      <a:cubicBezTo>
                        <a:pt x="1487" y="9554"/>
                        <a:pt x="1487" y="8493"/>
                        <a:pt x="1805" y="7325"/>
                      </a:cubicBezTo>
                      <a:cubicBezTo>
                        <a:pt x="2442" y="5308"/>
                        <a:pt x="3716" y="3504"/>
                        <a:pt x="5414" y="2018"/>
                      </a:cubicBezTo>
                      <a:cubicBezTo>
                        <a:pt x="6263" y="1381"/>
                        <a:pt x="7006" y="744"/>
                        <a:pt x="7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9" name="Google Shape;3519;p64"/>
                <p:cNvSpPr/>
                <p:nvPr/>
              </p:nvSpPr>
              <p:spPr>
                <a:xfrm>
                  <a:off x="-1881451" y="2485068"/>
                  <a:ext cx="209061" cy="98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3" h="4671" extrusionOk="0">
                      <a:moveTo>
                        <a:pt x="213" y="0"/>
                      </a:moveTo>
                      <a:cubicBezTo>
                        <a:pt x="106" y="0"/>
                        <a:pt x="0" y="425"/>
                        <a:pt x="0" y="955"/>
                      </a:cubicBezTo>
                      <a:cubicBezTo>
                        <a:pt x="106" y="1699"/>
                        <a:pt x="425" y="2442"/>
                        <a:pt x="849" y="3078"/>
                      </a:cubicBezTo>
                      <a:cubicBezTo>
                        <a:pt x="1380" y="3715"/>
                        <a:pt x="2017" y="4140"/>
                        <a:pt x="2866" y="4458"/>
                      </a:cubicBezTo>
                      <a:cubicBezTo>
                        <a:pt x="3185" y="4564"/>
                        <a:pt x="3503" y="4671"/>
                        <a:pt x="3822" y="4671"/>
                      </a:cubicBezTo>
                      <a:lnTo>
                        <a:pt x="4989" y="4671"/>
                      </a:lnTo>
                      <a:cubicBezTo>
                        <a:pt x="5626" y="4564"/>
                        <a:pt x="6369" y="4458"/>
                        <a:pt x="7112" y="4246"/>
                      </a:cubicBezTo>
                      <a:cubicBezTo>
                        <a:pt x="8492" y="3715"/>
                        <a:pt x="9872" y="2972"/>
                        <a:pt x="9766" y="2760"/>
                      </a:cubicBezTo>
                      <a:cubicBezTo>
                        <a:pt x="9715" y="2709"/>
                        <a:pt x="9596" y="2689"/>
                        <a:pt x="9426" y="2689"/>
                      </a:cubicBezTo>
                      <a:cubicBezTo>
                        <a:pt x="8890" y="2689"/>
                        <a:pt x="7842" y="2892"/>
                        <a:pt x="6794" y="2972"/>
                      </a:cubicBezTo>
                      <a:cubicBezTo>
                        <a:pt x="6475" y="3025"/>
                        <a:pt x="6157" y="3052"/>
                        <a:pt x="5838" y="3052"/>
                      </a:cubicBezTo>
                      <a:cubicBezTo>
                        <a:pt x="5520" y="3052"/>
                        <a:pt x="5202" y="3025"/>
                        <a:pt x="4883" y="2972"/>
                      </a:cubicBezTo>
                      <a:lnTo>
                        <a:pt x="4034" y="2972"/>
                      </a:lnTo>
                      <a:cubicBezTo>
                        <a:pt x="4034" y="2972"/>
                        <a:pt x="3715" y="2972"/>
                        <a:pt x="3291" y="2866"/>
                      </a:cubicBezTo>
                      <a:cubicBezTo>
                        <a:pt x="2760" y="2760"/>
                        <a:pt x="2229" y="2548"/>
                        <a:pt x="1805" y="2229"/>
                      </a:cubicBezTo>
                      <a:cubicBezTo>
                        <a:pt x="1380" y="1805"/>
                        <a:pt x="956" y="1380"/>
                        <a:pt x="743" y="849"/>
                      </a:cubicBezTo>
                      <a:cubicBezTo>
                        <a:pt x="531" y="319"/>
                        <a:pt x="319" y="0"/>
                        <a:pt x="2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0" name="Google Shape;3520;p64"/>
                <p:cNvSpPr/>
                <p:nvPr/>
              </p:nvSpPr>
              <p:spPr>
                <a:xfrm>
                  <a:off x="-2798519" y="217310"/>
                  <a:ext cx="2171285" cy="153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40" h="72386" extrusionOk="0">
                      <a:moveTo>
                        <a:pt x="28809" y="0"/>
                      </a:moveTo>
                      <a:cubicBezTo>
                        <a:pt x="22164" y="0"/>
                        <a:pt x="16482" y="1188"/>
                        <a:pt x="12845" y="4239"/>
                      </a:cubicBezTo>
                      <a:cubicBezTo>
                        <a:pt x="1" y="14960"/>
                        <a:pt x="34393" y="34703"/>
                        <a:pt x="50952" y="42028"/>
                      </a:cubicBezTo>
                      <a:cubicBezTo>
                        <a:pt x="50952" y="42028"/>
                        <a:pt x="35667" y="64425"/>
                        <a:pt x="37153" y="68140"/>
                      </a:cubicBezTo>
                      <a:cubicBezTo>
                        <a:pt x="38320" y="71218"/>
                        <a:pt x="41823" y="72174"/>
                        <a:pt x="43203" y="72386"/>
                      </a:cubicBezTo>
                      <a:cubicBezTo>
                        <a:pt x="46812" y="70475"/>
                        <a:pt x="50634" y="66335"/>
                        <a:pt x="53075" y="65062"/>
                      </a:cubicBezTo>
                      <a:cubicBezTo>
                        <a:pt x="53758" y="64682"/>
                        <a:pt x="54231" y="64516"/>
                        <a:pt x="54558" y="64516"/>
                      </a:cubicBezTo>
                      <a:cubicBezTo>
                        <a:pt x="56062" y="64516"/>
                        <a:pt x="54497" y="68015"/>
                        <a:pt x="56153" y="70369"/>
                      </a:cubicBezTo>
                      <a:cubicBezTo>
                        <a:pt x="56555" y="70928"/>
                        <a:pt x="57117" y="71165"/>
                        <a:pt x="57785" y="71165"/>
                      </a:cubicBezTo>
                      <a:cubicBezTo>
                        <a:pt x="61178" y="71165"/>
                        <a:pt x="67295" y="65047"/>
                        <a:pt x="68891" y="63894"/>
                      </a:cubicBezTo>
                      <a:cubicBezTo>
                        <a:pt x="71693" y="62026"/>
                        <a:pt x="73556" y="61173"/>
                        <a:pt x="75448" y="61173"/>
                      </a:cubicBezTo>
                      <a:cubicBezTo>
                        <a:pt x="77427" y="61173"/>
                        <a:pt x="79437" y="62106"/>
                        <a:pt x="82584" y="63788"/>
                      </a:cubicBezTo>
                      <a:cubicBezTo>
                        <a:pt x="85263" y="65241"/>
                        <a:pt x="87636" y="65878"/>
                        <a:pt x="89719" y="65878"/>
                      </a:cubicBezTo>
                      <a:cubicBezTo>
                        <a:pt x="97374" y="65878"/>
                        <a:pt x="101107" y="57272"/>
                        <a:pt x="101691" y="48927"/>
                      </a:cubicBezTo>
                      <a:cubicBezTo>
                        <a:pt x="102540" y="36826"/>
                        <a:pt x="100205" y="24726"/>
                        <a:pt x="100205" y="12625"/>
                      </a:cubicBezTo>
                      <a:cubicBezTo>
                        <a:pt x="96489" y="13049"/>
                        <a:pt x="91288" y="12837"/>
                        <a:pt x="87573" y="14748"/>
                      </a:cubicBezTo>
                      <a:cubicBezTo>
                        <a:pt x="87573" y="14748"/>
                        <a:pt x="52217" y="0"/>
                        <a:pt x="2880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1" name="Google Shape;3521;p64"/>
                <p:cNvSpPr/>
                <p:nvPr/>
              </p:nvSpPr>
              <p:spPr>
                <a:xfrm>
                  <a:off x="-492392" y="484623"/>
                  <a:ext cx="1240749" cy="116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95" h="55052" extrusionOk="0">
                      <a:moveTo>
                        <a:pt x="1" y="1"/>
                      </a:moveTo>
                      <a:cubicBezTo>
                        <a:pt x="4034" y="6794"/>
                        <a:pt x="5945" y="28979"/>
                        <a:pt x="10403" y="37471"/>
                      </a:cubicBezTo>
                      <a:cubicBezTo>
                        <a:pt x="14785" y="45663"/>
                        <a:pt x="22500" y="55051"/>
                        <a:pt x="30021" y="55051"/>
                      </a:cubicBezTo>
                      <a:cubicBezTo>
                        <a:pt x="30881" y="55051"/>
                        <a:pt x="31738" y="54928"/>
                        <a:pt x="32588" y="54667"/>
                      </a:cubicBezTo>
                      <a:cubicBezTo>
                        <a:pt x="40868" y="52119"/>
                        <a:pt x="39806" y="41611"/>
                        <a:pt x="41292" y="39912"/>
                      </a:cubicBezTo>
                      <a:cubicBezTo>
                        <a:pt x="41521" y="39683"/>
                        <a:pt x="41820" y="39582"/>
                        <a:pt x="42175" y="39582"/>
                      </a:cubicBezTo>
                      <a:cubicBezTo>
                        <a:pt x="44290" y="39582"/>
                        <a:pt x="48392" y="43190"/>
                        <a:pt x="51482" y="45007"/>
                      </a:cubicBezTo>
                      <a:cubicBezTo>
                        <a:pt x="52332" y="45485"/>
                        <a:pt x="53287" y="45724"/>
                        <a:pt x="54242" y="45724"/>
                      </a:cubicBezTo>
                      <a:cubicBezTo>
                        <a:pt x="55198" y="45724"/>
                        <a:pt x="56153" y="45485"/>
                        <a:pt x="57002" y="45007"/>
                      </a:cubicBezTo>
                      <a:cubicBezTo>
                        <a:pt x="58594" y="44264"/>
                        <a:pt x="46281" y="25901"/>
                        <a:pt x="45326" y="24627"/>
                      </a:cubicBezTo>
                      <a:cubicBezTo>
                        <a:pt x="38638" y="16135"/>
                        <a:pt x="27811" y="9023"/>
                        <a:pt x="18046" y="4671"/>
                      </a:cubicBezTo>
                      <a:cubicBezTo>
                        <a:pt x="14968" y="3185"/>
                        <a:pt x="11783" y="2017"/>
                        <a:pt x="8492" y="1062"/>
                      </a:cubicBezTo>
                      <a:cubicBezTo>
                        <a:pt x="7006" y="638"/>
                        <a:pt x="2124" y="21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2" name="Google Shape;3522;p64"/>
                <p:cNvSpPr/>
                <p:nvPr/>
              </p:nvSpPr>
              <p:spPr>
                <a:xfrm>
                  <a:off x="-2403" y="1008344"/>
                  <a:ext cx="143884" cy="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5" h="3928" extrusionOk="0">
                      <a:moveTo>
                        <a:pt x="3291" y="0"/>
                      </a:moveTo>
                      <a:cubicBezTo>
                        <a:pt x="2761" y="106"/>
                        <a:pt x="2230" y="319"/>
                        <a:pt x="1805" y="531"/>
                      </a:cubicBezTo>
                      <a:cubicBezTo>
                        <a:pt x="744" y="1062"/>
                        <a:pt x="1" y="1911"/>
                        <a:pt x="213" y="2229"/>
                      </a:cubicBezTo>
                      <a:cubicBezTo>
                        <a:pt x="319" y="2388"/>
                        <a:pt x="611" y="2415"/>
                        <a:pt x="983" y="2415"/>
                      </a:cubicBezTo>
                      <a:cubicBezTo>
                        <a:pt x="1169" y="2415"/>
                        <a:pt x="1374" y="2408"/>
                        <a:pt x="1586" y="2408"/>
                      </a:cubicBezTo>
                      <a:cubicBezTo>
                        <a:pt x="1799" y="2408"/>
                        <a:pt x="2018" y="2415"/>
                        <a:pt x="2230" y="2441"/>
                      </a:cubicBezTo>
                      <a:cubicBezTo>
                        <a:pt x="2548" y="2441"/>
                        <a:pt x="2973" y="2441"/>
                        <a:pt x="3291" y="2548"/>
                      </a:cubicBezTo>
                      <a:cubicBezTo>
                        <a:pt x="3517" y="2623"/>
                        <a:pt x="3636" y="2698"/>
                        <a:pt x="3686" y="2698"/>
                      </a:cubicBezTo>
                      <a:cubicBezTo>
                        <a:pt x="3707" y="2698"/>
                        <a:pt x="3716" y="2685"/>
                        <a:pt x="3716" y="2654"/>
                      </a:cubicBezTo>
                      <a:lnTo>
                        <a:pt x="4141" y="2654"/>
                      </a:lnTo>
                      <a:cubicBezTo>
                        <a:pt x="4353" y="2654"/>
                        <a:pt x="4671" y="2760"/>
                        <a:pt x="4884" y="2866"/>
                      </a:cubicBezTo>
                      <a:cubicBezTo>
                        <a:pt x="5202" y="2972"/>
                        <a:pt x="5521" y="3185"/>
                        <a:pt x="5733" y="3503"/>
                      </a:cubicBezTo>
                      <a:cubicBezTo>
                        <a:pt x="5945" y="3715"/>
                        <a:pt x="6157" y="3928"/>
                        <a:pt x="6370" y="3928"/>
                      </a:cubicBezTo>
                      <a:cubicBezTo>
                        <a:pt x="6582" y="3928"/>
                        <a:pt x="6688" y="3609"/>
                        <a:pt x="6794" y="3185"/>
                      </a:cubicBezTo>
                      <a:cubicBezTo>
                        <a:pt x="6794" y="2654"/>
                        <a:pt x="6582" y="2017"/>
                        <a:pt x="6264" y="1592"/>
                      </a:cubicBezTo>
                      <a:cubicBezTo>
                        <a:pt x="5945" y="1062"/>
                        <a:pt x="5414" y="637"/>
                        <a:pt x="4884" y="319"/>
                      </a:cubicBezTo>
                      <a:cubicBezTo>
                        <a:pt x="4671" y="212"/>
                        <a:pt x="4353" y="106"/>
                        <a:pt x="41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3" name="Google Shape;3523;p64"/>
                <p:cNvSpPr/>
                <p:nvPr/>
              </p:nvSpPr>
              <p:spPr>
                <a:xfrm>
                  <a:off x="-1061047" y="1079429"/>
                  <a:ext cx="139374" cy="88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2" h="4192" extrusionOk="0">
                      <a:moveTo>
                        <a:pt x="3767" y="0"/>
                      </a:moveTo>
                      <a:cubicBezTo>
                        <a:pt x="3609" y="0"/>
                        <a:pt x="3450" y="13"/>
                        <a:pt x="3291" y="40"/>
                      </a:cubicBezTo>
                      <a:cubicBezTo>
                        <a:pt x="2972" y="40"/>
                        <a:pt x="2760" y="146"/>
                        <a:pt x="2442" y="252"/>
                      </a:cubicBezTo>
                      <a:lnTo>
                        <a:pt x="2229" y="358"/>
                      </a:lnTo>
                      <a:cubicBezTo>
                        <a:pt x="2123" y="464"/>
                        <a:pt x="1911" y="571"/>
                        <a:pt x="1805" y="677"/>
                      </a:cubicBezTo>
                      <a:cubicBezTo>
                        <a:pt x="1380" y="995"/>
                        <a:pt x="1062" y="1420"/>
                        <a:pt x="743" y="1844"/>
                      </a:cubicBezTo>
                      <a:cubicBezTo>
                        <a:pt x="106" y="2906"/>
                        <a:pt x="0" y="4073"/>
                        <a:pt x="213" y="4180"/>
                      </a:cubicBezTo>
                      <a:cubicBezTo>
                        <a:pt x="245" y="4188"/>
                        <a:pt x="278" y="4191"/>
                        <a:pt x="312" y="4191"/>
                      </a:cubicBezTo>
                      <a:cubicBezTo>
                        <a:pt x="735" y="4191"/>
                        <a:pt x="1338" y="3625"/>
                        <a:pt x="2123" y="3330"/>
                      </a:cubicBezTo>
                      <a:cubicBezTo>
                        <a:pt x="2442" y="3118"/>
                        <a:pt x="2760" y="3012"/>
                        <a:pt x="3079" y="2906"/>
                      </a:cubicBezTo>
                      <a:cubicBezTo>
                        <a:pt x="3185" y="2800"/>
                        <a:pt x="3397" y="2800"/>
                        <a:pt x="3503" y="2800"/>
                      </a:cubicBezTo>
                      <a:lnTo>
                        <a:pt x="3822" y="2481"/>
                      </a:lnTo>
                      <a:cubicBezTo>
                        <a:pt x="4140" y="2375"/>
                        <a:pt x="4352" y="2269"/>
                        <a:pt x="4671" y="2269"/>
                      </a:cubicBezTo>
                      <a:cubicBezTo>
                        <a:pt x="4830" y="2216"/>
                        <a:pt x="4989" y="2189"/>
                        <a:pt x="5148" y="2189"/>
                      </a:cubicBezTo>
                      <a:cubicBezTo>
                        <a:pt x="5308" y="2189"/>
                        <a:pt x="5467" y="2216"/>
                        <a:pt x="5626" y="2269"/>
                      </a:cubicBezTo>
                      <a:cubicBezTo>
                        <a:pt x="5810" y="2330"/>
                        <a:pt x="5994" y="2392"/>
                        <a:pt x="6157" y="2392"/>
                      </a:cubicBezTo>
                      <a:cubicBezTo>
                        <a:pt x="6277" y="2392"/>
                        <a:pt x="6386" y="2359"/>
                        <a:pt x="6475" y="2269"/>
                      </a:cubicBezTo>
                      <a:cubicBezTo>
                        <a:pt x="6581" y="2163"/>
                        <a:pt x="6581" y="1950"/>
                        <a:pt x="6475" y="1526"/>
                      </a:cubicBezTo>
                      <a:cubicBezTo>
                        <a:pt x="6157" y="995"/>
                        <a:pt x="5626" y="571"/>
                        <a:pt x="5095" y="358"/>
                      </a:cubicBezTo>
                      <a:cubicBezTo>
                        <a:pt x="4697" y="119"/>
                        <a:pt x="4240" y="0"/>
                        <a:pt x="37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4" name="Google Shape;3524;p64"/>
                <p:cNvSpPr/>
                <p:nvPr/>
              </p:nvSpPr>
              <p:spPr>
                <a:xfrm>
                  <a:off x="-60824" y="1235298"/>
                  <a:ext cx="166330" cy="251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5" h="11892" extrusionOk="0">
                      <a:moveTo>
                        <a:pt x="3932" y="0"/>
                      </a:moveTo>
                      <a:cubicBezTo>
                        <a:pt x="3895" y="0"/>
                        <a:pt x="3858" y="1"/>
                        <a:pt x="3821" y="3"/>
                      </a:cubicBezTo>
                      <a:cubicBezTo>
                        <a:pt x="1698" y="109"/>
                        <a:pt x="0" y="3187"/>
                        <a:pt x="212" y="6903"/>
                      </a:cubicBezTo>
                      <a:cubicBezTo>
                        <a:pt x="212" y="8601"/>
                        <a:pt x="743" y="10405"/>
                        <a:pt x="1698" y="11892"/>
                      </a:cubicBezTo>
                      <a:cubicBezTo>
                        <a:pt x="3078" y="9981"/>
                        <a:pt x="5307" y="8919"/>
                        <a:pt x="7749" y="8813"/>
                      </a:cubicBezTo>
                      <a:cubicBezTo>
                        <a:pt x="7855" y="8070"/>
                        <a:pt x="7855" y="7327"/>
                        <a:pt x="7855" y="6584"/>
                      </a:cubicBezTo>
                      <a:cubicBezTo>
                        <a:pt x="7751" y="2933"/>
                        <a:pt x="6006" y="0"/>
                        <a:pt x="3932" y="0"/>
                      </a:cubicBezTo>
                      <a:close/>
                    </a:path>
                  </a:pathLst>
                </a:custGeom>
                <a:solidFill>
                  <a:srgbClr val="8A2C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5" name="Google Shape;3525;p64"/>
                <p:cNvSpPr/>
                <p:nvPr/>
              </p:nvSpPr>
              <p:spPr>
                <a:xfrm>
                  <a:off x="-33869" y="1311782"/>
                  <a:ext cx="53975" cy="105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4989" extrusionOk="0">
                      <a:moveTo>
                        <a:pt x="1168" y="0"/>
                      </a:moveTo>
                      <a:cubicBezTo>
                        <a:pt x="532" y="106"/>
                        <a:pt x="1" y="1168"/>
                        <a:pt x="1" y="2548"/>
                      </a:cubicBezTo>
                      <a:cubicBezTo>
                        <a:pt x="1" y="3928"/>
                        <a:pt x="638" y="4989"/>
                        <a:pt x="1275" y="4989"/>
                      </a:cubicBezTo>
                      <a:cubicBezTo>
                        <a:pt x="2018" y="4989"/>
                        <a:pt x="2548" y="3821"/>
                        <a:pt x="2548" y="2441"/>
                      </a:cubicBezTo>
                      <a:cubicBezTo>
                        <a:pt x="2442" y="1062"/>
                        <a:pt x="1805" y="0"/>
                        <a:pt x="11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6" name="Google Shape;3526;p64"/>
                <p:cNvSpPr/>
                <p:nvPr/>
              </p:nvSpPr>
              <p:spPr>
                <a:xfrm>
                  <a:off x="-1013848" y="1269009"/>
                  <a:ext cx="168595" cy="242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2" h="11468" extrusionOk="0">
                      <a:moveTo>
                        <a:pt x="3826" y="0"/>
                      </a:moveTo>
                      <a:cubicBezTo>
                        <a:pt x="3789" y="0"/>
                        <a:pt x="3752" y="1"/>
                        <a:pt x="3716" y="3"/>
                      </a:cubicBezTo>
                      <a:cubicBezTo>
                        <a:pt x="1593" y="109"/>
                        <a:pt x="0" y="3188"/>
                        <a:pt x="107" y="6903"/>
                      </a:cubicBezTo>
                      <a:cubicBezTo>
                        <a:pt x="107" y="7540"/>
                        <a:pt x="213" y="8177"/>
                        <a:pt x="319" y="8813"/>
                      </a:cubicBezTo>
                      <a:cubicBezTo>
                        <a:pt x="450" y="8808"/>
                        <a:pt x="580" y="8805"/>
                        <a:pt x="711" y="8805"/>
                      </a:cubicBezTo>
                      <a:cubicBezTo>
                        <a:pt x="2902" y="8805"/>
                        <a:pt x="4972" y="9640"/>
                        <a:pt x="6475" y="11043"/>
                      </a:cubicBezTo>
                      <a:lnTo>
                        <a:pt x="6900" y="11467"/>
                      </a:lnTo>
                      <a:cubicBezTo>
                        <a:pt x="7537" y="9981"/>
                        <a:pt x="7961" y="8283"/>
                        <a:pt x="7855" y="6691"/>
                      </a:cubicBezTo>
                      <a:cubicBezTo>
                        <a:pt x="7751" y="2936"/>
                        <a:pt x="5904" y="0"/>
                        <a:pt x="3826" y="0"/>
                      </a:cubicBezTo>
                      <a:close/>
                    </a:path>
                  </a:pathLst>
                </a:custGeom>
                <a:solidFill>
                  <a:srgbClr val="8A2C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7" name="Google Shape;3527;p64"/>
                <p:cNvSpPr/>
                <p:nvPr/>
              </p:nvSpPr>
              <p:spPr>
                <a:xfrm>
                  <a:off x="-989136" y="1327515"/>
                  <a:ext cx="53975" cy="105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4990" extrusionOk="0">
                      <a:moveTo>
                        <a:pt x="1169" y="0"/>
                      </a:moveTo>
                      <a:cubicBezTo>
                        <a:pt x="532" y="0"/>
                        <a:pt x="1" y="1274"/>
                        <a:pt x="1" y="2548"/>
                      </a:cubicBezTo>
                      <a:cubicBezTo>
                        <a:pt x="1" y="3928"/>
                        <a:pt x="638" y="4989"/>
                        <a:pt x="1381" y="4989"/>
                      </a:cubicBezTo>
                      <a:cubicBezTo>
                        <a:pt x="2018" y="4989"/>
                        <a:pt x="2549" y="3821"/>
                        <a:pt x="2549" y="2441"/>
                      </a:cubicBezTo>
                      <a:cubicBezTo>
                        <a:pt x="2549" y="1062"/>
                        <a:pt x="1912" y="0"/>
                        <a:pt x="11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8" name="Google Shape;3528;p64"/>
                <p:cNvSpPr/>
                <p:nvPr/>
              </p:nvSpPr>
              <p:spPr>
                <a:xfrm>
                  <a:off x="-2650167" y="374259"/>
                  <a:ext cx="1456522" cy="67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85" h="32069" extrusionOk="0">
                      <a:moveTo>
                        <a:pt x="63412" y="18805"/>
                      </a:moveTo>
                      <a:cubicBezTo>
                        <a:pt x="63649" y="18874"/>
                        <a:pt x="63796" y="18906"/>
                        <a:pt x="63796" y="18906"/>
                      </a:cubicBezTo>
                      <a:cubicBezTo>
                        <a:pt x="63796" y="18906"/>
                        <a:pt x="63660" y="18869"/>
                        <a:pt x="63412" y="18805"/>
                      </a:cubicBezTo>
                      <a:close/>
                      <a:moveTo>
                        <a:pt x="19820" y="0"/>
                      </a:moveTo>
                      <a:cubicBezTo>
                        <a:pt x="15704" y="0"/>
                        <a:pt x="12367" y="737"/>
                        <a:pt x="10403" y="2559"/>
                      </a:cubicBezTo>
                      <a:cubicBezTo>
                        <a:pt x="1" y="12006"/>
                        <a:pt x="46706" y="32068"/>
                        <a:pt x="46706" y="32068"/>
                      </a:cubicBezTo>
                      <a:lnTo>
                        <a:pt x="53818" y="28353"/>
                      </a:lnTo>
                      <a:cubicBezTo>
                        <a:pt x="53818" y="28353"/>
                        <a:pt x="45857" y="27079"/>
                        <a:pt x="48298" y="24425"/>
                      </a:cubicBezTo>
                      <a:cubicBezTo>
                        <a:pt x="49630" y="23036"/>
                        <a:pt x="52572" y="22720"/>
                        <a:pt x="54972" y="22720"/>
                      </a:cubicBezTo>
                      <a:cubicBezTo>
                        <a:pt x="56971" y="22720"/>
                        <a:pt x="58594" y="22939"/>
                        <a:pt x="58594" y="22939"/>
                      </a:cubicBezTo>
                      <a:cubicBezTo>
                        <a:pt x="58594" y="22939"/>
                        <a:pt x="44901" y="20816"/>
                        <a:pt x="47767" y="18481"/>
                      </a:cubicBezTo>
                      <a:cubicBezTo>
                        <a:pt x="48866" y="17577"/>
                        <a:pt x="50780" y="17262"/>
                        <a:pt x="52912" y="17262"/>
                      </a:cubicBezTo>
                      <a:cubicBezTo>
                        <a:pt x="57053" y="17262"/>
                        <a:pt x="62013" y="18448"/>
                        <a:pt x="63412" y="18805"/>
                      </a:cubicBezTo>
                      <a:lnTo>
                        <a:pt x="63412" y="18805"/>
                      </a:lnTo>
                      <a:cubicBezTo>
                        <a:pt x="62286" y="18480"/>
                        <a:pt x="59134" y="17328"/>
                        <a:pt x="60187" y="14872"/>
                      </a:cubicBezTo>
                      <a:cubicBezTo>
                        <a:pt x="60823" y="13598"/>
                        <a:pt x="68785" y="13280"/>
                        <a:pt x="68785" y="13280"/>
                      </a:cubicBezTo>
                      <a:cubicBezTo>
                        <a:pt x="68785" y="13280"/>
                        <a:pt x="37289" y="0"/>
                        <a:pt x="19820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9" name="Google Shape;3529;p64"/>
                <p:cNvSpPr/>
                <p:nvPr/>
              </p:nvSpPr>
              <p:spPr>
                <a:xfrm>
                  <a:off x="-2650167" y="374259"/>
                  <a:ext cx="1456522" cy="67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85" h="32069" extrusionOk="0">
                      <a:moveTo>
                        <a:pt x="63412" y="18805"/>
                      </a:moveTo>
                      <a:cubicBezTo>
                        <a:pt x="63649" y="18874"/>
                        <a:pt x="63796" y="18906"/>
                        <a:pt x="63796" y="18906"/>
                      </a:cubicBezTo>
                      <a:cubicBezTo>
                        <a:pt x="63796" y="18906"/>
                        <a:pt x="63660" y="18869"/>
                        <a:pt x="63412" y="18805"/>
                      </a:cubicBezTo>
                      <a:close/>
                      <a:moveTo>
                        <a:pt x="19820" y="0"/>
                      </a:moveTo>
                      <a:cubicBezTo>
                        <a:pt x="15704" y="0"/>
                        <a:pt x="12367" y="737"/>
                        <a:pt x="10403" y="2559"/>
                      </a:cubicBezTo>
                      <a:cubicBezTo>
                        <a:pt x="1" y="12006"/>
                        <a:pt x="46706" y="32068"/>
                        <a:pt x="46706" y="32068"/>
                      </a:cubicBezTo>
                      <a:lnTo>
                        <a:pt x="53818" y="28353"/>
                      </a:lnTo>
                      <a:cubicBezTo>
                        <a:pt x="53818" y="28353"/>
                        <a:pt x="45857" y="27079"/>
                        <a:pt x="48298" y="24425"/>
                      </a:cubicBezTo>
                      <a:cubicBezTo>
                        <a:pt x="49630" y="23036"/>
                        <a:pt x="52572" y="22720"/>
                        <a:pt x="54972" y="22720"/>
                      </a:cubicBezTo>
                      <a:cubicBezTo>
                        <a:pt x="56971" y="22720"/>
                        <a:pt x="58594" y="22939"/>
                        <a:pt x="58594" y="22939"/>
                      </a:cubicBezTo>
                      <a:cubicBezTo>
                        <a:pt x="58594" y="22939"/>
                        <a:pt x="44901" y="20816"/>
                        <a:pt x="47767" y="18481"/>
                      </a:cubicBezTo>
                      <a:cubicBezTo>
                        <a:pt x="48866" y="17577"/>
                        <a:pt x="50780" y="17262"/>
                        <a:pt x="52912" y="17262"/>
                      </a:cubicBezTo>
                      <a:cubicBezTo>
                        <a:pt x="57053" y="17262"/>
                        <a:pt x="62013" y="18448"/>
                        <a:pt x="63412" y="18805"/>
                      </a:cubicBezTo>
                      <a:lnTo>
                        <a:pt x="63412" y="18805"/>
                      </a:lnTo>
                      <a:cubicBezTo>
                        <a:pt x="62286" y="18480"/>
                        <a:pt x="59134" y="17328"/>
                        <a:pt x="60187" y="14872"/>
                      </a:cubicBezTo>
                      <a:cubicBezTo>
                        <a:pt x="60823" y="13598"/>
                        <a:pt x="68785" y="13280"/>
                        <a:pt x="68785" y="13280"/>
                      </a:cubicBezTo>
                      <a:cubicBezTo>
                        <a:pt x="68785" y="13280"/>
                        <a:pt x="37289" y="0"/>
                        <a:pt x="198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0" name="Google Shape;3530;p64"/>
                <p:cNvSpPr/>
                <p:nvPr/>
              </p:nvSpPr>
              <p:spPr>
                <a:xfrm>
                  <a:off x="-2281553" y="376758"/>
                  <a:ext cx="1087908" cy="49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77" h="23565" extrusionOk="0">
                      <a:moveTo>
                        <a:pt x="2540" y="1"/>
                      </a:moveTo>
                      <a:cubicBezTo>
                        <a:pt x="1655" y="1"/>
                        <a:pt x="807" y="34"/>
                        <a:pt x="1" y="106"/>
                      </a:cubicBezTo>
                      <a:cubicBezTo>
                        <a:pt x="532" y="7748"/>
                        <a:pt x="21761" y="18682"/>
                        <a:pt x="32164" y="23564"/>
                      </a:cubicBezTo>
                      <a:cubicBezTo>
                        <a:pt x="32482" y="23352"/>
                        <a:pt x="32907" y="23246"/>
                        <a:pt x="33225" y="23140"/>
                      </a:cubicBezTo>
                      <a:lnTo>
                        <a:pt x="33438" y="23140"/>
                      </a:lnTo>
                      <a:cubicBezTo>
                        <a:pt x="33650" y="23140"/>
                        <a:pt x="33756" y="23034"/>
                        <a:pt x="33968" y="23034"/>
                      </a:cubicBezTo>
                      <a:lnTo>
                        <a:pt x="34181" y="23034"/>
                      </a:lnTo>
                      <a:lnTo>
                        <a:pt x="34711" y="22928"/>
                      </a:lnTo>
                      <a:lnTo>
                        <a:pt x="41292" y="22928"/>
                      </a:lnTo>
                      <a:cubicBezTo>
                        <a:pt x="41292" y="22928"/>
                        <a:pt x="30678" y="21229"/>
                        <a:pt x="30041" y="19212"/>
                      </a:cubicBezTo>
                      <a:cubicBezTo>
                        <a:pt x="29722" y="18894"/>
                        <a:pt x="29829" y="18575"/>
                        <a:pt x="30359" y="18363"/>
                      </a:cubicBezTo>
                      <a:cubicBezTo>
                        <a:pt x="31477" y="17461"/>
                        <a:pt x="33404" y="17148"/>
                        <a:pt x="35545" y="17148"/>
                      </a:cubicBezTo>
                      <a:cubicBezTo>
                        <a:pt x="39703" y="17148"/>
                        <a:pt x="44668" y="18331"/>
                        <a:pt x="46069" y="18682"/>
                      </a:cubicBezTo>
                      <a:cubicBezTo>
                        <a:pt x="44902" y="18363"/>
                        <a:pt x="41717" y="17196"/>
                        <a:pt x="42885" y="14754"/>
                      </a:cubicBezTo>
                      <a:cubicBezTo>
                        <a:pt x="43415" y="13480"/>
                        <a:pt x="51377" y="13162"/>
                        <a:pt x="51377" y="13162"/>
                      </a:cubicBezTo>
                      <a:lnTo>
                        <a:pt x="51270" y="13162"/>
                      </a:lnTo>
                      <a:lnTo>
                        <a:pt x="50952" y="13056"/>
                      </a:lnTo>
                      <a:lnTo>
                        <a:pt x="49890" y="12631"/>
                      </a:lnTo>
                      <a:cubicBezTo>
                        <a:pt x="49678" y="12525"/>
                        <a:pt x="49360" y="12419"/>
                        <a:pt x="49147" y="12313"/>
                      </a:cubicBezTo>
                      <a:lnTo>
                        <a:pt x="45751" y="11039"/>
                      </a:lnTo>
                      <a:lnTo>
                        <a:pt x="44477" y="10508"/>
                      </a:lnTo>
                      <a:cubicBezTo>
                        <a:pt x="34179" y="6548"/>
                        <a:pt x="14829" y="1"/>
                        <a:pt x="254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1" name="Google Shape;3531;p64"/>
                <p:cNvSpPr/>
                <p:nvPr/>
              </p:nvSpPr>
              <p:spPr>
                <a:xfrm>
                  <a:off x="-1377973" y="648624"/>
                  <a:ext cx="177595" cy="12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7" h="5949" extrusionOk="0">
                      <a:moveTo>
                        <a:pt x="5741" y="0"/>
                      </a:moveTo>
                      <a:cubicBezTo>
                        <a:pt x="5268" y="0"/>
                        <a:pt x="4804" y="35"/>
                        <a:pt x="4352" y="111"/>
                      </a:cubicBezTo>
                      <a:cubicBezTo>
                        <a:pt x="3291" y="217"/>
                        <a:pt x="2230" y="535"/>
                        <a:pt x="1380" y="1066"/>
                      </a:cubicBezTo>
                      <a:cubicBezTo>
                        <a:pt x="1168" y="1172"/>
                        <a:pt x="1062" y="1384"/>
                        <a:pt x="956" y="1491"/>
                      </a:cubicBezTo>
                      <a:cubicBezTo>
                        <a:pt x="850" y="1597"/>
                        <a:pt x="743" y="1703"/>
                        <a:pt x="637" y="1915"/>
                      </a:cubicBezTo>
                      <a:cubicBezTo>
                        <a:pt x="425" y="2021"/>
                        <a:pt x="425" y="2234"/>
                        <a:pt x="425" y="2234"/>
                      </a:cubicBezTo>
                      <a:cubicBezTo>
                        <a:pt x="425" y="2234"/>
                        <a:pt x="319" y="2340"/>
                        <a:pt x="213" y="2552"/>
                      </a:cubicBezTo>
                      <a:cubicBezTo>
                        <a:pt x="107" y="2764"/>
                        <a:pt x="107" y="2870"/>
                        <a:pt x="107" y="3083"/>
                      </a:cubicBezTo>
                      <a:cubicBezTo>
                        <a:pt x="0" y="3295"/>
                        <a:pt x="0" y="3507"/>
                        <a:pt x="107" y="3720"/>
                      </a:cubicBezTo>
                      <a:cubicBezTo>
                        <a:pt x="107" y="4038"/>
                        <a:pt x="213" y="4357"/>
                        <a:pt x="319" y="4569"/>
                      </a:cubicBezTo>
                      <a:cubicBezTo>
                        <a:pt x="531" y="4781"/>
                        <a:pt x="743" y="4993"/>
                        <a:pt x="956" y="5206"/>
                      </a:cubicBezTo>
                      <a:cubicBezTo>
                        <a:pt x="1486" y="5524"/>
                        <a:pt x="2017" y="5736"/>
                        <a:pt x="2548" y="5843"/>
                      </a:cubicBezTo>
                      <a:cubicBezTo>
                        <a:pt x="3008" y="5913"/>
                        <a:pt x="3468" y="5949"/>
                        <a:pt x="3924" y="5949"/>
                      </a:cubicBezTo>
                      <a:cubicBezTo>
                        <a:pt x="4836" y="5949"/>
                        <a:pt x="5732" y="5807"/>
                        <a:pt x="6582" y="5524"/>
                      </a:cubicBezTo>
                      <a:cubicBezTo>
                        <a:pt x="6582" y="5312"/>
                        <a:pt x="4565" y="5418"/>
                        <a:pt x="2760" y="4887"/>
                      </a:cubicBezTo>
                      <a:cubicBezTo>
                        <a:pt x="1911" y="4569"/>
                        <a:pt x="1168" y="4038"/>
                        <a:pt x="1274" y="3613"/>
                      </a:cubicBezTo>
                      <a:cubicBezTo>
                        <a:pt x="1380" y="3295"/>
                        <a:pt x="1486" y="3083"/>
                        <a:pt x="1593" y="2870"/>
                      </a:cubicBezTo>
                      <a:cubicBezTo>
                        <a:pt x="1593" y="2870"/>
                        <a:pt x="1699" y="2764"/>
                        <a:pt x="1805" y="2552"/>
                      </a:cubicBezTo>
                      <a:lnTo>
                        <a:pt x="1911" y="2340"/>
                      </a:lnTo>
                      <a:cubicBezTo>
                        <a:pt x="2017" y="2234"/>
                        <a:pt x="2123" y="2127"/>
                        <a:pt x="2230" y="2021"/>
                      </a:cubicBezTo>
                      <a:cubicBezTo>
                        <a:pt x="2866" y="1491"/>
                        <a:pt x="3609" y="1172"/>
                        <a:pt x="4459" y="1066"/>
                      </a:cubicBezTo>
                      <a:cubicBezTo>
                        <a:pt x="5732" y="854"/>
                        <a:pt x="7112" y="641"/>
                        <a:pt x="8386" y="323"/>
                      </a:cubicBezTo>
                      <a:cubicBezTo>
                        <a:pt x="7495" y="117"/>
                        <a:pt x="6604" y="0"/>
                        <a:pt x="57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2" name="Google Shape;3532;p64"/>
                <p:cNvSpPr/>
                <p:nvPr/>
              </p:nvSpPr>
              <p:spPr>
                <a:xfrm>
                  <a:off x="-1638701" y="726675"/>
                  <a:ext cx="292215" cy="155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0" h="7358" extrusionOk="0">
                      <a:moveTo>
                        <a:pt x="3756" y="0"/>
                      </a:moveTo>
                      <a:cubicBezTo>
                        <a:pt x="3054" y="0"/>
                        <a:pt x="2358" y="52"/>
                        <a:pt x="1699" y="140"/>
                      </a:cubicBezTo>
                      <a:cubicBezTo>
                        <a:pt x="1274" y="246"/>
                        <a:pt x="956" y="458"/>
                        <a:pt x="637" y="777"/>
                      </a:cubicBezTo>
                      <a:cubicBezTo>
                        <a:pt x="319" y="989"/>
                        <a:pt x="213" y="1307"/>
                        <a:pt x="106" y="1626"/>
                      </a:cubicBezTo>
                      <a:cubicBezTo>
                        <a:pt x="0" y="1838"/>
                        <a:pt x="0" y="2157"/>
                        <a:pt x="106" y="2369"/>
                      </a:cubicBezTo>
                      <a:cubicBezTo>
                        <a:pt x="106" y="2475"/>
                        <a:pt x="106" y="2581"/>
                        <a:pt x="106" y="2581"/>
                      </a:cubicBezTo>
                      <a:lnTo>
                        <a:pt x="319" y="2793"/>
                      </a:lnTo>
                      <a:cubicBezTo>
                        <a:pt x="319" y="3006"/>
                        <a:pt x="531" y="3218"/>
                        <a:pt x="637" y="3324"/>
                      </a:cubicBezTo>
                      <a:cubicBezTo>
                        <a:pt x="1062" y="3749"/>
                        <a:pt x="1592" y="4067"/>
                        <a:pt x="2123" y="4280"/>
                      </a:cubicBezTo>
                      <a:cubicBezTo>
                        <a:pt x="3715" y="4916"/>
                        <a:pt x="5202" y="5447"/>
                        <a:pt x="6900" y="5872"/>
                      </a:cubicBezTo>
                      <a:cubicBezTo>
                        <a:pt x="8598" y="6296"/>
                        <a:pt x="10297" y="6615"/>
                        <a:pt x="11570" y="6933"/>
                      </a:cubicBezTo>
                      <a:cubicBezTo>
                        <a:pt x="12313" y="7146"/>
                        <a:pt x="13056" y="7252"/>
                        <a:pt x="13799" y="7358"/>
                      </a:cubicBezTo>
                      <a:cubicBezTo>
                        <a:pt x="13163" y="6933"/>
                        <a:pt x="12420" y="6615"/>
                        <a:pt x="11783" y="6403"/>
                      </a:cubicBezTo>
                      <a:cubicBezTo>
                        <a:pt x="10509" y="5978"/>
                        <a:pt x="8811" y="5447"/>
                        <a:pt x="7112" y="4916"/>
                      </a:cubicBezTo>
                      <a:cubicBezTo>
                        <a:pt x="5520" y="4492"/>
                        <a:pt x="4140" y="3961"/>
                        <a:pt x="2654" y="3218"/>
                      </a:cubicBezTo>
                      <a:cubicBezTo>
                        <a:pt x="2229" y="3006"/>
                        <a:pt x="1911" y="2687"/>
                        <a:pt x="1592" y="2369"/>
                      </a:cubicBezTo>
                      <a:cubicBezTo>
                        <a:pt x="1486" y="2263"/>
                        <a:pt x="1380" y="2263"/>
                        <a:pt x="1380" y="2157"/>
                      </a:cubicBezTo>
                      <a:cubicBezTo>
                        <a:pt x="1380" y="2050"/>
                        <a:pt x="1380" y="2050"/>
                        <a:pt x="1380" y="2050"/>
                      </a:cubicBezTo>
                      <a:cubicBezTo>
                        <a:pt x="1380" y="2050"/>
                        <a:pt x="1274" y="2050"/>
                        <a:pt x="1380" y="1944"/>
                      </a:cubicBezTo>
                      <a:cubicBezTo>
                        <a:pt x="1380" y="1732"/>
                        <a:pt x="1486" y="1520"/>
                        <a:pt x="2017" y="1307"/>
                      </a:cubicBezTo>
                      <a:cubicBezTo>
                        <a:pt x="2760" y="1148"/>
                        <a:pt x="3530" y="1069"/>
                        <a:pt x="4299" y="1069"/>
                      </a:cubicBezTo>
                      <a:cubicBezTo>
                        <a:pt x="5069" y="1069"/>
                        <a:pt x="5838" y="1148"/>
                        <a:pt x="6581" y="1307"/>
                      </a:cubicBezTo>
                      <a:cubicBezTo>
                        <a:pt x="8280" y="1414"/>
                        <a:pt x="10084" y="1732"/>
                        <a:pt x="11358" y="1944"/>
                      </a:cubicBezTo>
                      <a:cubicBezTo>
                        <a:pt x="11883" y="2019"/>
                        <a:pt x="12409" y="2094"/>
                        <a:pt x="12934" y="2094"/>
                      </a:cubicBezTo>
                      <a:cubicBezTo>
                        <a:pt x="13152" y="2094"/>
                        <a:pt x="13370" y="2082"/>
                        <a:pt x="13587" y="2050"/>
                      </a:cubicBezTo>
                      <a:cubicBezTo>
                        <a:pt x="12950" y="1732"/>
                        <a:pt x="12207" y="1520"/>
                        <a:pt x="11464" y="1414"/>
                      </a:cubicBezTo>
                      <a:cubicBezTo>
                        <a:pt x="10190" y="1095"/>
                        <a:pt x="8492" y="671"/>
                        <a:pt x="6688" y="352"/>
                      </a:cubicBezTo>
                      <a:cubicBezTo>
                        <a:pt x="5755" y="103"/>
                        <a:pt x="4749" y="0"/>
                        <a:pt x="37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3" name="Google Shape;3533;p64"/>
                <p:cNvSpPr/>
                <p:nvPr/>
              </p:nvSpPr>
              <p:spPr>
                <a:xfrm>
                  <a:off x="-1681411" y="847817"/>
                  <a:ext cx="249505" cy="252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934" extrusionOk="0">
                      <a:moveTo>
                        <a:pt x="7346" y="1"/>
                      </a:moveTo>
                      <a:cubicBezTo>
                        <a:pt x="6783" y="1"/>
                        <a:pt x="6258" y="76"/>
                        <a:pt x="5732" y="151"/>
                      </a:cubicBezTo>
                      <a:cubicBezTo>
                        <a:pt x="5308" y="257"/>
                        <a:pt x="4883" y="469"/>
                        <a:pt x="4459" y="575"/>
                      </a:cubicBezTo>
                      <a:cubicBezTo>
                        <a:pt x="4034" y="894"/>
                        <a:pt x="3716" y="1106"/>
                        <a:pt x="3397" y="1425"/>
                      </a:cubicBezTo>
                      <a:cubicBezTo>
                        <a:pt x="2973" y="1743"/>
                        <a:pt x="2654" y="2061"/>
                        <a:pt x="2442" y="2486"/>
                      </a:cubicBezTo>
                      <a:cubicBezTo>
                        <a:pt x="2336" y="2804"/>
                        <a:pt x="2230" y="3123"/>
                        <a:pt x="2336" y="3335"/>
                      </a:cubicBezTo>
                      <a:cubicBezTo>
                        <a:pt x="2336" y="3654"/>
                        <a:pt x="2442" y="3972"/>
                        <a:pt x="2548" y="4184"/>
                      </a:cubicBezTo>
                      <a:cubicBezTo>
                        <a:pt x="2866" y="4609"/>
                        <a:pt x="3185" y="4927"/>
                        <a:pt x="3609" y="5140"/>
                      </a:cubicBezTo>
                      <a:cubicBezTo>
                        <a:pt x="3928" y="5246"/>
                        <a:pt x="4246" y="5458"/>
                        <a:pt x="4565" y="5564"/>
                      </a:cubicBezTo>
                      <a:cubicBezTo>
                        <a:pt x="5202" y="5883"/>
                        <a:pt x="5626" y="6095"/>
                        <a:pt x="6051" y="6201"/>
                      </a:cubicBezTo>
                      <a:lnTo>
                        <a:pt x="6582" y="6413"/>
                      </a:lnTo>
                      <a:lnTo>
                        <a:pt x="6763" y="6474"/>
                      </a:lnTo>
                      <a:lnTo>
                        <a:pt x="6762" y="6474"/>
                      </a:lnTo>
                      <a:cubicBezTo>
                        <a:pt x="5154" y="6775"/>
                        <a:pt x="3624" y="7463"/>
                        <a:pt x="2336" y="8536"/>
                      </a:cubicBezTo>
                      <a:cubicBezTo>
                        <a:pt x="1487" y="9067"/>
                        <a:pt x="850" y="9916"/>
                        <a:pt x="319" y="10766"/>
                      </a:cubicBezTo>
                      <a:cubicBezTo>
                        <a:pt x="107" y="11084"/>
                        <a:pt x="0" y="11509"/>
                        <a:pt x="107" y="11933"/>
                      </a:cubicBezTo>
                      <a:cubicBezTo>
                        <a:pt x="213" y="11933"/>
                        <a:pt x="319" y="11509"/>
                        <a:pt x="637" y="10978"/>
                      </a:cubicBezTo>
                      <a:cubicBezTo>
                        <a:pt x="1274" y="10235"/>
                        <a:pt x="1911" y="9598"/>
                        <a:pt x="2760" y="9173"/>
                      </a:cubicBezTo>
                      <a:cubicBezTo>
                        <a:pt x="3716" y="8430"/>
                        <a:pt x="4777" y="8006"/>
                        <a:pt x="5945" y="7687"/>
                      </a:cubicBezTo>
                      <a:cubicBezTo>
                        <a:pt x="6562" y="7482"/>
                        <a:pt x="7223" y="7365"/>
                        <a:pt x="7871" y="7365"/>
                      </a:cubicBezTo>
                      <a:cubicBezTo>
                        <a:pt x="8227" y="7365"/>
                        <a:pt x="8578" y="7400"/>
                        <a:pt x="8917" y="7475"/>
                      </a:cubicBezTo>
                      <a:lnTo>
                        <a:pt x="11783" y="8006"/>
                      </a:lnTo>
                      <a:lnTo>
                        <a:pt x="11783" y="8006"/>
                      </a:lnTo>
                      <a:lnTo>
                        <a:pt x="9448" y="6413"/>
                      </a:lnTo>
                      <a:cubicBezTo>
                        <a:pt x="8917" y="5989"/>
                        <a:pt x="8280" y="5670"/>
                        <a:pt x="7749" y="5458"/>
                      </a:cubicBezTo>
                      <a:lnTo>
                        <a:pt x="7112" y="5140"/>
                      </a:lnTo>
                      <a:lnTo>
                        <a:pt x="6475" y="4927"/>
                      </a:lnTo>
                      <a:cubicBezTo>
                        <a:pt x="6157" y="4821"/>
                        <a:pt x="5732" y="4715"/>
                        <a:pt x="5096" y="4503"/>
                      </a:cubicBezTo>
                      <a:cubicBezTo>
                        <a:pt x="4565" y="4291"/>
                        <a:pt x="4034" y="3972"/>
                        <a:pt x="3503" y="3547"/>
                      </a:cubicBezTo>
                      <a:cubicBezTo>
                        <a:pt x="3397" y="3335"/>
                        <a:pt x="3291" y="3123"/>
                        <a:pt x="3503" y="2911"/>
                      </a:cubicBezTo>
                      <a:cubicBezTo>
                        <a:pt x="3609" y="2592"/>
                        <a:pt x="3822" y="2274"/>
                        <a:pt x="4034" y="2061"/>
                      </a:cubicBezTo>
                      <a:cubicBezTo>
                        <a:pt x="5096" y="1000"/>
                        <a:pt x="6582" y="469"/>
                        <a:pt x="8068" y="469"/>
                      </a:cubicBezTo>
                      <a:cubicBezTo>
                        <a:pt x="8705" y="469"/>
                        <a:pt x="9448" y="363"/>
                        <a:pt x="10085" y="257"/>
                      </a:cubicBezTo>
                      <a:cubicBezTo>
                        <a:pt x="9618" y="102"/>
                        <a:pt x="9095" y="3"/>
                        <a:pt x="8598" y="3"/>
                      </a:cubicBezTo>
                      <a:cubicBezTo>
                        <a:pt x="8417" y="3"/>
                        <a:pt x="8238" y="16"/>
                        <a:pt x="8068" y="45"/>
                      </a:cubicBezTo>
                      <a:cubicBezTo>
                        <a:pt x="7819" y="14"/>
                        <a:pt x="7579" y="1"/>
                        <a:pt x="73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4" name="Google Shape;3534;p64"/>
                <p:cNvSpPr/>
                <p:nvPr/>
              </p:nvSpPr>
              <p:spPr>
                <a:xfrm>
                  <a:off x="-1883695" y="956635"/>
                  <a:ext cx="366391" cy="17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3" h="8493" extrusionOk="0">
                      <a:moveTo>
                        <a:pt x="13269" y="1"/>
                      </a:moveTo>
                      <a:cubicBezTo>
                        <a:pt x="9765" y="2178"/>
                        <a:pt x="5671" y="3343"/>
                        <a:pt x="1512" y="3343"/>
                      </a:cubicBezTo>
                      <a:cubicBezTo>
                        <a:pt x="1009" y="3343"/>
                        <a:pt x="504" y="3326"/>
                        <a:pt x="0" y="3291"/>
                      </a:cubicBezTo>
                      <a:lnTo>
                        <a:pt x="0" y="3291"/>
                      </a:lnTo>
                      <a:cubicBezTo>
                        <a:pt x="2866" y="4777"/>
                        <a:pt x="5520" y="6051"/>
                        <a:pt x="7855" y="7006"/>
                      </a:cubicBezTo>
                      <a:lnTo>
                        <a:pt x="6900" y="8493"/>
                      </a:lnTo>
                      <a:cubicBezTo>
                        <a:pt x="10190" y="5627"/>
                        <a:pt x="13587" y="2867"/>
                        <a:pt x="17302" y="319"/>
                      </a:cubicBezTo>
                      <a:lnTo>
                        <a:pt x="1326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5" name="Google Shape;3535;p64"/>
                <p:cNvSpPr/>
                <p:nvPr/>
              </p:nvSpPr>
              <p:spPr>
                <a:xfrm>
                  <a:off x="-1553302" y="385736"/>
                  <a:ext cx="609141" cy="269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67" h="12738" extrusionOk="0">
                      <a:moveTo>
                        <a:pt x="9979" y="0"/>
                      </a:moveTo>
                      <a:cubicBezTo>
                        <a:pt x="10297" y="531"/>
                        <a:pt x="10616" y="1062"/>
                        <a:pt x="10828" y="1699"/>
                      </a:cubicBezTo>
                      <a:cubicBezTo>
                        <a:pt x="12680" y="5749"/>
                        <a:pt x="9579" y="6614"/>
                        <a:pt x="6220" y="6614"/>
                      </a:cubicBezTo>
                      <a:cubicBezTo>
                        <a:pt x="3718" y="6614"/>
                        <a:pt x="1074" y="6134"/>
                        <a:pt x="226" y="6134"/>
                      </a:cubicBezTo>
                      <a:cubicBezTo>
                        <a:pt x="124" y="6134"/>
                        <a:pt x="48" y="6141"/>
                        <a:pt x="1" y="6157"/>
                      </a:cubicBezTo>
                      <a:lnTo>
                        <a:pt x="16666" y="12738"/>
                      </a:lnTo>
                      <a:lnTo>
                        <a:pt x="28767" y="6794"/>
                      </a:lnTo>
                      <a:cubicBezTo>
                        <a:pt x="28767" y="6794"/>
                        <a:pt x="20806" y="3503"/>
                        <a:pt x="997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6" name="Google Shape;3536;p64"/>
                <p:cNvSpPr/>
                <p:nvPr/>
              </p:nvSpPr>
              <p:spPr>
                <a:xfrm>
                  <a:off x="-1357751" y="376737"/>
                  <a:ext cx="1045198" cy="150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60" h="711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19" y="213"/>
                        <a:pt x="638" y="425"/>
                        <a:pt x="956" y="637"/>
                      </a:cubicBezTo>
                      <a:cubicBezTo>
                        <a:pt x="1275" y="850"/>
                        <a:pt x="1593" y="1062"/>
                        <a:pt x="2018" y="1274"/>
                      </a:cubicBezTo>
                      <a:cubicBezTo>
                        <a:pt x="2442" y="1487"/>
                        <a:pt x="2973" y="1699"/>
                        <a:pt x="3397" y="1911"/>
                      </a:cubicBezTo>
                      <a:cubicBezTo>
                        <a:pt x="5733" y="2760"/>
                        <a:pt x="8811" y="3397"/>
                        <a:pt x="11889" y="4247"/>
                      </a:cubicBezTo>
                      <a:lnTo>
                        <a:pt x="20275" y="6688"/>
                      </a:lnTo>
                      <a:lnTo>
                        <a:pt x="21867" y="7112"/>
                      </a:lnTo>
                      <a:lnTo>
                        <a:pt x="22504" y="7112"/>
                      </a:lnTo>
                      <a:lnTo>
                        <a:pt x="22823" y="7006"/>
                      </a:lnTo>
                      <a:lnTo>
                        <a:pt x="23353" y="6794"/>
                      </a:lnTo>
                      <a:lnTo>
                        <a:pt x="24415" y="6476"/>
                      </a:lnTo>
                      <a:cubicBezTo>
                        <a:pt x="24415" y="6476"/>
                        <a:pt x="25901" y="5945"/>
                        <a:pt x="28236" y="5414"/>
                      </a:cubicBezTo>
                      <a:cubicBezTo>
                        <a:pt x="29510" y="4990"/>
                        <a:pt x="30784" y="4777"/>
                        <a:pt x="32164" y="4565"/>
                      </a:cubicBezTo>
                      <a:cubicBezTo>
                        <a:pt x="32659" y="4565"/>
                        <a:pt x="33154" y="4518"/>
                        <a:pt x="33681" y="4518"/>
                      </a:cubicBezTo>
                      <a:cubicBezTo>
                        <a:pt x="33944" y="4518"/>
                        <a:pt x="34216" y="4530"/>
                        <a:pt x="34499" y="4565"/>
                      </a:cubicBezTo>
                      <a:lnTo>
                        <a:pt x="36834" y="4565"/>
                      </a:lnTo>
                      <a:cubicBezTo>
                        <a:pt x="39700" y="4777"/>
                        <a:pt x="42672" y="5308"/>
                        <a:pt x="45432" y="5945"/>
                      </a:cubicBezTo>
                      <a:lnTo>
                        <a:pt x="48298" y="6582"/>
                      </a:lnTo>
                      <a:cubicBezTo>
                        <a:pt x="48616" y="6688"/>
                        <a:pt x="49041" y="6688"/>
                        <a:pt x="49359" y="6794"/>
                      </a:cubicBezTo>
                      <a:cubicBezTo>
                        <a:pt x="49041" y="6582"/>
                        <a:pt x="48723" y="6476"/>
                        <a:pt x="48298" y="6369"/>
                      </a:cubicBezTo>
                      <a:cubicBezTo>
                        <a:pt x="47661" y="6157"/>
                        <a:pt x="46706" y="5945"/>
                        <a:pt x="45538" y="5626"/>
                      </a:cubicBezTo>
                      <a:cubicBezTo>
                        <a:pt x="42672" y="4883"/>
                        <a:pt x="39806" y="4353"/>
                        <a:pt x="36834" y="4034"/>
                      </a:cubicBezTo>
                      <a:cubicBezTo>
                        <a:pt x="36091" y="3928"/>
                        <a:pt x="35242" y="3928"/>
                        <a:pt x="34499" y="3928"/>
                      </a:cubicBezTo>
                      <a:lnTo>
                        <a:pt x="32164" y="3928"/>
                      </a:lnTo>
                      <a:cubicBezTo>
                        <a:pt x="30784" y="4034"/>
                        <a:pt x="29404" y="4247"/>
                        <a:pt x="28024" y="4671"/>
                      </a:cubicBezTo>
                      <a:cubicBezTo>
                        <a:pt x="25689" y="5202"/>
                        <a:pt x="24202" y="5733"/>
                        <a:pt x="24202" y="5733"/>
                      </a:cubicBezTo>
                      <a:lnTo>
                        <a:pt x="23141" y="6051"/>
                      </a:lnTo>
                      <a:lnTo>
                        <a:pt x="22186" y="6369"/>
                      </a:lnTo>
                      <a:lnTo>
                        <a:pt x="20593" y="5945"/>
                      </a:lnTo>
                      <a:lnTo>
                        <a:pt x="12102" y="3610"/>
                      </a:lnTo>
                      <a:cubicBezTo>
                        <a:pt x="9023" y="2973"/>
                        <a:pt x="5839" y="2336"/>
                        <a:pt x="3610" y="1593"/>
                      </a:cubicBezTo>
                      <a:cubicBezTo>
                        <a:pt x="2442" y="1168"/>
                        <a:pt x="1168" y="637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7" name="Google Shape;3537;p64"/>
                <p:cNvSpPr/>
                <p:nvPr/>
              </p:nvSpPr>
              <p:spPr>
                <a:xfrm>
                  <a:off x="-800319" y="1705108"/>
                  <a:ext cx="764227" cy="50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1" h="23755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223" y="15837"/>
                        <a:pt x="12202" y="23755"/>
                        <a:pt x="21620" y="23755"/>
                      </a:cubicBezTo>
                      <a:cubicBezTo>
                        <a:pt x="22997" y="23755"/>
                        <a:pt x="24361" y="23586"/>
                        <a:pt x="25688" y="23247"/>
                      </a:cubicBezTo>
                      <a:cubicBezTo>
                        <a:pt x="36091" y="20594"/>
                        <a:pt x="32588" y="14225"/>
                        <a:pt x="32588" y="14225"/>
                      </a:cubicBezTo>
                      <a:cubicBezTo>
                        <a:pt x="31877" y="13483"/>
                        <a:pt x="30771" y="13209"/>
                        <a:pt x="29439" y="13209"/>
                      </a:cubicBezTo>
                      <a:cubicBezTo>
                        <a:pt x="26196" y="13209"/>
                        <a:pt x="21613" y="14835"/>
                        <a:pt x="18152" y="15286"/>
                      </a:cubicBezTo>
                      <a:cubicBezTo>
                        <a:pt x="17595" y="15369"/>
                        <a:pt x="17043" y="15408"/>
                        <a:pt x="16499" y="15408"/>
                      </a:cubicBezTo>
                      <a:cubicBezTo>
                        <a:pt x="12162" y="15408"/>
                        <a:pt x="8338" y="12914"/>
                        <a:pt x="7112" y="10085"/>
                      </a:cubicBezTo>
                      <a:cubicBezTo>
                        <a:pt x="5839" y="7007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691A1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8" name="Google Shape;3538;p64"/>
                <p:cNvSpPr/>
                <p:nvPr/>
              </p:nvSpPr>
              <p:spPr>
                <a:xfrm>
                  <a:off x="89751" y="1606771"/>
                  <a:ext cx="80952" cy="3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" h="1886" extrusionOk="0">
                      <a:moveTo>
                        <a:pt x="2230" y="1"/>
                      </a:moveTo>
                      <a:cubicBezTo>
                        <a:pt x="2150" y="1"/>
                        <a:pt x="2071" y="27"/>
                        <a:pt x="2018" y="81"/>
                      </a:cubicBezTo>
                      <a:cubicBezTo>
                        <a:pt x="1805" y="81"/>
                        <a:pt x="1699" y="81"/>
                        <a:pt x="1593" y="187"/>
                      </a:cubicBezTo>
                      <a:cubicBezTo>
                        <a:pt x="1275" y="293"/>
                        <a:pt x="1062" y="399"/>
                        <a:pt x="850" y="611"/>
                      </a:cubicBezTo>
                      <a:cubicBezTo>
                        <a:pt x="319" y="1036"/>
                        <a:pt x="1" y="1460"/>
                        <a:pt x="213" y="1673"/>
                      </a:cubicBezTo>
                      <a:cubicBezTo>
                        <a:pt x="266" y="1779"/>
                        <a:pt x="426" y="1805"/>
                        <a:pt x="638" y="1805"/>
                      </a:cubicBezTo>
                      <a:cubicBezTo>
                        <a:pt x="850" y="1805"/>
                        <a:pt x="1116" y="1779"/>
                        <a:pt x="1381" y="1779"/>
                      </a:cubicBezTo>
                      <a:lnTo>
                        <a:pt x="2124" y="1779"/>
                      </a:lnTo>
                      <a:cubicBezTo>
                        <a:pt x="2124" y="1673"/>
                        <a:pt x="2230" y="1673"/>
                        <a:pt x="2230" y="1673"/>
                      </a:cubicBezTo>
                      <a:cubicBezTo>
                        <a:pt x="2336" y="1673"/>
                        <a:pt x="2549" y="1567"/>
                        <a:pt x="2655" y="1567"/>
                      </a:cubicBezTo>
                      <a:cubicBezTo>
                        <a:pt x="2973" y="1673"/>
                        <a:pt x="3292" y="1779"/>
                        <a:pt x="3610" y="1885"/>
                      </a:cubicBezTo>
                      <a:cubicBezTo>
                        <a:pt x="3716" y="1885"/>
                        <a:pt x="3822" y="1673"/>
                        <a:pt x="3822" y="1354"/>
                      </a:cubicBezTo>
                      <a:cubicBezTo>
                        <a:pt x="3716" y="1036"/>
                        <a:pt x="3610" y="717"/>
                        <a:pt x="3292" y="505"/>
                      </a:cubicBezTo>
                      <a:cubicBezTo>
                        <a:pt x="3079" y="293"/>
                        <a:pt x="2761" y="81"/>
                        <a:pt x="2442" y="81"/>
                      </a:cubicBezTo>
                      <a:cubicBezTo>
                        <a:pt x="2389" y="27"/>
                        <a:pt x="2310" y="1"/>
                        <a:pt x="22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9" name="Google Shape;3539;p64"/>
                <p:cNvSpPr/>
                <p:nvPr/>
              </p:nvSpPr>
              <p:spPr>
                <a:xfrm>
                  <a:off x="-885739" y="1642176"/>
                  <a:ext cx="1022731" cy="4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99" h="19124" extrusionOk="0">
                      <a:moveTo>
                        <a:pt x="1805" y="1"/>
                      </a:moveTo>
                      <a:cubicBezTo>
                        <a:pt x="1381" y="1"/>
                        <a:pt x="956" y="107"/>
                        <a:pt x="638" y="319"/>
                      </a:cubicBezTo>
                      <a:cubicBezTo>
                        <a:pt x="532" y="425"/>
                        <a:pt x="319" y="531"/>
                        <a:pt x="213" y="744"/>
                      </a:cubicBezTo>
                      <a:lnTo>
                        <a:pt x="213" y="850"/>
                      </a:lnTo>
                      <a:cubicBezTo>
                        <a:pt x="213" y="956"/>
                        <a:pt x="107" y="1062"/>
                        <a:pt x="107" y="1168"/>
                      </a:cubicBezTo>
                      <a:cubicBezTo>
                        <a:pt x="1" y="1487"/>
                        <a:pt x="1" y="1911"/>
                        <a:pt x="1" y="2230"/>
                      </a:cubicBezTo>
                      <a:cubicBezTo>
                        <a:pt x="99" y="2819"/>
                        <a:pt x="379" y="3409"/>
                        <a:pt x="589" y="3409"/>
                      </a:cubicBezTo>
                      <a:cubicBezTo>
                        <a:pt x="606" y="3409"/>
                        <a:pt x="622" y="3405"/>
                        <a:pt x="638" y="3397"/>
                      </a:cubicBezTo>
                      <a:cubicBezTo>
                        <a:pt x="850" y="3397"/>
                        <a:pt x="1062" y="2867"/>
                        <a:pt x="1275" y="2442"/>
                      </a:cubicBezTo>
                      <a:cubicBezTo>
                        <a:pt x="1381" y="2230"/>
                        <a:pt x="1487" y="2018"/>
                        <a:pt x="1593" y="1911"/>
                      </a:cubicBezTo>
                      <a:lnTo>
                        <a:pt x="1699" y="1805"/>
                      </a:lnTo>
                      <a:cubicBezTo>
                        <a:pt x="2973" y="2548"/>
                        <a:pt x="4034" y="3504"/>
                        <a:pt x="4884" y="4671"/>
                      </a:cubicBezTo>
                      <a:cubicBezTo>
                        <a:pt x="5945" y="6051"/>
                        <a:pt x="6900" y="7537"/>
                        <a:pt x="7643" y="9023"/>
                      </a:cubicBezTo>
                      <a:cubicBezTo>
                        <a:pt x="8599" y="10828"/>
                        <a:pt x="9660" y="12632"/>
                        <a:pt x="10934" y="14225"/>
                      </a:cubicBezTo>
                      <a:cubicBezTo>
                        <a:pt x="12314" y="15817"/>
                        <a:pt x="14012" y="17091"/>
                        <a:pt x="16029" y="18046"/>
                      </a:cubicBezTo>
                      <a:cubicBezTo>
                        <a:pt x="17554" y="18713"/>
                        <a:pt x="19165" y="19123"/>
                        <a:pt x="20861" y="19123"/>
                      </a:cubicBezTo>
                      <a:cubicBezTo>
                        <a:pt x="21054" y="19123"/>
                        <a:pt x="21248" y="19118"/>
                        <a:pt x="21443" y="19107"/>
                      </a:cubicBezTo>
                      <a:cubicBezTo>
                        <a:pt x="22716" y="19001"/>
                        <a:pt x="24096" y="18789"/>
                        <a:pt x="25264" y="18364"/>
                      </a:cubicBezTo>
                      <a:lnTo>
                        <a:pt x="26644" y="17940"/>
                      </a:lnTo>
                      <a:lnTo>
                        <a:pt x="27918" y="17621"/>
                      </a:lnTo>
                      <a:cubicBezTo>
                        <a:pt x="29085" y="17303"/>
                        <a:pt x="30253" y="17091"/>
                        <a:pt x="31421" y="16984"/>
                      </a:cubicBezTo>
                      <a:lnTo>
                        <a:pt x="33756" y="16984"/>
                      </a:lnTo>
                      <a:cubicBezTo>
                        <a:pt x="34605" y="17091"/>
                        <a:pt x="35560" y="17197"/>
                        <a:pt x="36622" y="17197"/>
                      </a:cubicBezTo>
                      <a:cubicBezTo>
                        <a:pt x="36896" y="17224"/>
                        <a:pt x="37170" y="17237"/>
                        <a:pt x="37444" y="17237"/>
                      </a:cubicBezTo>
                      <a:cubicBezTo>
                        <a:pt x="39290" y="17237"/>
                        <a:pt x="41115" y="16635"/>
                        <a:pt x="42778" y="15711"/>
                      </a:cubicBezTo>
                      <a:cubicBezTo>
                        <a:pt x="44477" y="14437"/>
                        <a:pt x="45751" y="12632"/>
                        <a:pt x="46387" y="10616"/>
                      </a:cubicBezTo>
                      <a:cubicBezTo>
                        <a:pt x="47024" y="8917"/>
                        <a:pt x="47343" y="7219"/>
                        <a:pt x="47661" y="5414"/>
                      </a:cubicBezTo>
                      <a:cubicBezTo>
                        <a:pt x="47873" y="3928"/>
                        <a:pt x="47980" y="2654"/>
                        <a:pt x="48086" y="1805"/>
                      </a:cubicBezTo>
                      <a:cubicBezTo>
                        <a:pt x="48192" y="1275"/>
                        <a:pt x="48298" y="850"/>
                        <a:pt x="48192" y="319"/>
                      </a:cubicBezTo>
                      <a:lnTo>
                        <a:pt x="48192" y="319"/>
                      </a:lnTo>
                      <a:cubicBezTo>
                        <a:pt x="47980" y="744"/>
                        <a:pt x="47873" y="1168"/>
                        <a:pt x="47767" y="1699"/>
                      </a:cubicBezTo>
                      <a:cubicBezTo>
                        <a:pt x="47555" y="2548"/>
                        <a:pt x="47237" y="3822"/>
                        <a:pt x="46918" y="5308"/>
                      </a:cubicBezTo>
                      <a:cubicBezTo>
                        <a:pt x="46600" y="7007"/>
                        <a:pt x="46069" y="8599"/>
                        <a:pt x="45432" y="10297"/>
                      </a:cubicBezTo>
                      <a:cubicBezTo>
                        <a:pt x="44795" y="11995"/>
                        <a:pt x="43521" y="13482"/>
                        <a:pt x="41929" y="14543"/>
                      </a:cubicBezTo>
                      <a:cubicBezTo>
                        <a:pt x="40522" y="15246"/>
                        <a:pt x="38970" y="15659"/>
                        <a:pt x="37452" y="15659"/>
                      </a:cubicBezTo>
                      <a:cubicBezTo>
                        <a:pt x="37138" y="15659"/>
                        <a:pt x="36825" y="15641"/>
                        <a:pt x="36516" y="15604"/>
                      </a:cubicBezTo>
                      <a:cubicBezTo>
                        <a:pt x="35666" y="15604"/>
                        <a:pt x="34817" y="15392"/>
                        <a:pt x="33862" y="15286"/>
                      </a:cubicBezTo>
                      <a:cubicBezTo>
                        <a:pt x="33437" y="15180"/>
                        <a:pt x="33013" y="15180"/>
                        <a:pt x="32482" y="15180"/>
                      </a:cubicBezTo>
                      <a:lnTo>
                        <a:pt x="31314" y="15180"/>
                      </a:lnTo>
                      <a:cubicBezTo>
                        <a:pt x="31421" y="14968"/>
                        <a:pt x="31527" y="14755"/>
                        <a:pt x="31527" y="14543"/>
                      </a:cubicBezTo>
                      <a:cubicBezTo>
                        <a:pt x="31739" y="13906"/>
                        <a:pt x="31845" y="13163"/>
                        <a:pt x="31845" y="13163"/>
                      </a:cubicBezTo>
                      <a:cubicBezTo>
                        <a:pt x="31845" y="13163"/>
                        <a:pt x="31845" y="12420"/>
                        <a:pt x="31633" y="11783"/>
                      </a:cubicBezTo>
                      <a:cubicBezTo>
                        <a:pt x="31434" y="11088"/>
                        <a:pt x="31143" y="10393"/>
                        <a:pt x="30845" y="10393"/>
                      </a:cubicBezTo>
                      <a:cubicBezTo>
                        <a:pt x="30825" y="10393"/>
                        <a:pt x="30804" y="10396"/>
                        <a:pt x="30784" y="10403"/>
                      </a:cubicBezTo>
                      <a:cubicBezTo>
                        <a:pt x="30571" y="10509"/>
                        <a:pt x="30465" y="11146"/>
                        <a:pt x="30359" y="11889"/>
                      </a:cubicBezTo>
                      <a:cubicBezTo>
                        <a:pt x="30147" y="12526"/>
                        <a:pt x="30041" y="13163"/>
                        <a:pt x="30041" y="13163"/>
                      </a:cubicBezTo>
                      <a:cubicBezTo>
                        <a:pt x="30041" y="13163"/>
                        <a:pt x="30147" y="13906"/>
                        <a:pt x="30253" y="14649"/>
                      </a:cubicBezTo>
                      <a:lnTo>
                        <a:pt x="30465" y="15286"/>
                      </a:lnTo>
                      <a:cubicBezTo>
                        <a:pt x="29404" y="15392"/>
                        <a:pt x="28448" y="15604"/>
                        <a:pt x="27387" y="15817"/>
                      </a:cubicBezTo>
                      <a:lnTo>
                        <a:pt x="26007" y="16135"/>
                      </a:lnTo>
                      <a:lnTo>
                        <a:pt x="24733" y="16666"/>
                      </a:lnTo>
                      <a:cubicBezTo>
                        <a:pt x="23566" y="16984"/>
                        <a:pt x="22504" y="17303"/>
                        <a:pt x="21337" y="17409"/>
                      </a:cubicBezTo>
                      <a:cubicBezTo>
                        <a:pt x="21121" y="17422"/>
                        <a:pt x="20907" y="17429"/>
                        <a:pt x="20694" y="17429"/>
                      </a:cubicBezTo>
                      <a:cubicBezTo>
                        <a:pt x="19235" y="17429"/>
                        <a:pt x="17857" y="17116"/>
                        <a:pt x="16560" y="16560"/>
                      </a:cubicBezTo>
                      <a:cubicBezTo>
                        <a:pt x="14755" y="15817"/>
                        <a:pt x="13163" y="14755"/>
                        <a:pt x="11889" y="13375"/>
                      </a:cubicBezTo>
                      <a:cubicBezTo>
                        <a:pt x="10509" y="11783"/>
                        <a:pt x="9448" y="10191"/>
                        <a:pt x="8493" y="8493"/>
                      </a:cubicBezTo>
                      <a:cubicBezTo>
                        <a:pt x="7537" y="7007"/>
                        <a:pt x="6476" y="5520"/>
                        <a:pt x="5308" y="4141"/>
                      </a:cubicBezTo>
                      <a:cubicBezTo>
                        <a:pt x="4459" y="3185"/>
                        <a:pt x="3504" y="2442"/>
                        <a:pt x="2336" y="1805"/>
                      </a:cubicBezTo>
                      <a:cubicBezTo>
                        <a:pt x="2230" y="1699"/>
                        <a:pt x="2018" y="1593"/>
                        <a:pt x="1805" y="1593"/>
                      </a:cubicBezTo>
                      <a:cubicBezTo>
                        <a:pt x="1805" y="1381"/>
                        <a:pt x="1911" y="1381"/>
                        <a:pt x="2018" y="1275"/>
                      </a:cubicBezTo>
                      <a:cubicBezTo>
                        <a:pt x="2230" y="956"/>
                        <a:pt x="2867" y="956"/>
                        <a:pt x="2973" y="850"/>
                      </a:cubicBezTo>
                      <a:cubicBezTo>
                        <a:pt x="3079" y="638"/>
                        <a:pt x="2654" y="1"/>
                        <a:pt x="18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0" name="Google Shape;3540;p64"/>
                <p:cNvSpPr/>
                <p:nvPr/>
              </p:nvSpPr>
              <p:spPr>
                <a:xfrm>
                  <a:off x="-504970" y="1592690"/>
                  <a:ext cx="569142" cy="287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8" h="13590" extrusionOk="0">
                      <a:moveTo>
                        <a:pt x="14358" y="1"/>
                      </a:moveTo>
                      <a:cubicBezTo>
                        <a:pt x="7559" y="1"/>
                        <a:pt x="0" y="3062"/>
                        <a:pt x="4841" y="8494"/>
                      </a:cubicBezTo>
                      <a:cubicBezTo>
                        <a:pt x="5796" y="9344"/>
                        <a:pt x="6751" y="10193"/>
                        <a:pt x="7813" y="10936"/>
                      </a:cubicBezTo>
                      <a:cubicBezTo>
                        <a:pt x="8980" y="11785"/>
                        <a:pt x="10997" y="13589"/>
                        <a:pt x="12483" y="13589"/>
                      </a:cubicBezTo>
                      <a:cubicBezTo>
                        <a:pt x="12802" y="13589"/>
                        <a:pt x="13120" y="13483"/>
                        <a:pt x="13545" y="13377"/>
                      </a:cubicBezTo>
                      <a:cubicBezTo>
                        <a:pt x="15774" y="12422"/>
                        <a:pt x="18003" y="11042"/>
                        <a:pt x="19914" y="9344"/>
                      </a:cubicBezTo>
                      <a:cubicBezTo>
                        <a:pt x="26878" y="2903"/>
                        <a:pt x="20978" y="1"/>
                        <a:pt x="143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1" name="Google Shape;3541;p64"/>
                <p:cNvSpPr/>
                <p:nvPr/>
              </p:nvSpPr>
              <p:spPr>
                <a:xfrm>
                  <a:off x="-402483" y="1607491"/>
                  <a:ext cx="348413" cy="11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4" h="5522" extrusionOk="0">
                      <a:moveTo>
                        <a:pt x="9069" y="1"/>
                      </a:moveTo>
                      <a:cubicBezTo>
                        <a:pt x="5169" y="1"/>
                        <a:pt x="997" y="1178"/>
                        <a:pt x="1" y="3337"/>
                      </a:cubicBezTo>
                      <a:cubicBezTo>
                        <a:pt x="739" y="4630"/>
                        <a:pt x="3568" y="5521"/>
                        <a:pt x="7157" y="5521"/>
                      </a:cubicBezTo>
                      <a:cubicBezTo>
                        <a:pt x="7693" y="5521"/>
                        <a:pt x="8245" y="5501"/>
                        <a:pt x="8811" y="5460"/>
                      </a:cubicBezTo>
                      <a:cubicBezTo>
                        <a:pt x="12208" y="5248"/>
                        <a:pt x="15180" y="4292"/>
                        <a:pt x="16454" y="3125"/>
                      </a:cubicBezTo>
                      <a:cubicBezTo>
                        <a:pt x="15996" y="992"/>
                        <a:pt x="12648" y="1"/>
                        <a:pt x="90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2" name="Google Shape;3542;p64"/>
                <p:cNvSpPr/>
                <p:nvPr/>
              </p:nvSpPr>
              <p:spPr>
                <a:xfrm>
                  <a:off x="-440683" y="1678152"/>
                  <a:ext cx="422568" cy="200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6" h="9448" extrusionOk="0">
                      <a:moveTo>
                        <a:pt x="531" y="0"/>
                      </a:moveTo>
                      <a:lnTo>
                        <a:pt x="531" y="0"/>
                      </a:lnTo>
                      <a:cubicBezTo>
                        <a:pt x="0" y="1274"/>
                        <a:pt x="319" y="2654"/>
                        <a:pt x="1805" y="4352"/>
                      </a:cubicBezTo>
                      <a:cubicBezTo>
                        <a:pt x="2760" y="5201"/>
                        <a:pt x="3715" y="6051"/>
                        <a:pt x="4777" y="6794"/>
                      </a:cubicBezTo>
                      <a:cubicBezTo>
                        <a:pt x="5944" y="7643"/>
                        <a:pt x="7961" y="9447"/>
                        <a:pt x="9447" y="9447"/>
                      </a:cubicBezTo>
                      <a:cubicBezTo>
                        <a:pt x="9766" y="9447"/>
                        <a:pt x="10084" y="9341"/>
                        <a:pt x="10403" y="9235"/>
                      </a:cubicBezTo>
                      <a:cubicBezTo>
                        <a:pt x="12738" y="8280"/>
                        <a:pt x="14967" y="6900"/>
                        <a:pt x="16878" y="5308"/>
                      </a:cubicBezTo>
                      <a:cubicBezTo>
                        <a:pt x="18258" y="4140"/>
                        <a:pt x="19319" y="2548"/>
                        <a:pt x="19956" y="849"/>
                      </a:cubicBezTo>
                      <a:lnTo>
                        <a:pt x="19956" y="849"/>
                      </a:lnTo>
                      <a:cubicBezTo>
                        <a:pt x="17186" y="3311"/>
                        <a:pt x="13722" y="4782"/>
                        <a:pt x="10043" y="4782"/>
                      </a:cubicBezTo>
                      <a:cubicBezTo>
                        <a:pt x="9915" y="4782"/>
                        <a:pt x="9788" y="4780"/>
                        <a:pt x="9660" y="4777"/>
                      </a:cubicBezTo>
                      <a:cubicBezTo>
                        <a:pt x="9554" y="4779"/>
                        <a:pt x="9450" y="4780"/>
                        <a:pt x="9347" y="4780"/>
                      </a:cubicBezTo>
                      <a:cubicBezTo>
                        <a:pt x="3943" y="4780"/>
                        <a:pt x="1572" y="2083"/>
                        <a:pt x="5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3" name="Google Shape;3543;p64"/>
                <p:cNvSpPr/>
                <p:nvPr/>
              </p:nvSpPr>
              <p:spPr>
                <a:xfrm>
                  <a:off x="-319308" y="1639656"/>
                  <a:ext cx="114641" cy="5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4" h="2681" extrusionOk="0">
                      <a:moveTo>
                        <a:pt x="3006" y="0"/>
                      </a:moveTo>
                      <a:cubicBezTo>
                        <a:pt x="2891" y="0"/>
                        <a:pt x="2773" y="4"/>
                        <a:pt x="2654" y="14"/>
                      </a:cubicBezTo>
                      <a:cubicBezTo>
                        <a:pt x="1168" y="120"/>
                        <a:pt x="0" y="757"/>
                        <a:pt x="106" y="1500"/>
                      </a:cubicBezTo>
                      <a:cubicBezTo>
                        <a:pt x="106" y="2179"/>
                        <a:pt x="1171" y="2681"/>
                        <a:pt x="2408" y="2681"/>
                      </a:cubicBezTo>
                      <a:cubicBezTo>
                        <a:pt x="2524" y="2681"/>
                        <a:pt x="2642" y="2676"/>
                        <a:pt x="2760" y="2667"/>
                      </a:cubicBezTo>
                      <a:cubicBezTo>
                        <a:pt x="4246" y="2561"/>
                        <a:pt x="5414" y="1818"/>
                        <a:pt x="5307" y="1075"/>
                      </a:cubicBezTo>
                      <a:cubicBezTo>
                        <a:pt x="5210" y="493"/>
                        <a:pt x="4228" y="0"/>
                        <a:pt x="30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4" name="Google Shape;3544;p64"/>
                <p:cNvSpPr/>
                <p:nvPr/>
              </p:nvSpPr>
              <p:spPr>
                <a:xfrm>
                  <a:off x="-371017" y="2058010"/>
                  <a:ext cx="296725" cy="328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3" h="15498" extrusionOk="0">
                      <a:moveTo>
                        <a:pt x="13800" y="0"/>
                      </a:moveTo>
                      <a:cubicBezTo>
                        <a:pt x="13694" y="0"/>
                        <a:pt x="13481" y="637"/>
                        <a:pt x="13269" y="1698"/>
                      </a:cubicBezTo>
                      <a:cubicBezTo>
                        <a:pt x="13057" y="2866"/>
                        <a:pt x="12632" y="4034"/>
                        <a:pt x="12102" y="5201"/>
                      </a:cubicBezTo>
                      <a:cubicBezTo>
                        <a:pt x="11677" y="6263"/>
                        <a:pt x="10934" y="7324"/>
                        <a:pt x="10191" y="8280"/>
                      </a:cubicBezTo>
                      <a:cubicBezTo>
                        <a:pt x="9872" y="8704"/>
                        <a:pt x="9554" y="9023"/>
                        <a:pt x="9448" y="9235"/>
                      </a:cubicBezTo>
                      <a:cubicBezTo>
                        <a:pt x="9342" y="9341"/>
                        <a:pt x="9236" y="9447"/>
                        <a:pt x="9129" y="9447"/>
                      </a:cubicBezTo>
                      <a:lnTo>
                        <a:pt x="8811" y="9872"/>
                      </a:lnTo>
                      <a:cubicBezTo>
                        <a:pt x="8492" y="10084"/>
                        <a:pt x="8280" y="10403"/>
                        <a:pt x="7962" y="10615"/>
                      </a:cubicBezTo>
                      <a:cubicBezTo>
                        <a:pt x="7006" y="11464"/>
                        <a:pt x="6051" y="12207"/>
                        <a:pt x="4990" y="12844"/>
                      </a:cubicBezTo>
                      <a:cubicBezTo>
                        <a:pt x="2654" y="14330"/>
                        <a:pt x="1" y="15285"/>
                        <a:pt x="1" y="15498"/>
                      </a:cubicBezTo>
                      <a:cubicBezTo>
                        <a:pt x="1911" y="15391"/>
                        <a:pt x="3822" y="14861"/>
                        <a:pt x="5520" y="13905"/>
                      </a:cubicBezTo>
                      <a:cubicBezTo>
                        <a:pt x="6688" y="13375"/>
                        <a:pt x="7856" y="12632"/>
                        <a:pt x="8917" y="11889"/>
                      </a:cubicBezTo>
                      <a:cubicBezTo>
                        <a:pt x="9236" y="11570"/>
                        <a:pt x="9554" y="11358"/>
                        <a:pt x="9872" y="11039"/>
                      </a:cubicBezTo>
                      <a:lnTo>
                        <a:pt x="10297" y="10721"/>
                      </a:lnTo>
                      <a:cubicBezTo>
                        <a:pt x="10403" y="10509"/>
                        <a:pt x="10509" y="10403"/>
                        <a:pt x="10615" y="10296"/>
                      </a:cubicBezTo>
                      <a:cubicBezTo>
                        <a:pt x="10828" y="10084"/>
                        <a:pt x="11146" y="9660"/>
                        <a:pt x="11465" y="9235"/>
                      </a:cubicBezTo>
                      <a:cubicBezTo>
                        <a:pt x="12208" y="8067"/>
                        <a:pt x="12845" y="6900"/>
                        <a:pt x="13269" y="5626"/>
                      </a:cubicBezTo>
                      <a:cubicBezTo>
                        <a:pt x="13588" y="4352"/>
                        <a:pt x="13906" y="3078"/>
                        <a:pt x="13906" y="1698"/>
                      </a:cubicBezTo>
                      <a:cubicBezTo>
                        <a:pt x="14012" y="637"/>
                        <a:pt x="13906" y="0"/>
                        <a:pt x="13800" y="0"/>
                      </a:cubicBezTo>
                      <a:close/>
                    </a:path>
                  </a:pathLst>
                </a:custGeom>
                <a:solidFill>
                  <a:srgbClr val="AA53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5" name="Google Shape;3545;p64"/>
                <p:cNvSpPr/>
                <p:nvPr/>
              </p:nvSpPr>
              <p:spPr>
                <a:xfrm>
                  <a:off x="-437316" y="1866948"/>
                  <a:ext cx="43853" cy="43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" h="2071" extrusionOk="0">
                      <a:moveTo>
                        <a:pt x="1009" y="1"/>
                      </a:moveTo>
                      <a:cubicBezTo>
                        <a:pt x="478" y="1"/>
                        <a:pt x="53" y="425"/>
                        <a:pt x="53" y="956"/>
                      </a:cubicBezTo>
                      <a:cubicBezTo>
                        <a:pt x="0" y="1699"/>
                        <a:pt x="531" y="2070"/>
                        <a:pt x="1049" y="2070"/>
                      </a:cubicBezTo>
                      <a:cubicBezTo>
                        <a:pt x="1566" y="2070"/>
                        <a:pt x="2070" y="1699"/>
                        <a:pt x="1964" y="956"/>
                      </a:cubicBezTo>
                      <a:cubicBezTo>
                        <a:pt x="1964" y="425"/>
                        <a:pt x="1539" y="1"/>
                        <a:pt x="10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6" name="Google Shape;3546;p64"/>
                <p:cNvSpPr/>
                <p:nvPr/>
              </p:nvSpPr>
              <p:spPr>
                <a:xfrm>
                  <a:off x="-503636" y="1833238"/>
                  <a:ext cx="15754" cy="15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744" extrusionOk="0">
                      <a:moveTo>
                        <a:pt x="372" y="0"/>
                      </a:moveTo>
                      <a:cubicBezTo>
                        <a:pt x="187" y="0"/>
                        <a:pt x="1" y="106"/>
                        <a:pt x="1" y="319"/>
                      </a:cubicBezTo>
                      <a:lnTo>
                        <a:pt x="1" y="425"/>
                      </a:lnTo>
                      <a:cubicBezTo>
                        <a:pt x="1" y="637"/>
                        <a:pt x="107" y="743"/>
                        <a:pt x="319" y="743"/>
                      </a:cubicBezTo>
                      <a:cubicBezTo>
                        <a:pt x="532" y="743"/>
                        <a:pt x="744" y="531"/>
                        <a:pt x="744" y="319"/>
                      </a:cubicBezTo>
                      <a:cubicBezTo>
                        <a:pt x="744" y="106"/>
                        <a:pt x="558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7" name="Google Shape;3547;p64"/>
                <p:cNvSpPr/>
                <p:nvPr/>
              </p:nvSpPr>
              <p:spPr>
                <a:xfrm>
                  <a:off x="-517103" y="1916964"/>
                  <a:ext cx="22488" cy="1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797" extrusionOk="0">
                      <a:moveTo>
                        <a:pt x="531" y="0"/>
                      </a:moveTo>
                      <a:cubicBezTo>
                        <a:pt x="292" y="0"/>
                        <a:pt x="53" y="133"/>
                        <a:pt x="0" y="398"/>
                      </a:cubicBezTo>
                      <a:cubicBezTo>
                        <a:pt x="53" y="664"/>
                        <a:pt x="292" y="796"/>
                        <a:pt x="531" y="796"/>
                      </a:cubicBezTo>
                      <a:cubicBezTo>
                        <a:pt x="770" y="796"/>
                        <a:pt x="1008" y="664"/>
                        <a:pt x="1062" y="398"/>
                      </a:cubicBezTo>
                      <a:cubicBezTo>
                        <a:pt x="1008" y="133"/>
                        <a:pt x="770" y="0"/>
                        <a:pt x="53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8" name="Google Shape;3548;p64"/>
                <p:cNvSpPr/>
                <p:nvPr/>
              </p:nvSpPr>
              <p:spPr>
                <a:xfrm>
                  <a:off x="-11381" y="1876498"/>
                  <a:ext cx="29243" cy="3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" h="1461" extrusionOk="0">
                      <a:moveTo>
                        <a:pt x="690" y="1"/>
                      </a:moveTo>
                      <a:cubicBezTo>
                        <a:pt x="345" y="1"/>
                        <a:pt x="0" y="239"/>
                        <a:pt x="0" y="717"/>
                      </a:cubicBezTo>
                      <a:cubicBezTo>
                        <a:pt x="0" y="1142"/>
                        <a:pt x="319" y="1460"/>
                        <a:pt x="743" y="1460"/>
                      </a:cubicBezTo>
                      <a:cubicBezTo>
                        <a:pt x="1062" y="1460"/>
                        <a:pt x="1380" y="1142"/>
                        <a:pt x="1380" y="717"/>
                      </a:cubicBezTo>
                      <a:cubicBezTo>
                        <a:pt x="1380" y="239"/>
                        <a:pt x="1035" y="1"/>
                        <a:pt x="6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9" name="Google Shape;3549;p64"/>
                <p:cNvSpPr/>
                <p:nvPr/>
              </p:nvSpPr>
              <p:spPr>
                <a:xfrm>
                  <a:off x="-65335" y="1837727"/>
                  <a:ext cx="34706" cy="23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" h="1122" extrusionOk="0">
                      <a:moveTo>
                        <a:pt x="744" y="1"/>
                      </a:moveTo>
                      <a:cubicBezTo>
                        <a:pt x="319" y="1"/>
                        <a:pt x="1" y="319"/>
                        <a:pt x="1" y="744"/>
                      </a:cubicBezTo>
                      <a:cubicBezTo>
                        <a:pt x="1" y="1017"/>
                        <a:pt x="105" y="1122"/>
                        <a:pt x="251" y="1122"/>
                      </a:cubicBezTo>
                      <a:cubicBezTo>
                        <a:pt x="726" y="1122"/>
                        <a:pt x="1638" y="1"/>
                        <a:pt x="7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0" name="Google Shape;3550;p64"/>
                <p:cNvSpPr/>
                <p:nvPr/>
              </p:nvSpPr>
              <p:spPr>
                <a:xfrm>
                  <a:off x="-103534" y="1920902"/>
                  <a:ext cx="17321" cy="12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586" extrusionOk="0">
                      <a:moveTo>
                        <a:pt x="319" y="0"/>
                      </a:moveTo>
                      <a:cubicBezTo>
                        <a:pt x="213" y="0"/>
                        <a:pt x="0" y="212"/>
                        <a:pt x="0" y="425"/>
                      </a:cubicBezTo>
                      <a:cubicBezTo>
                        <a:pt x="0" y="540"/>
                        <a:pt x="45" y="585"/>
                        <a:pt x="110" y="585"/>
                      </a:cubicBezTo>
                      <a:cubicBezTo>
                        <a:pt x="340" y="585"/>
                        <a:pt x="817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1" name="Google Shape;3551;p64"/>
                <p:cNvSpPr/>
                <p:nvPr/>
              </p:nvSpPr>
              <p:spPr>
                <a:xfrm>
                  <a:off x="-1355512" y="3584054"/>
                  <a:ext cx="1956443" cy="620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94" h="29869" extrusionOk="0">
                      <a:moveTo>
                        <a:pt x="1" y="0"/>
                      </a:moveTo>
                      <a:cubicBezTo>
                        <a:pt x="1" y="0"/>
                        <a:pt x="2" y="1"/>
                        <a:pt x="4" y="2"/>
                      </a:cubicBezTo>
                      <a:lnTo>
                        <a:pt x="4" y="2"/>
                      </a:lnTo>
                      <a:cubicBezTo>
                        <a:pt x="3" y="1"/>
                        <a:pt x="2" y="1"/>
                        <a:pt x="1" y="0"/>
                      </a:cubicBezTo>
                      <a:close/>
                      <a:moveTo>
                        <a:pt x="4" y="2"/>
                      </a:moveTo>
                      <a:cubicBezTo>
                        <a:pt x="1926" y="1190"/>
                        <a:pt x="15510" y="22824"/>
                        <a:pt x="38533" y="27492"/>
                      </a:cubicBezTo>
                      <a:cubicBezTo>
                        <a:pt x="44840" y="28796"/>
                        <a:pt x="51916" y="29868"/>
                        <a:pt x="58930" y="29868"/>
                      </a:cubicBezTo>
                      <a:cubicBezTo>
                        <a:pt x="66198" y="29868"/>
                        <a:pt x="73400" y="28717"/>
                        <a:pt x="79612" y="25476"/>
                      </a:cubicBezTo>
                      <a:cubicBezTo>
                        <a:pt x="92393" y="18829"/>
                        <a:pt x="74936" y="16123"/>
                        <a:pt x="68134" y="16123"/>
                      </a:cubicBezTo>
                      <a:cubicBezTo>
                        <a:pt x="67875" y="16123"/>
                        <a:pt x="67631" y="16127"/>
                        <a:pt x="67405" y="16135"/>
                      </a:cubicBezTo>
                      <a:cubicBezTo>
                        <a:pt x="67175" y="16143"/>
                        <a:pt x="66946" y="16147"/>
                        <a:pt x="66717" y="16147"/>
                      </a:cubicBezTo>
                      <a:cubicBezTo>
                        <a:pt x="52910" y="16147"/>
                        <a:pt x="41611" y="638"/>
                        <a:pt x="41611" y="637"/>
                      </a:cubicBezTo>
                      <a:lnTo>
                        <a:pt x="41611" y="637"/>
                      </a:lnTo>
                      <a:cubicBezTo>
                        <a:pt x="41611" y="638"/>
                        <a:pt x="42884" y="10403"/>
                        <a:pt x="33544" y="12950"/>
                      </a:cubicBezTo>
                      <a:cubicBezTo>
                        <a:pt x="32926" y="13116"/>
                        <a:pt x="32227" y="13193"/>
                        <a:pt x="31461" y="13193"/>
                      </a:cubicBezTo>
                      <a:cubicBezTo>
                        <a:pt x="21508" y="13193"/>
                        <a:pt x="293" y="180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2" name="Google Shape;3552;p64"/>
                <p:cNvSpPr/>
                <p:nvPr/>
              </p:nvSpPr>
              <p:spPr>
                <a:xfrm>
                  <a:off x="-1060889" y="2927433"/>
                  <a:ext cx="1391158" cy="117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3" h="52438" extrusionOk="0">
                      <a:moveTo>
                        <a:pt x="1" y="1"/>
                      </a:moveTo>
                      <a:cubicBezTo>
                        <a:pt x="1" y="1"/>
                        <a:pt x="744" y="1"/>
                        <a:pt x="2018" y="319"/>
                      </a:cubicBezTo>
                      <a:cubicBezTo>
                        <a:pt x="3716" y="744"/>
                        <a:pt x="5308" y="1487"/>
                        <a:pt x="6794" y="2548"/>
                      </a:cubicBezTo>
                      <a:cubicBezTo>
                        <a:pt x="10403" y="5096"/>
                        <a:pt x="14118" y="9766"/>
                        <a:pt x="17197" y="14861"/>
                      </a:cubicBezTo>
                      <a:cubicBezTo>
                        <a:pt x="18789" y="17303"/>
                        <a:pt x="20275" y="19956"/>
                        <a:pt x="21655" y="22292"/>
                      </a:cubicBezTo>
                      <a:cubicBezTo>
                        <a:pt x="22292" y="23565"/>
                        <a:pt x="22929" y="24733"/>
                        <a:pt x="23672" y="25795"/>
                      </a:cubicBezTo>
                      <a:cubicBezTo>
                        <a:pt x="23990" y="26325"/>
                        <a:pt x="24309" y="26856"/>
                        <a:pt x="24627" y="27387"/>
                      </a:cubicBezTo>
                      <a:lnTo>
                        <a:pt x="25795" y="28767"/>
                      </a:lnTo>
                      <a:cubicBezTo>
                        <a:pt x="26432" y="29616"/>
                        <a:pt x="27068" y="30359"/>
                        <a:pt x="27811" y="31102"/>
                      </a:cubicBezTo>
                      <a:cubicBezTo>
                        <a:pt x="28342" y="31739"/>
                        <a:pt x="28873" y="32270"/>
                        <a:pt x="29510" y="32800"/>
                      </a:cubicBezTo>
                      <a:lnTo>
                        <a:pt x="30677" y="33862"/>
                      </a:lnTo>
                      <a:cubicBezTo>
                        <a:pt x="30784" y="33968"/>
                        <a:pt x="30890" y="34074"/>
                        <a:pt x="31102" y="34180"/>
                      </a:cubicBezTo>
                      <a:lnTo>
                        <a:pt x="32694" y="35454"/>
                      </a:lnTo>
                      <a:cubicBezTo>
                        <a:pt x="33225" y="35879"/>
                        <a:pt x="33862" y="36303"/>
                        <a:pt x="34711" y="36728"/>
                      </a:cubicBezTo>
                      <a:lnTo>
                        <a:pt x="35879" y="37577"/>
                      </a:lnTo>
                      <a:lnTo>
                        <a:pt x="37259" y="38426"/>
                      </a:lnTo>
                      <a:cubicBezTo>
                        <a:pt x="39488" y="39700"/>
                        <a:pt x="41823" y="40868"/>
                        <a:pt x="44158" y="41823"/>
                      </a:cubicBezTo>
                      <a:cubicBezTo>
                        <a:pt x="45538" y="42354"/>
                        <a:pt x="47024" y="42778"/>
                        <a:pt x="48404" y="42990"/>
                      </a:cubicBezTo>
                      <a:cubicBezTo>
                        <a:pt x="49890" y="43203"/>
                        <a:pt x="51376" y="43309"/>
                        <a:pt x="52968" y="43415"/>
                      </a:cubicBezTo>
                      <a:cubicBezTo>
                        <a:pt x="53476" y="43396"/>
                        <a:pt x="53984" y="43387"/>
                        <a:pt x="54491" y="43387"/>
                      </a:cubicBezTo>
                      <a:cubicBezTo>
                        <a:pt x="56850" y="43387"/>
                        <a:pt x="59208" y="43578"/>
                        <a:pt x="61566" y="43840"/>
                      </a:cubicBezTo>
                      <a:cubicBezTo>
                        <a:pt x="62946" y="44052"/>
                        <a:pt x="64220" y="44477"/>
                        <a:pt x="65388" y="44901"/>
                      </a:cubicBezTo>
                      <a:cubicBezTo>
                        <a:pt x="66449" y="45432"/>
                        <a:pt x="67405" y="46175"/>
                        <a:pt x="68148" y="47024"/>
                      </a:cubicBezTo>
                      <a:cubicBezTo>
                        <a:pt x="68891" y="47767"/>
                        <a:pt x="69421" y="48510"/>
                        <a:pt x="69846" y="49465"/>
                      </a:cubicBezTo>
                      <a:cubicBezTo>
                        <a:pt x="70271" y="50102"/>
                        <a:pt x="70271" y="50845"/>
                        <a:pt x="69846" y="51482"/>
                      </a:cubicBezTo>
                      <a:cubicBezTo>
                        <a:pt x="69528" y="51801"/>
                        <a:pt x="69103" y="52013"/>
                        <a:pt x="68678" y="52225"/>
                      </a:cubicBezTo>
                      <a:cubicBezTo>
                        <a:pt x="68466" y="52225"/>
                        <a:pt x="68254" y="52225"/>
                        <a:pt x="68148" y="52331"/>
                      </a:cubicBezTo>
                      <a:cubicBezTo>
                        <a:pt x="68148" y="52331"/>
                        <a:pt x="68360" y="52331"/>
                        <a:pt x="68572" y="52438"/>
                      </a:cubicBezTo>
                      <a:cubicBezTo>
                        <a:pt x="69103" y="52331"/>
                        <a:pt x="69634" y="52119"/>
                        <a:pt x="69952" y="51695"/>
                      </a:cubicBezTo>
                      <a:cubicBezTo>
                        <a:pt x="70271" y="51482"/>
                        <a:pt x="70483" y="51058"/>
                        <a:pt x="70483" y="50633"/>
                      </a:cubicBezTo>
                      <a:cubicBezTo>
                        <a:pt x="70483" y="50209"/>
                        <a:pt x="70377" y="49784"/>
                        <a:pt x="70164" y="49359"/>
                      </a:cubicBezTo>
                      <a:cubicBezTo>
                        <a:pt x="69846" y="48404"/>
                        <a:pt x="69209" y="47449"/>
                        <a:pt x="68572" y="46706"/>
                      </a:cubicBezTo>
                      <a:cubicBezTo>
                        <a:pt x="68148" y="46281"/>
                        <a:pt x="67723" y="45856"/>
                        <a:pt x="67192" y="45432"/>
                      </a:cubicBezTo>
                      <a:cubicBezTo>
                        <a:pt x="66768" y="45007"/>
                        <a:pt x="66131" y="44689"/>
                        <a:pt x="65600" y="44370"/>
                      </a:cubicBezTo>
                      <a:cubicBezTo>
                        <a:pt x="64326" y="43840"/>
                        <a:pt x="63053" y="43415"/>
                        <a:pt x="61673" y="43203"/>
                      </a:cubicBezTo>
                      <a:cubicBezTo>
                        <a:pt x="58807" y="42778"/>
                        <a:pt x="55834" y="42566"/>
                        <a:pt x="52862" y="42460"/>
                      </a:cubicBezTo>
                      <a:cubicBezTo>
                        <a:pt x="51482" y="42460"/>
                        <a:pt x="49996" y="42247"/>
                        <a:pt x="48510" y="42035"/>
                      </a:cubicBezTo>
                      <a:cubicBezTo>
                        <a:pt x="47237" y="41823"/>
                        <a:pt x="45857" y="41398"/>
                        <a:pt x="44583" y="40868"/>
                      </a:cubicBezTo>
                      <a:cubicBezTo>
                        <a:pt x="42248" y="39806"/>
                        <a:pt x="40018" y="38745"/>
                        <a:pt x="37895" y="37365"/>
                      </a:cubicBezTo>
                      <a:lnTo>
                        <a:pt x="36516" y="36622"/>
                      </a:lnTo>
                      <a:lnTo>
                        <a:pt x="35348" y="35772"/>
                      </a:lnTo>
                      <a:cubicBezTo>
                        <a:pt x="34605" y="35242"/>
                        <a:pt x="33968" y="34817"/>
                        <a:pt x="33437" y="34393"/>
                      </a:cubicBezTo>
                      <a:lnTo>
                        <a:pt x="31845" y="33225"/>
                      </a:lnTo>
                      <a:cubicBezTo>
                        <a:pt x="31845" y="33225"/>
                        <a:pt x="31739" y="33119"/>
                        <a:pt x="31527" y="32906"/>
                      </a:cubicBezTo>
                      <a:cubicBezTo>
                        <a:pt x="31208" y="32588"/>
                        <a:pt x="30890" y="32270"/>
                        <a:pt x="30359" y="31845"/>
                      </a:cubicBezTo>
                      <a:cubicBezTo>
                        <a:pt x="29828" y="31420"/>
                        <a:pt x="29191" y="30890"/>
                        <a:pt x="28661" y="30253"/>
                      </a:cubicBezTo>
                      <a:cubicBezTo>
                        <a:pt x="28024" y="29616"/>
                        <a:pt x="27281" y="28873"/>
                        <a:pt x="26750" y="28024"/>
                      </a:cubicBezTo>
                      <a:lnTo>
                        <a:pt x="25582" y="26750"/>
                      </a:lnTo>
                      <a:cubicBezTo>
                        <a:pt x="25264" y="26325"/>
                        <a:pt x="24945" y="25795"/>
                        <a:pt x="24627" y="25264"/>
                      </a:cubicBezTo>
                      <a:cubicBezTo>
                        <a:pt x="23990" y="24202"/>
                        <a:pt x="23247" y="23035"/>
                        <a:pt x="22504" y="21761"/>
                      </a:cubicBezTo>
                      <a:cubicBezTo>
                        <a:pt x="21124" y="19426"/>
                        <a:pt x="19638" y="16878"/>
                        <a:pt x="17940" y="14331"/>
                      </a:cubicBezTo>
                      <a:cubicBezTo>
                        <a:pt x="14755" y="9342"/>
                        <a:pt x="10934" y="4565"/>
                        <a:pt x="7006" y="2124"/>
                      </a:cubicBezTo>
                      <a:cubicBezTo>
                        <a:pt x="5520" y="1168"/>
                        <a:pt x="3822" y="425"/>
                        <a:pt x="2018" y="107"/>
                      </a:cubicBezTo>
                      <a:cubicBezTo>
                        <a:pt x="1487" y="1"/>
                        <a:pt x="1062" y="1"/>
                        <a:pt x="53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3" name="Google Shape;3553;p64"/>
                <p:cNvSpPr/>
                <p:nvPr/>
              </p:nvSpPr>
              <p:spPr>
                <a:xfrm rot="-782811">
                  <a:off x="51547" y="3958753"/>
                  <a:ext cx="236028" cy="100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7" h="4751" extrusionOk="0">
                      <a:moveTo>
                        <a:pt x="4300" y="1"/>
                      </a:moveTo>
                      <a:cubicBezTo>
                        <a:pt x="3902" y="1"/>
                        <a:pt x="3503" y="27"/>
                        <a:pt x="3079" y="80"/>
                      </a:cubicBezTo>
                      <a:cubicBezTo>
                        <a:pt x="2017" y="80"/>
                        <a:pt x="956" y="399"/>
                        <a:pt x="1" y="1036"/>
                      </a:cubicBezTo>
                      <a:cubicBezTo>
                        <a:pt x="17" y="1052"/>
                        <a:pt x="64" y="1058"/>
                        <a:pt x="138" y="1058"/>
                      </a:cubicBezTo>
                      <a:cubicBezTo>
                        <a:pt x="426" y="1058"/>
                        <a:pt x="1119" y="961"/>
                        <a:pt x="1937" y="961"/>
                      </a:cubicBezTo>
                      <a:cubicBezTo>
                        <a:pt x="2301" y="961"/>
                        <a:pt x="2690" y="980"/>
                        <a:pt x="3079" y="1036"/>
                      </a:cubicBezTo>
                      <a:cubicBezTo>
                        <a:pt x="3822" y="1036"/>
                        <a:pt x="4459" y="1142"/>
                        <a:pt x="5202" y="1354"/>
                      </a:cubicBezTo>
                      <a:lnTo>
                        <a:pt x="6051" y="1566"/>
                      </a:lnTo>
                      <a:lnTo>
                        <a:pt x="6369" y="1673"/>
                      </a:lnTo>
                      <a:cubicBezTo>
                        <a:pt x="6582" y="1673"/>
                        <a:pt x="6794" y="1779"/>
                        <a:pt x="7006" y="1885"/>
                      </a:cubicBezTo>
                      <a:cubicBezTo>
                        <a:pt x="7643" y="1991"/>
                        <a:pt x="8280" y="2309"/>
                        <a:pt x="8811" y="2734"/>
                      </a:cubicBezTo>
                      <a:cubicBezTo>
                        <a:pt x="9448" y="3053"/>
                        <a:pt x="9872" y="3477"/>
                        <a:pt x="10403" y="4008"/>
                      </a:cubicBezTo>
                      <a:cubicBezTo>
                        <a:pt x="10722" y="4432"/>
                        <a:pt x="10934" y="4751"/>
                        <a:pt x="11040" y="4751"/>
                      </a:cubicBezTo>
                      <a:cubicBezTo>
                        <a:pt x="11146" y="4751"/>
                        <a:pt x="11040" y="4326"/>
                        <a:pt x="10828" y="3689"/>
                      </a:cubicBezTo>
                      <a:cubicBezTo>
                        <a:pt x="10509" y="2946"/>
                        <a:pt x="10085" y="2416"/>
                        <a:pt x="9448" y="1885"/>
                      </a:cubicBezTo>
                      <a:cubicBezTo>
                        <a:pt x="8811" y="1354"/>
                        <a:pt x="8174" y="930"/>
                        <a:pt x="7537" y="611"/>
                      </a:cubicBezTo>
                      <a:cubicBezTo>
                        <a:pt x="7219" y="505"/>
                        <a:pt x="7006" y="399"/>
                        <a:pt x="6794" y="293"/>
                      </a:cubicBezTo>
                      <a:lnTo>
                        <a:pt x="6476" y="187"/>
                      </a:lnTo>
                      <a:lnTo>
                        <a:pt x="5520" y="80"/>
                      </a:lnTo>
                      <a:cubicBezTo>
                        <a:pt x="5096" y="27"/>
                        <a:pt x="4698" y="1"/>
                        <a:pt x="4300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4" name="Google Shape;3554;p64"/>
                <p:cNvSpPr/>
                <p:nvPr/>
              </p:nvSpPr>
              <p:spPr>
                <a:xfrm>
                  <a:off x="76284" y="4076411"/>
                  <a:ext cx="186573" cy="9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1" h="4353" extrusionOk="0">
                      <a:moveTo>
                        <a:pt x="2654" y="1"/>
                      </a:moveTo>
                      <a:cubicBezTo>
                        <a:pt x="1274" y="1"/>
                        <a:pt x="0" y="213"/>
                        <a:pt x="0" y="425"/>
                      </a:cubicBezTo>
                      <a:cubicBezTo>
                        <a:pt x="0" y="531"/>
                        <a:pt x="1274" y="638"/>
                        <a:pt x="2548" y="956"/>
                      </a:cubicBezTo>
                      <a:cubicBezTo>
                        <a:pt x="3291" y="1062"/>
                        <a:pt x="4034" y="1381"/>
                        <a:pt x="4883" y="1699"/>
                      </a:cubicBezTo>
                      <a:cubicBezTo>
                        <a:pt x="5626" y="1805"/>
                        <a:pt x="6263" y="2124"/>
                        <a:pt x="7006" y="2654"/>
                      </a:cubicBezTo>
                      <a:cubicBezTo>
                        <a:pt x="7430" y="2867"/>
                        <a:pt x="7855" y="3291"/>
                        <a:pt x="8173" y="3716"/>
                      </a:cubicBezTo>
                      <a:cubicBezTo>
                        <a:pt x="8386" y="4034"/>
                        <a:pt x="8598" y="4353"/>
                        <a:pt x="8704" y="4353"/>
                      </a:cubicBezTo>
                      <a:cubicBezTo>
                        <a:pt x="8810" y="4353"/>
                        <a:pt x="8810" y="3928"/>
                        <a:pt x="8598" y="3397"/>
                      </a:cubicBezTo>
                      <a:cubicBezTo>
                        <a:pt x="8386" y="2867"/>
                        <a:pt x="8067" y="2336"/>
                        <a:pt x="7537" y="1805"/>
                      </a:cubicBezTo>
                      <a:cubicBezTo>
                        <a:pt x="7112" y="1381"/>
                        <a:pt x="6581" y="1062"/>
                        <a:pt x="6051" y="744"/>
                      </a:cubicBezTo>
                      <a:lnTo>
                        <a:pt x="5307" y="319"/>
                      </a:lnTo>
                      <a:lnTo>
                        <a:pt x="4989" y="319"/>
                      </a:lnTo>
                      <a:cubicBezTo>
                        <a:pt x="4883" y="319"/>
                        <a:pt x="4671" y="213"/>
                        <a:pt x="4458" y="213"/>
                      </a:cubicBezTo>
                      <a:cubicBezTo>
                        <a:pt x="3821" y="107"/>
                        <a:pt x="3185" y="1"/>
                        <a:pt x="2654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5" name="Google Shape;3555;p64"/>
                <p:cNvSpPr/>
                <p:nvPr/>
              </p:nvSpPr>
              <p:spPr>
                <a:xfrm rot="203871">
                  <a:off x="-1416190" y="3489932"/>
                  <a:ext cx="721529" cy="586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5" h="2770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25" y="1168"/>
                        <a:pt x="956" y="2230"/>
                        <a:pt x="1593" y="3185"/>
                      </a:cubicBezTo>
                      <a:cubicBezTo>
                        <a:pt x="2867" y="5520"/>
                        <a:pt x="4247" y="7643"/>
                        <a:pt x="5945" y="9660"/>
                      </a:cubicBezTo>
                      <a:cubicBezTo>
                        <a:pt x="7537" y="11677"/>
                        <a:pt x="9342" y="13588"/>
                        <a:pt x="11253" y="15392"/>
                      </a:cubicBezTo>
                      <a:cubicBezTo>
                        <a:pt x="11996" y="16135"/>
                        <a:pt x="12633" y="16666"/>
                        <a:pt x="13163" y="17090"/>
                      </a:cubicBezTo>
                      <a:lnTo>
                        <a:pt x="13906" y="17727"/>
                      </a:lnTo>
                      <a:cubicBezTo>
                        <a:pt x="13906" y="17727"/>
                        <a:pt x="14968" y="18683"/>
                        <a:pt x="16772" y="19850"/>
                      </a:cubicBezTo>
                      <a:cubicBezTo>
                        <a:pt x="18895" y="21336"/>
                        <a:pt x="21124" y="22716"/>
                        <a:pt x="23460" y="23884"/>
                      </a:cubicBezTo>
                      <a:cubicBezTo>
                        <a:pt x="25795" y="25051"/>
                        <a:pt x="28236" y="26007"/>
                        <a:pt x="30678" y="26750"/>
                      </a:cubicBezTo>
                      <a:cubicBezTo>
                        <a:pt x="31739" y="27174"/>
                        <a:pt x="32907" y="27493"/>
                        <a:pt x="34074" y="27705"/>
                      </a:cubicBezTo>
                      <a:cubicBezTo>
                        <a:pt x="33013" y="27174"/>
                        <a:pt x="31951" y="26644"/>
                        <a:pt x="30890" y="26325"/>
                      </a:cubicBezTo>
                      <a:cubicBezTo>
                        <a:pt x="28449" y="25370"/>
                        <a:pt x="26113" y="24202"/>
                        <a:pt x="23884" y="23035"/>
                      </a:cubicBezTo>
                      <a:cubicBezTo>
                        <a:pt x="21655" y="21761"/>
                        <a:pt x="19532" y="20381"/>
                        <a:pt x="17409" y="18895"/>
                      </a:cubicBezTo>
                      <a:cubicBezTo>
                        <a:pt x="15711" y="17621"/>
                        <a:pt x="14649" y="16772"/>
                        <a:pt x="14649" y="16772"/>
                      </a:cubicBezTo>
                      <a:lnTo>
                        <a:pt x="13906" y="16135"/>
                      </a:lnTo>
                      <a:cubicBezTo>
                        <a:pt x="13482" y="15710"/>
                        <a:pt x="12739" y="15180"/>
                        <a:pt x="11996" y="14543"/>
                      </a:cubicBezTo>
                      <a:cubicBezTo>
                        <a:pt x="10085" y="12844"/>
                        <a:pt x="8280" y="11040"/>
                        <a:pt x="6582" y="9023"/>
                      </a:cubicBezTo>
                      <a:cubicBezTo>
                        <a:pt x="4990" y="7113"/>
                        <a:pt x="3398" y="5096"/>
                        <a:pt x="2018" y="2973"/>
                      </a:cubicBezTo>
                      <a:cubicBezTo>
                        <a:pt x="1381" y="1911"/>
                        <a:pt x="744" y="956"/>
                        <a:pt x="1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6" name="Google Shape;3556;p64"/>
                <p:cNvSpPr/>
                <p:nvPr/>
              </p:nvSpPr>
              <p:spPr>
                <a:xfrm>
                  <a:off x="-1377977" y="3548263"/>
                  <a:ext cx="1881254" cy="665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86" h="29830" extrusionOk="0">
                      <a:moveTo>
                        <a:pt x="1" y="0"/>
                      </a:moveTo>
                      <a:cubicBezTo>
                        <a:pt x="1" y="0"/>
                        <a:pt x="15" y="9"/>
                        <a:pt x="43" y="26"/>
                      </a:cubicBezTo>
                      <a:lnTo>
                        <a:pt x="43" y="26"/>
                      </a:lnTo>
                      <a:cubicBezTo>
                        <a:pt x="29" y="16"/>
                        <a:pt x="14" y="8"/>
                        <a:pt x="1" y="0"/>
                      </a:cubicBezTo>
                      <a:close/>
                      <a:moveTo>
                        <a:pt x="43" y="26"/>
                      </a:moveTo>
                      <a:cubicBezTo>
                        <a:pt x="2104" y="1368"/>
                        <a:pt x="15662" y="22750"/>
                        <a:pt x="38533" y="27492"/>
                      </a:cubicBezTo>
                      <a:cubicBezTo>
                        <a:pt x="44852" y="28787"/>
                        <a:pt x="51879" y="29830"/>
                        <a:pt x="58837" y="29830"/>
                      </a:cubicBezTo>
                      <a:cubicBezTo>
                        <a:pt x="66137" y="29830"/>
                        <a:pt x="73362" y="28682"/>
                        <a:pt x="79612" y="25476"/>
                      </a:cubicBezTo>
                      <a:cubicBezTo>
                        <a:pt x="87785" y="21230"/>
                        <a:pt x="83539" y="18576"/>
                        <a:pt x="77701" y="17196"/>
                      </a:cubicBezTo>
                      <a:cubicBezTo>
                        <a:pt x="76852" y="20274"/>
                        <a:pt x="71014" y="24202"/>
                        <a:pt x="56047" y="24945"/>
                      </a:cubicBezTo>
                      <a:cubicBezTo>
                        <a:pt x="55597" y="24970"/>
                        <a:pt x="55142" y="24982"/>
                        <a:pt x="54682" y="24982"/>
                      </a:cubicBezTo>
                      <a:cubicBezTo>
                        <a:pt x="41361" y="24982"/>
                        <a:pt x="24004" y="14790"/>
                        <a:pt x="12102" y="6581"/>
                      </a:cubicBezTo>
                      <a:cubicBezTo>
                        <a:pt x="5758" y="3460"/>
                        <a:pt x="561" y="338"/>
                        <a:pt x="43" y="2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7" name="Google Shape;3557;p64"/>
                <p:cNvSpPr/>
                <p:nvPr/>
              </p:nvSpPr>
              <p:spPr>
                <a:xfrm>
                  <a:off x="-4756381" y="3057301"/>
                  <a:ext cx="1960149" cy="1173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69" h="55437" extrusionOk="0">
                      <a:moveTo>
                        <a:pt x="64998" y="1"/>
                      </a:moveTo>
                      <a:cubicBezTo>
                        <a:pt x="49650" y="1"/>
                        <a:pt x="34187" y="6943"/>
                        <a:pt x="34187" y="6943"/>
                      </a:cubicBezTo>
                      <a:cubicBezTo>
                        <a:pt x="34187" y="6943"/>
                        <a:pt x="41299" y="21804"/>
                        <a:pt x="36310" y="22653"/>
                      </a:cubicBezTo>
                      <a:cubicBezTo>
                        <a:pt x="36112" y="22683"/>
                        <a:pt x="35905" y="22697"/>
                        <a:pt x="35689" y="22697"/>
                      </a:cubicBezTo>
                      <a:cubicBezTo>
                        <a:pt x="30440" y="22697"/>
                        <a:pt x="19963" y="14374"/>
                        <a:pt x="19963" y="14374"/>
                      </a:cubicBezTo>
                      <a:cubicBezTo>
                        <a:pt x="19963" y="14374"/>
                        <a:pt x="17840" y="19575"/>
                        <a:pt x="15399" y="26899"/>
                      </a:cubicBezTo>
                      <a:cubicBezTo>
                        <a:pt x="12851" y="34117"/>
                        <a:pt x="1812" y="44944"/>
                        <a:pt x="750" y="49402"/>
                      </a:cubicBezTo>
                      <a:cubicBezTo>
                        <a:pt x="0" y="52552"/>
                        <a:pt x="1740" y="55437"/>
                        <a:pt x="5446" y="55437"/>
                      </a:cubicBezTo>
                      <a:cubicBezTo>
                        <a:pt x="6986" y="55437"/>
                        <a:pt x="8865" y="54939"/>
                        <a:pt x="11047" y="53755"/>
                      </a:cubicBezTo>
                      <a:cubicBezTo>
                        <a:pt x="18371" y="49721"/>
                        <a:pt x="22935" y="36346"/>
                        <a:pt x="22935" y="36346"/>
                      </a:cubicBezTo>
                      <a:cubicBezTo>
                        <a:pt x="22935" y="36346"/>
                        <a:pt x="32846" y="50581"/>
                        <a:pt x="55737" y="50581"/>
                      </a:cubicBezTo>
                      <a:cubicBezTo>
                        <a:pt x="57693" y="50581"/>
                        <a:pt x="59744" y="50477"/>
                        <a:pt x="61891" y="50252"/>
                      </a:cubicBezTo>
                      <a:cubicBezTo>
                        <a:pt x="89171" y="47386"/>
                        <a:pt x="92568" y="17027"/>
                        <a:pt x="92568" y="17027"/>
                      </a:cubicBezTo>
                      <a:cubicBezTo>
                        <a:pt x="87648" y="3801"/>
                        <a:pt x="76355" y="1"/>
                        <a:pt x="649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8" name="Google Shape;3558;p64"/>
                <p:cNvSpPr/>
                <p:nvPr/>
              </p:nvSpPr>
              <p:spPr>
                <a:xfrm>
                  <a:off x="-4742744" y="3132387"/>
                  <a:ext cx="1076643" cy="1095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5" h="51716" extrusionOk="0">
                      <a:moveTo>
                        <a:pt x="42672" y="1"/>
                      </a:moveTo>
                      <a:cubicBezTo>
                        <a:pt x="39593" y="956"/>
                        <a:pt x="36515" y="2017"/>
                        <a:pt x="33543" y="3291"/>
                      </a:cubicBezTo>
                      <a:cubicBezTo>
                        <a:pt x="33543" y="3291"/>
                        <a:pt x="40655" y="18152"/>
                        <a:pt x="35666" y="19001"/>
                      </a:cubicBezTo>
                      <a:cubicBezTo>
                        <a:pt x="35468" y="19031"/>
                        <a:pt x="35261" y="19045"/>
                        <a:pt x="35045" y="19045"/>
                      </a:cubicBezTo>
                      <a:cubicBezTo>
                        <a:pt x="29796" y="19045"/>
                        <a:pt x="19319" y="10722"/>
                        <a:pt x="19319" y="10722"/>
                      </a:cubicBezTo>
                      <a:lnTo>
                        <a:pt x="19319" y="10828"/>
                      </a:lnTo>
                      <a:cubicBezTo>
                        <a:pt x="18576" y="12738"/>
                        <a:pt x="17833" y="14755"/>
                        <a:pt x="17090" y="16666"/>
                      </a:cubicBezTo>
                      <a:lnTo>
                        <a:pt x="16878" y="17197"/>
                      </a:lnTo>
                      <a:cubicBezTo>
                        <a:pt x="16135" y="19213"/>
                        <a:pt x="15498" y="21230"/>
                        <a:pt x="14755" y="23141"/>
                      </a:cubicBezTo>
                      <a:cubicBezTo>
                        <a:pt x="12207" y="30571"/>
                        <a:pt x="1168" y="41292"/>
                        <a:pt x="106" y="45750"/>
                      </a:cubicBezTo>
                      <a:cubicBezTo>
                        <a:pt x="106" y="45963"/>
                        <a:pt x="0" y="46281"/>
                        <a:pt x="0" y="46493"/>
                      </a:cubicBezTo>
                      <a:cubicBezTo>
                        <a:pt x="0" y="46600"/>
                        <a:pt x="0" y="46706"/>
                        <a:pt x="0" y="46706"/>
                      </a:cubicBezTo>
                      <a:lnTo>
                        <a:pt x="0" y="47236"/>
                      </a:lnTo>
                      <a:lnTo>
                        <a:pt x="0" y="47555"/>
                      </a:lnTo>
                      <a:lnTo>
                        <a:pt x="0" y="47979"/>
                      </a:lnTo>
                      <a:lnTo>
                        <a:pt x="0" y="48192"/>
                      </a:lnTo>
                      <a:cubicBezTo>
                        <a:pt x="0" y="48404"/>
                        <a:pt x="106" y="48510"/>
                        <a:pt x="106" y="48616"/>
                      </a:cubicBezTo>
                      <a:cubicBezTo>
                        <a:pt x="106" y="48722"/>
                        <a:pt x="212" y="48829"/>
                        <a:pt x="212" y="48935"/>
                      </a:cubicBezTo>
                      <a:cubicBezTo>
                        <a:pt x="212" y="49041"/>
                        <a:pt x="319" y="49147"/>
                        <a:pt x="319" y="49253"/>
                      </a:cubicBezTo>
                      <a:cubicBezTo>
                        <a:pt x="425" y="49466"/>
                        <a:pt x="531" y="49678"/>
                        <a:pt x="743" y="49890"/>
                      </a:cubicBezTo>
                      <a:cubicBezTo>
                        <a:pt x="849" y="50102"/>
                        <a:pt x="955" y="50209"/>
                        <a:pt x="1168" y="50421"/>
                      </a:cubicBezTo>
                      <a:lnTo>
                        <a:pt x="1274" y="50527"/>
                      </a:lnTo>
                      <a:lnTo>
                        <a:pt x="1698" y="50845"/>
                      </a:lnTo>
                      <a:lnTo>
                        <a:pt x="1698" y="50952"/>
                      </a:lnTo>
                      <a:cubicBezTo>
                        <a:pt x="1911" y="51058"/>
                        <a:pt x="2123" y="51164"/>
                        <a:pt x="2229" y="51164"/>
                      </a:cubicBezTo>
                      <a:cubicBezTo>
                        <a:pt x="3073" y="51525"/>
                        <a:pt x="3985" y="51716"/>
                        <a:pt x="4907" y="51716"/>
                      </a:cubicBezTo>
                      <a:cubicBezTo>
                        <a:pt x="5610" y="51716"/>
                        <a:pt x="6318" y="51606"/>
                        <a:pt x="7006" y="51376"/>
                      </a:cubicBezTo>
                      <a:cubicBezTo>
                        <a:pt x="4458" y="49996"/>
                        <a:pt x="2548" y="47555"/>
                        <a:pt x="5095" y="43415"/>
                      </a:cubicBezTo>
                      <a:cubicBezTo>
                        <a:pt x="9331" y="36621"/>
                        <a:pt x="12539" y="32614"/>
                        <a:pt x="14782" y="32614"/>
                      </a:cubicBezTo>
                      <a:cubicBezTo>
                        <a:pt x="15237" y="32614"/>
                        <a:pt x="15652" y="32779"/>
                        <a:pt x="16028" y="33119"/>
                      </a:cubicBezTo>
                      <a:cubicBezTo>
                        <a:pt x="17514" y="34711"/>
                        <a:pt x="18788" y="36409"/>
                        <a:pt x="19956" y="38320"/>
                      </a:cubicBezTo>
                      <a:cubicBezTo>
                        <a:pt x="20487" y="37152"/>
                        <a:pt x="20911" y="36091"/>
                        <a:pt x="21336" y="35136"/>
                      </a:cubicBezTo>
                      <a:lnTo>
                        <a:pt x="21548" y="34499"/>
                      </a:lnTo>
                      <a:lnTo>
                        <a:pt x="21973" y="33543"/>
                      </a:lnTo>
                      <a:lnTo>
                        <a:pt x="21973" y="33437"/>
                      </a:lnTo>
                      <a:cubicBezTo>
                        <a:pt x="21973" y="33437"/>
                        <a:pt x="21973" y="33331"/>
                        <a:pt x="22079" y="33225"/>
                      </a:cubicBezTo>
                      <a:cubicBezTo>
                        <a:pt x="22079" y="33225"/>
                        <a:pt x="22079" y="33225"/>
                        <a:pt x="22079" y="33119"/>
                      </a:cubicBezTo>
                      <a:lnTo>
                        <a:pt x="22079" y="33013"/>
                      </a:lnTo>
                      <a:lnTo>
                        <a:pt x="22079" y="32906"/>
                      </a:lnTo>
                      <a:lnTo>
                        <a:pt x="22079" y="32800"/>
                      </a:lnTo>
                      <a:cubicBezTo>
                        <a:pt x="22716" y="33650"/>
                        <a:pt x="23459" y="34499"/>
                        <a:pt x="24202" y="35348"/>
                      </a:cubicBezTo>
                      <a:lnTo>
                        <a:pt x="24414" y="35242"/>
                      </a:lnTo>
                      <a:cubicBezTo>
                        <a:pt x="22716" y="31208"/>
                        <a:pt x="21336" y="26325"/>
                        <a:pt x="24520" y="25795"/>
                      </a:cubicBezTo>
                      <a:cubicBezTo>
                        <a:pt x="24862" y="25739"/>
                        <a:pt x="25207" y="25713"/>
                        <a:pt x="25554" y="25713"/>
                      </a:cubicBezTo>
                      <a:cubicBezTo>
                        <a:pt x="29183" y="25713"/>
                        <a:pt x="33008" y="28532"/>
                        <a:pt x="36303" y="29404"/>
                      </a:cubicBezTo>
                      <a:cubicBezTo>
                        <a:pt x="37482" y="29762"/>
                        <a:pt x="38623" y="29932"/>
                        <a:pt x="39705" y="29932"/>
                      </a:cubicBezTo>
                      <a:cubicBezTo>
                        <a:pt x="45347" y="29932"/>
                        <a:pt x="49414" y="25341"/>
                        <a:pt x="49147" y="19107"/>
                      </a:cubicBezTo>
                      <a:lnTo>
                        <a:pt x="49147" y="19107"/>
                      </a:lnTo>
                      <a:cubicBezTo>
                        <a:pt x="48404" y="19850"/>
                        <a:pt x="47554" y="20487"/>
                        <a:pt x="46705" y="21018"/>
                      </a:cubicBezTo>
                      <a:cubicBezTo>
                        <a:pt x="50420" y="16454"/>
                        <a:pt x="50845" y="5733"/>
                        <a:pt x="45962" y="1699"/>
                      </a:cubicBezTo>
                      <a:cubicBezTo>
                        <a:pt x="45007" y="956"/>
                        <a:pt x="43839" y="319"/>
                        <a:pt x="426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9" name="Google Shape;3559;p64"/>
                <p:cNvSpPr/>
                <p:nvPr/>
              </p:nvSpPr>
              <p:spPr>
                <a:xfrm>
                  <a:off x="-4756359" y="3361649"/>
                  <a:ext cx="1827508" cy="868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05" h="41005" extrusionOk="0">
                      <a:moveTo>
                        <a:pt x="19962" y="1"/>
                      </a:moveTo>
                      <a:cubicBezTo>
                        <a:pt x="19962" y="1"/>
                        <a:pt x="17945" y="5096"/>
                        <a:pt x="15291" y="12420"/>
                      </a:cubicBezTo>
                      <a:cubicBezTo>
                        <a:pt x="12744" y="19744"/>
                        <a:pt x="1811" y="30571"/>
                        <a:pt x="749" y="34923"/>
                      </a:cubicBezTo>
                      <a:cubicBezTo>
                        <a:pt x="0" y="38069"/>
                        <a:pt x="1736" y="41004"/>
                        <a:pt x="5396" y="41004"/>
                      </a:cubicBezTo>
                      <a:cubicBezTo>
                        <a:pt x="6923" y="41004"/>
                        <a:pt x="8784" y="40494"/>
                        <a:pt x="10939" y="39275"/>
                      </a:cubicBezTo>
                      <a:cubicBezTo>
                        <a:pt x="18370" y="35242"/>
                        <a:pt x="22934" y="21867"/>
                        <a:pt x="22934" y="21867"/>
                      </a:cubicBezTo>
                      <a:cubicBezTo>
                        <a:pt x="22934" y="21867"/>
                        <a:pt x="32854" y="36206"/>
                        <a:pt x="55770" y="36206"/>
                      </a:cubicBezTo>
                      <a:cubicBezTo>
                        <a:pt x="57716" y="36206"/>
                        <a:pt x="59755" y="36103"/>
                        <a:pt x="61890" y="35879"/>
                      </a:cubicBezTo>
                      <a:cubicBezTo>
                        <a:pt x="72081" y="34923"/>
                        <a:pt x="81103" y="29085"/>
                        <a:pt x="86304" y="20275"/>
                      </a:cubicBezTo>
                      <a:lnTo>
                        <a:pt x="86304" y="20275"/>
                      </a:lnTo>
                      <a:cubicBezTo>
                        <a:pt x="80663" y="25026"/>
                        <a:pt x="70765" y="31956"/>
                        <a:pt x="61149" y="31956"/>
                      </a:cubicBezTo>
                      <a:cubicBezTo>
                        <a:pt x="57013" y="31956"/>
                        <a:pt x="52930" y="30675"/>
                        <a:pt x="49259" y="27387"/>
                      </a:cubicBezTo>
                      <a:cubicBezTo>
                        <a:pt x="36840" y="16135"/>
                        <a:pt x="43421" y="7962"/>
                        <a:pt x="40873" y="213"/>
                      </a:cubicBezTo>
                      <a:lnTo>
                        <a:pt x="40873" y="213"/>
                      </a:lnTo>
                      <a:cubicBezTo>
                        <a:pt x="40236" y="2018"/>
                        <a:pt x="39069" y="3504"/>
                        <a:pt x="37476" y="4459"/>
                      </a:cubicBezTo>
                      <a:cubicBezTo>
                        <a:pt x="37476" y="5520"/>
                        <a:pt x="36627" y="6370"/>
                        <a:pt x="35672" y="6582"/>
                      </a:cubicBezTo>
                      <a:cubicBezTo>
                        <a:pt x="35396" y="6628"/>
                        <a:pt x="35105" y="6650"/>
                        <a:pt x="34800" y="6650"/>
                      </a:cubicBezTo>
                      <a:cubicBezTo>
                        <a:pt x="29460" y="6650"/>
                        <a:pt x="19962" y="1"/>
                        <a:pt x="199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0" name="Google Shape;3560;p64"/>
                <p:cNvSpPr/>
                <p:nvPr/>
              </p:nvSpPr>
              <p:spPr>
                <a:xfrm>
                  <a:off x="-2958094" y="3031256"/>
                  <a:ext cx="213550" cy="811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5" h="38320" extrusionOk="0">
                      <a:moveTo>
                        <a:pt x="3822" y="0"/>
                      </a:moveTo>
                      <a:lnTo>
                        <a:pt x="3822" y="0"/>
                      </a:lnTo>
                      <a:cubicBezTo>
                        <a:pt x="4246" y="1168"/>
                        <a:pt x="4671" y="2229"/>
                        <a:pt x="5308" y="3291"/>
                      </a:cubicBezTo>
                      <a:cubicBezTo>
                        <a:pt x="6369" y="5626"/>
                        <a:pt x="7219" y="8173"/>
                        <a:pt x="7749" y="10721"/>
                      </a:cubicBezTo>
                      <a:cubicBezTo>
                        <a:pt x="8068" y="11995"/>
                        <a:pt x="8174" y="13375"/>
                        <a:pt x="8280" y="14755"/>
                      </a:cubicBezTo>
                      <a:cubicBezTo>
                        <a:pt x="8280" y="15922"/>
                        <a:pt x="8280" y="17090"/>
                        <a:pt x="8174" y="18364"/>
                      </a:cubicBezTo>
                      <a:cubicBezTo>
                        <a:pt x="8068" y="18788"/>
                        <a:pt x="7962" y="19213"/>
                        <a:pt x="7855" y="19637"/>
                      </a:cubicBezTo>
                      <a:cubicBezTo>
                        <a:pt x="7749" y="20168"/>
                        <a:pt x="7749" y="20168"/>
                        <a:pt x="7749" y="20168"/>
                      </a:cubicBezTo>
                      <a:lnTo>
                        <a:pt x="7537" y="19850"/>
                      </a:lnTo>
                      <a:cubicBezTo>
                        <a:pt x="7219" y="19637"/>
                        <a:pt x="7006" y="19425"/>
                        <a:pt x="6582" y="19107"/>
                      </a:cubicBezTo>
                      <a:lnTo>
                        <a:pt x="4246" y="16984"/>
                      </a:lnTo>
                      <a:lnTo>
                        <a:pt x="5202" y="19956"/>
                      </a:lnTo>
                      <a:cubicBezTo>
                        <a:pt x="5732" y="21548"/>
                        <a:pt x="5945" y="23246"/>
                        <a:pt x="5839" y="24945"/>
                      </a:cubicBezTo>
                      <a:cubicBezTo>
                        <a:pt x="5626" y="27174"/>
                        <a:pt x="4989" y="29297"/>
                        <a:pt x="4140" y="31207"/>
                      </a:cubicBezTo>
                      <a:cubicBezTo>
                        <a:pt x="2442" y="35241"/>
                        <a:pt x="0" y="38213"/>
                        <a:pt x="107" y="38319"/>
                      </a:cubicBezTo>
                      <a:cubicBezTo>
                        <a:pt x="744" y="37895"/>
                        <a:pt x="1380" y="37364"/>
                        <a:pt x="1805" y="36727"/>
                      </a:cubicBezTo>
                      <a:cubicBezTo>
                        <a:pt x="3079" y="35135"/>
                        <a:pt x="4246" y="33543"/>
                        <a:pt x="5096" y="31738"/>
                      </a:cubicBezTo>
                      <a:cubicBezTo>
                        <a:pt x="6263" y="29721"/>
                        <a:pt x="6900" y="27492"/>
                        <a:pt x="7325" y="25157"/>
                      </a:cubicBezTo>
                      <a:cubicBezTo>
                        <a:pt x="7446" y="24070"/>
                        <a:pt x="7463" y="22982"/>
                        <a:pt x="7358" y="21914"/>
                      </a:cubicBezTo>
                      <a:lnTo>
                        <a:pt x="7358" y="21914"/>
                      </a:lnTo>
                      <a:lnTo>
                        <a:pt x="7431" y="21973"/>
                      </a:lnTo>
                      <a:cubicBezTo>
                        <a:pt x="7749" y="22079"/>
                        <a:pt x="7962" y="22291"/>
                        <a:pt x="8280" y="22397"/>
                      </a:cubicBezTo>
                      <a:lnTo>
                        <a:pt x="8492" y="22609"/>
                      </a:lnTo>
                      <a:lnTo>
                        <a:pt x="8917" y="22822"/>
                      </a:lnTo>
                      <a:lnTo>
                        <a:pt x="9023" y="22822"/>
                      </a:lnTo>
                      <a:lnTo>
                        <a:pt x="9023" y="22716"/>
                      </a:lnTo>
                      <a:lnTo>
                        <a:pt x="9129" y="22397"/>
                      </a:lnTo>
                      <a:cubicBezTo>
                        <a:pt x="9235" y="22185"/>
                        <a:pt x="9235" y="21866"/>
                        <a:pt x="9341" y="21654"/>
                      </a:cubicBezTo>
                      <a:cubicBezTo>
                        <a:pt x="9554" y="21017"/>
                        <a:pt x="9660" y="20487"/>
                        <a:pt x="9766" y="19956"/>
                      </a:cubicBezTo>
                      <a:cubicBezTo>
                        <a:pt x="9766" y="19425"/>
                        <a:pt x="9978" y="19000"/>
                        <a:pt x="9978" y="18364"/>
                      </a:cubicBezTo>
                      <a:cubicBezTo>
                        <a:pt x="10085" y="17090"/>
                        <a:pt x="10085" y="15816"/>
                        <a:pt x="9978" y="14542"/>
                      </a:cubicBezTo>
                      <a:cubicBezTo>
                        <a:pt x="9766" y="13162"/>
                        <a:pt x="9448" y="11782"/>
                        <a:pt x="9023" y="10403"/>
                      </a:cubicBezTo>
                      <a:cubicBezTo>
                        <a:pt x="8280" y="7749"/>
                        <a:pt x="7219" y="5307"/>
                        <a:pt x="5839" y="2972"/>
                      </a:cubicBezTo>
                      <a:cubicBezTo>
                        <a:pt x="5308" y="1911"/>
                        <a:pt x="4671" y="849"/>
                        <a:pt x="3822" y="0"/>
                      </a:cubicBezTo>
                      <a:close/>
                    </a:path>
                  </a:pathLst>
                </a:custGeom>
                <a:solidFill>
                  <a:srgbClr val="FF99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1" name="Google Shape;3561;p64"/>
                <p:cNvSpPr/>
                <p:nvPr/>
              </p:nvSpPr>
              <p:spPr>
                <a:xfrm>
                  <a:off x="-4419084" y="3325948"/>
                  <a:ext cx="209061" cy="27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3" h="13154" extrusionOk="0">
                      <a:moveTo>
                        <a:pt x="4065" y="0"/>
                      </a:moveTo>
                      <a:cubicBezTo>
                        <a:pt x="4034" y="0"/>
                        <a:pt x="4034" y="95"/>
                        <a:pt x="4034" y="95"/>
                      </a:cubicBezTo>
                      <a:lnTo>
                        <a:pt x="3503" y="1050"/>
                      </a:lnTo>
                      <a:lnTo>
                        <a:pt x="2973" y="2111"/>
                      </a:lnTo>
                      <a:cubicBezTo>
                        <a:pt x="2866" y="2324"/>
                        <a:pt x="2760" y="2536"/>
                        <a:pt x="2654" y="2642"/>
                      </a:cubicBezTo>
                      <a:lnTo>
                        <a:pt x="2442" y="3067"/>
                      </a:lnTo>
                      <a:cubicBezTo>
                        <a:pt x="1911" y="4447"/>
                        <a:pt x="1486" y="5720"/>
                        <a:pt x="1168" y="7100"/>
                      </a:cubicBezTo>
                      <a:cubicBezTo>
                        <a:pt x="425" y="10072"/>
                        <a:pt x="0" y="13151"/>
                        <a:pt x="319" y="13151"/>
                      </a:cubicBezTo>
                      <a:cubicBezTo>
                        <a:pt x="323" y="13153"/>
                        <a:pt x="326" y="13153"/>
                        <a:pt x="330" y="13153"/>
                      </a:cubicBezTo>
                      <a:cubicBezTo>
                        <a:pt x="561" y="13153"/>
                        <a:pt x="1397" y="10237"/>
                        <a:pt x="2336" y="7525"/>
                      </a:cubicBezTo>
                      <a:cubicBezTo>
                        <a:pt x="2866" y="6251"/>
                        <a:pt x="3397" y="4977"/>
                        <a:pt x="3928" y="3810"/>
                      </a:cubicBezTo>
                      <a:cubicBezTo>
                        <a:pt x="4034" y="3597"/>
                        <a:pt x="4140" y="3385"/>
                        <a:pt x="4140" y="3385"/>
                      </a:cubicBezTo>
                      <a:lnTo>
                        <a:pt x="4352" y="3704"/>
                      </a:lnTo>
                      <a:cubicBezTo>
                        <a:pt x="5202" y="4765"/>
                        <a:pt x="5945" y="5933"/>
                        <a:pt x="6582" y="7100"/>
                      </a:cubicBezTo>
                      <a:cubicBezTo>
                        <a:pt x="8040" y="9704"/>
                        <a:pt x="9294" y="12411"/>
                        <a:pt x="9541" y="12411"/>
                      </a:cubicBezTo>
                      <a:cubicBezTo>
                        <a:pt x="9545" y="12411"/>
                        <a:pt x="9550" y="12410"/>
                        <a:pt x="9554" y="12408"/>
                      </a:cubicBezTo>
                      <a:cubicBezTo>
                        <a:pt x="9872" y="12302"/>
                        <a:pt x="8917" y="9436"/>
                        <a:pt x="7855" y="6463"/>
                      </a:cubicBezTo>
                      <a:cubicBezTo>
                        <a:pt x="7218" y="5190"/>
                        <a:pt x="6582" y="3916"/>
                        <a:pt x="5839" y="2748"/>
                      </a:cubicBezTo>
                      <a:lnTo>
                        <a:pt x="5626" y="2324"/>
                      </a:lnTo>
                      <a:cubicBezTo>
                        <a:pt x="5520" y="2111"/>
                        <a:pt x="5308" y="1899"/>
                        <a:pt x="5202" y="1793"/>
                      </a:cubicBezTo>
                      <a:lnTo>
                        <a:pt x="4565" y="731"/>
                      </a:lnTo>
                      <a:lnTo>
                        <a:pt x="4140" y="95"/>
                      </a:lnTo>
                      <a:cubicBezTo>
                        <a:pt x="4105" y="24"/>
                        <a:pt x="4081" y="0"/>
                        <a:pt x="4065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2" name="Google Shape;3562;p64"/>
                <p:cNvSpPr/>
                <p:nvPr/>
              </p:nvSpPr>
              <p:spPr>
                <a:xfrm>
                  <a:off x="-4736010" y="3979769"/>
                  <a:ext cx="218039" cy="221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7" h="10450" extrusionOk="0">
                      <a:moveTo>
                        <a:pt x="10085" y="0"/>
                      </a:moveTo>
                      <a:cubicBezTo>
                        <a:pt x="9978" y="0"/>
                        <a:pt x="9766" y="425"/>
                        <a:pt x="9554" y="1168"/>
                      </a:cubicBezTo>
                      <a:cubicBezTo>
                        <a:pt x="9129" y="1911"/>
                        <a:pt x="8705" y="2654"/>
                        <a:pt x="8280" y="3397"/>
                      </a:cubicBezTo>
                      <a:cubicBezTo>
                        <a:pt x="7855" y="4034"/>
                        <a:pt x="7325" y="4671"/>
                        <a:pt x="6688" y="5308"/>
                      </a:cubicBezTo>
                      <a:cubicBezTo>
                        <a:pt x="6476" y="5626"/>
                        <a:pt x="6157" y="5838"/>
                        <a:pt x="5945" y="6051"/>
                      </a:cubicBezTo>
                      <a:cubicBezTo>
                        <a:pt x="5945" y="6051"/>
                        <a:pt x="5626" y="6475"/>
                        <a:pt x="5202" y="6900"/>
                      </a:cubicBezTo>
                      <a:cubicBezTo>
                        <a:pt x="4565" y="7537"/>
                        <a:pt x="3928" y="8068"/>
                        <a:pt x="3291" y="8492"/>
                      </a:cubicBezTo>
                      <a:cubicBezTo>
                        <a:pt x="2548" y="9023"/>
                        <a:pt x="1911" y="9448"/>
                        <a:pt x="1062" y="9766"/>
                      </a:cubicBezTo>
                      <a:cubicBezTo>
                        <a:pt x="531" y="10084"/>
                        <a:pt x="1" y="10297"/>
                        <a:pt x="1" y="10403"/>
                      </a:cubicBezTo>
                      <a:cubicBezTo>
                        <a:pt x="1" y="10403"/>
                        <a:pt x="236" y="10450"/>
                        <a:pt x="614" y="10450"/>
                      </a:cubicBezTo>
                      <a:cubicBezTo>
                        <a:pt x="803" y="10450"/>
                        <a:pt x="1027" y="10438"/>
                        <a:pt x="1274" y="10403"/>
                      </a:cubicBezTo>
                      <a:cubicBezTo>
                        <a:pt x="2230" y="10297"/>
                        <a:pt x="3079" y="9978"/>
                        <a:pt x="3928" y="9660"/>
                      </a:cubicBezTo>
                      <a:cubicBezTo>
                        <a:pt x="4777" y="9235"/>
                        <a:pt x="5520" y="8704"/>
                        <a:pt x="6263" y="8174"/>
                      </a:cubicBezTo>
                      <a:cubicBezTo>
                        <a:pt x="6900" y="7643"/>
                        <a:pt x="7219" y="7325"/>
                        <a:pt x="7219" y="7325"/>
                      </a:cubicBezTo>
                      <a:cubicBezTo>
                        <a:pt x="7219" y="7325"/>
                        <a:pt x="7537" y="6900"/>
                        <a:pt x="8068" y="6369"/>
                      </a:cubicBezTo>
                      <a:cubicBezTo>
                        <a:pt x="8492" y="5626"/>
                        <a:pt x="9023" y="4777"/>
                        <a:pt x="9342" y="3928"/>
                      </a:cubicBezTo>
                      <a:cubicBezTo>
                        <a:pt x="9766" y="3079"/>
                        <a:pt x="9978" y="2229"/>
                        <a:pt x="10085" y="1274"/>
                      </a:cubicBezTo>
                      <a:cubicBezTo>
                        <a:pt x="10297" y="531"/>
                        <a:pt x="10191" y="0"/>
                        <a:pt x="10085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3" name="Google Shape;3563;p64"/>
                <p:cNvSpPr/>
                <p:nvPr/>
              </p:nvSpPr>
              <p:spPr>
                <a:xfrm>
                  <a:off x="-4585414" y="4006597"/>
                  <a:ext cx="177595" cy="197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7" h="9306" extrusionOk="0">
                      <a:moveTo>
                        <a:pt x="8248" y="0"/>
                      </a:moveTo>
                      <a:cubicBezTo>
                        <a:pt x="7977" y="0"/>
                        <a:pt x="6961" y="1118"/>
                        <a:pt x="5945" y="2236"/>
                      </a:cubicBezTo>
                      <a:cubicBezTo>
                        <a:pt x="4989" y="3404"/>
                        <a:pt x="4034" y="4571"/>
                        <a:pt x="4034" y="4571"/>
                      </a:cubicBezTo>
                      <a:lnTo>
                        <a:pt x="3397" y="5421"/>
                      </a:lnTo>
                      <a:cubicBezTo>
                        <a:pt x="3291" y="5633"/>
                        <a:pt x="3079" y="5845"/>
                        <a:pt x="2866" y="6164"/>
                      </a:cubicBezTo>
                      <a:lnTo>
                        <a:pt x="2123" y="7013"/>
                      </a:lnTo>
                      <a:cubicBezTo>
                        <a:pt x="1911" y="7331"/>
                        <a:pt x="1699" y="7544"/>
                        <a:pt x="1380" y="7862"/>
                      </a:cubicBezTo>
                      <a:cubicBezTo>
                        <a:pt x="1168" y="8074"/>
                        <a:pt x="956" y="8287"/>
                        <a:pt x="743" y="8499"/>
                      </a:cubicBezTo>
                      <a:cubicBezTo>
                        <a:pt x="319" y="8817"/>
                        <a:pt x="0" y="9136"/>
                        <a:pt x="107" y="9242"/>
                      </a:cubicBezTo>
                      <a:cubicBezTo>
                        <a:pt x="107" y="9281"/>
                        <a:pt x="163" y="9305"/>
                        <a:pt x="262" y="9305"/>
                      </a:cubicBezTo>
                      <a:cubicBezTo>
                        <a:pt x="432" y="9305"/>
                        <a:pt x="725" y="9232"/>
                        <a:pt x="1062" y="9030"/>
                      </a:cubicBezTo>
                      <a:cubicBezTo>
                        <a:pt x="1380" y="8924"/>
                        <a:pt x="1699" y="8817"/>
                        <a:pt x="2017" y="8605"/>
                      </a:cubicBezTo>
                      <a:cubicBezTo>
                        <a:pt x="2336" y="8393"/>
                        <a:pt x="2654" y="8181"/>
                        <a:pt x="2973" y="7968"/>
                      </a:cubicBezTo>
                      <a:lnTo>
                        <a:pt x="3928" y="7119"/>
                      </a:lnTo>
                      <a:cubicBezTo>
                        <a:pt x="4246" y="6907"/>
                        <a:pt x="4459" y="6588"/>
                        <a:pt x="4671" y="6376"/>
                      </a:cubicBezTo>
                      <a:cubicBezTo>
                        <a:pt x="5096" y="5951"/>
                        <a:pt x="5414" y="5739"/>
                        <a:pt x="5414" y="5739"/>
                      </a:cubicBezTo>
                      <a:cubicBezTo>
                        <a:pt x="5414" y="5739"/>
                        <a:pt x="6263" y="4359"/>
                        <a:pt x="7006" y="2979"/>
                      </a:cubicBezTo>
                      <a:cubicBezTo>
                        <a:pt x="7749" y="1599"/>
                        <a:pt x="8386" y="113"/>
                        <a:pt x="8280" y="7"/>
                      </a:cubicBezTo>
                      <a:cubicBezTo>
                        <a:pt x="8271" y="3"/>
                        <a:pt x="8260" y="0"/>
                        <a:pt x="8248" y="0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4" name="Google Shape;3564;p64"/>
                <p:cNvSpPr/>
                <p:nvPr/>
              </p:nvSpPr>
              <p:spPr>
                <a:xfrm>
                  <a:off x="-4742744" y="3361649"/>
                  <a:ext cx="892336" cy="868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41" h="40996" extrusionOk="0">
                      <a:moveTo>
                        <a:pt x="19319" y="1"/>
                      </a:moveTo>
                      <a:cubicBezTo>
                        <a:pt x="19319" y="1"/>
                        <a:pt x="17302" y="5096"/>
                        <a:pt x="14648" y="12420"/>
                      </a:cubicBezTo>
                      <a:cubicBezTo>
                        <a:pt x="12101" y="19744"/>
                        <a:pt x="1168" y="30571"/>
                        <a:pt x="106" y="34923"/>
                      </a:cubicBezTo>
                      <a:cubicBezTo>
                        <a:pt x="0" y="35242"/>
                        <a:pt x="0" y="35454"/>
                        <a:pt x="0" y="35666"/>
                      </a:cubicBezTo>
                      <a:cubicBezTo>
                        <a:pt x="0" y="35773"/>
                        <a:pt x="0" y="35879"/>
                        <a:pt x="0" y="35985"/>
                      </a:cubicBezTo>
                      <a:lnTo>
                        <a:pt x="0" y="36516"/>
                      </a:lnTo>
                      <a:lnTo>
                        <a:pt x="0" y="36728"/>
                      </a:lnTo>
                      <a:lnTo>
                        <a:pt x="0" y="37152"/>
                      </a:lnTo>
                      <a:lnTo>
                        <a:pt x="0" y="37471"/>
                      </a:lnTo>
                      <a:cubicBezTo>
                        <a:pt x="0" y="37577"/>
                        <a:pt x="0" y="37683"/>
                        <a:pt x="106" y="37789"/>
                      </a:cubicBezTo>
                      <a:cubicBezTo>
                        <a:pt x="106" y="37895"/>
                        <a:pt x="106" y="38002"/>
                        <a:pt x="106" y="38108"/>
                      </a:cubicBezTo>
                      <a:cubicBezTo>
                        <a:pt x="212" y="38214"/>
                        <a:pt x="212" y="38320"/>
                        <a:pt x="319" y="38426"/>
                      </a:cubicBezTo>
                      <a:cubicBezTo>
                        <a:pt x="425" y="38639"/>
                        <a:pt x="531" y="38851"/>
                        <a:pt x="637" y="39063"/>
                      </a:cubicBezTo>
                      <a:cubicBezTo>
                        <a:pt x="743" y="39275"/>
                        <a:pt x="955" y="39488"/>
                        <a:pt x="1168" y="39594"/>
                      </a:cubicBezTo>
                      <a:lnTo>
                        <a:pt x="1168" y="39700"/>
                      </a:lnTo>
                      <a:lnTo>
                        <a:pt x="1592" y="40018"/>
                      </a:lnTo>
                      <a:lnTo>
                        <a:pt x="1698" y="40125"/>
                      </a:lnTo>
                      <a:cubicBezTo>
                        <a:pt x="1911" y="40231"/>
                        <a:pt x="2017" y="40337"/>
                        <a:pt x="2229" y="40443"/>
                      </a:cubicBezTo>
                      <a:cubicBezTo>
                        <a:pt x="3073" y="40805"/>
                        <a:pt x="3985" y="40995"/>
                        <a:pt x="4888" y="40995"/>
                      </a:cubicBezTo>
                      <a:cubicBezTo>
                        <a:pt x="5575" y="40995"/>
                        <a:pt x="6257" y="40885"/>
                        <a:pt x="6900" y="40655"/>
                      </a:cubicBezTo>
                      <a:cubicBezTo>
                        <a:pt x="4352" y="39169"/>
                        <a:pt x="2548" y="36728"/>
                        <a:pt x="4989" y="32694"/>
                      </a:cubicBezTo>
                      <a:cubicBezTo>
                        <a:pt x="9282" y="25861"/>
                        <a:pt x="12490" y="21847"/>
                        <a:pt x="14733" y="21847"/>
                      </a:cubicBezTo>
                      <a:cubicBezTo>
                        <a:pt x="15208" y="21847"/>
                        <a:pt x="15639" y="22027"/>
                        <a:pt x="16028" y="22398"/>
                      </a:cubicBezTo>
                      <a:cubicBezTo>
                        <a:pt x="17514" y="23884"/>
                        <a:pt x="18788" y="25582"/>
                        <a:pt x="19956" y="27493"/>
                      </a:cubicBezTo>
                      <a:cubicBezTo>
                        <a:pt x="20487" y="26325"/>
                        <a:pt x="20911" y="25264"/>
                        <a:pt x="21336" y="24309"/>
                      </a:cubicBezTo>
                      <a:lnTo>
                        <a:pt x="21548" y="23672"/>
                      </a:lnTo>
                      <a:lnTo>
                        <a:pt x="21973" y="22716"/>
                      </a:lnTo>
                      <a:lnTo>
                        <a:pt x="21973" y="22610"/>
                      </a:lnTo>
                      <a:cubicBezTo>
                        <a:pt x="21973" y="22610"/>
                        <a:pt x="21973" y="22504"/>
                        <a:pt x="22079" y="22398"/>
                      </a:cubicBezTo>
                      <a:cubicBezTo>
                        <a:pt x="22079" y="22398"/>
                        <a:pt x="22079" y="22398"/>
                        <a:pt x="22079" y="22292"/>
                      </a:cubicBezTo>
                      <a:lnTo>
                        <a:pt x="22079" y="22186"/>
                      </a:lnTo>
                      <a:lnTo>
                        <a:pt x="22079" y="22079"/>
                      </a:lnTo>
                      <a:lnTo>
                        <a:pt x="22079" y="21973"/>
                      </a:lnTo>
                      <a:cubicBezTo>
                        <a:pt x="22716" y="22929"/>
                        <a:pt x="23459" y="23672"/>
                        <a:pt x="24202" y="24521"/>
                      </a:cubicBezTo>
                      <a:lnTo>
                        <a:pt x="24414" y="24415"/>
                      </a:lnTo>
                      <a:cubicBezTo>
                        <a:pt x="22716" y="20381"/>
                        <a:pt x="21336" y="15498"/>
                        <a:pt x="24520" y="14968"/>
                      </a:cubicBezTo>
                      <a:cubicBezTo>
                        <a:pt x="24862" y="14912"/>
                        <a:pt x="25207" y="14886"/>
                        <a:pt x="25554" y="14886"/>
                      </a:cubicBezTo>
                      <a:cubicBezTo>
                        <a:pt x="29183" y="14886"/>
                        <a:pt x="33008" y="17705"/>
                        <a:pt x="36303" y="18577"/>
                      </a:cubicBezTo>
                      <a:cubicBezTo>
                        <a:pt x="37301" y="18910"/>
                        <a:pt x="38329" y="19068"/>
                        <a:pt x="39356" y="19068"/>
                      </a:cubicBezTo>
                      <a:cubicBezTo>
                        <a:pt x="40293" y="19068"/>
                        <a:pt x="41229" y="18936"/>
                        <a:pt x="42141" y="18683"/>
                      </a:cubicBezTo>
                      <a:cubicBezTo>
                        <a:pt x="39169" y="11677"/>
                        <a:pt x="42141" y="5839"/>
                        <a:pt x="40230" y="213"/>
                      </a:cubicBezTo>
                      <a:lnTo>
                        <a:pt x="40230" y="213"/>
                      </a:lnTo>
                      <a:cubicBezTo>
                        <a:pt x="40124" y="638"/>
                        <a:pt x="39912" y="1062"/>
                        <a:pt x="39699" y="1593"/>
                      </a:cubicBezTo>
                      <a:cubicBezTo>
                        <a:pt x="39487" y="3928"/>
                        <a:pt x="38956" y="5945"/>
                        <a:pt x="37258" y="6688"/>
                      </a:cubicBezTo>
                      <a:cubicBezTo>
                        <a:pt x="37046" y="7431"/>
                        <a:pt x="36409" y="8068"/>
                        <a:pt x="35666" y="8174"/>
                      </a:cubicBezTo>
                      <a:cubicBezTo>
                        <a:pt x="35442" y="8212"/>
                        <a:pt x="35204" y="8231"/>
                        <a:pt x="34956" y="8231"/>
                      </a:cubicBezTo>
                      <a:cubicBezTo>
                        <a:pt x="29679" y="8231"/>
                        <a:pt x="19319" y="1"/>
                        <a:pt x="193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5" name="Google Shape;3565;p64"/>
                <p:cNvSpPr/>
                <p:nvPr/>
              </p:nvSpPr>
              <p:spPr>
                <a:xfrm>
                  <a:off x="-2818741" y="3282984"/>
                  <a:ext cx="1499232" cy="491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23231" extrusionOk="0">
                      <a:moveTo>
                        <a:pt x="2442" y="1"/>
                      </a:moveTo>
                      <a:cubicBezTo>
                        <a:pt x="2442" y="1"/>
                        <a:pt x="4565" y="6263"/>
                        <a:pt x="3185" y="7962"/>
                      </a:cubicBezTo>
                      <a:cubicBezTo>
                        <a:pt x="2634" y="8758"/>
                        <a:pt x="1942" y="9094"/>
                        <a:pt x="1373" y="9094"/>
                      </a:cubicBezTo>
                      <a:cubicBezTo>
                        <a:pt x="956" y="9094"/>
                        <a:pt x="605" y="8913"/>
                        <a:pt x="425" y="8599"/>
                      </a:cubicBezTo>
                      <a:cubicBezTo>
                        <a:pt x="425" y="9872"/>
                        <a:pt x="213" y="12101"/>
                        <a:pt x="1" y="14224"/>
                      </a:cubicBezTo>
                      <a:cubicBezTo>
                        <a:pt x="9500" y="21052"/>
                        <a:pt x="19198" y="23230"/>
                        <a:pt x="29244" y="23230"/>
                      </a:cubicBezTo>
                      <a:cubicBezTo>
                        <a:pt x="37160" y="23230"/>
                        <a:pt x="45291" y="21878"/>
                        <a:pt x="53711" y="20381"/>
                      </a:cubicBezTo>
                      <a:cubicBezTo>
                        <a:pt x="59718" y="19198"/>
                        <a:pt x="63853" y="16532"/>
                        <a:pt x="68456" y="16532"/>
                      </a:cubicBezTo>
                      <a:cubicBezTo>
                        <a:pt x="69221" y="16532"/>
                        <a:pt x="69999" y="16605"/>
                        <a:pt x="70801" y="16772"/>
                      </a:cubicBezTo>
                      <a:lnTo>
                        <a:pt x="68148" y="11146"/>
                      </a:lnTo>
                      <a:lnTo>
                        <a:pt x="67935" y="10934"/>
                      </a:lnTo>
                      <a:cubicBezTo>
                        <a:pt x="67298" y="11252"/>
                        <a:pt x="58064" y="16347"/>
                        <a:pt x="34286" y="18683"/>
                      </a:cubicBezTo>
                      <a:cubicBezTo>
                        <a:pt x="31214" y="18998"/>
                        <a:pt x="28454" y="19136"/>
                        <a:pt x="25978" y="19136"/>
                      </a:cubicBezTo>
                      <a:cubicBezTo>
                        <a:pt x="8438" y="19136"/>
                        <a:pt x="5096" y="12208"/>
                        <a:pt x="5096" y="12208"/>
                      </a:cubicBezTo>
                      <a:cubicBezTo>
                        <a:pt x="5096" y="12208"/>
                        <a:pt x="5945" y="10615"/>
                        <a:pt x="7113" y="8705"/>
                      </a:cubicBezTo>
                      <a:cubicBezTo>
                        <a:pt x="7537" y="8068"/>
                        <a:pt x="6900" y="6157"/>
                        <a:pt x="5945" y="3928"/>
                      </a:cubicBezTo>
                      <a:cubicBezTo>
                        <a:pt x="4671" y="2654"/>
                        <a:pt x="3504" y="1380"/>
                        <a:pt x="244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6" name="Google Shape;3566;p64"/>
                <p:cNvSpPr/>
                <p:nvPr/>
              </p:nvSpPr>
              <p:spPr>
                <a:xfrm>
                  <a:off x="-1236376" y="1902903"/>
                  <a:ext cx="858646" cy="5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50" h="25298" extrusionOk="0">
                      <a:moveTo>
                        <a:pt x="25052" y="1"/>
                      </a:moveTo>
                      <a:cubicBezTo>
                        <a:pt x="21761" y="1"/>
                        <a:pt x="10722" y="5308"/>
                        <a:pt x="5414" y="10722"/>
                      </a:cubicBezTo>
                      <a:cubicBezTo>
                        <a:pt x="1" y="16135"/>
                        <a:pt x="744" y="20487"/>
                        <a:pt x="5733" y="24096"/>
                      </a:cubicBezTo>
                      <a:cubicBezTo>
                        <a:pt x="6935" y="24948"/>
                        <a:pt x="8357" y="25298"/>
                        <a:pt x="9901" y="25298"/>
                      </a:cubicBezTo>
                      <a:cubicBezTo>
                        <a:pt x="14898" y="25298"/>
                        <a:pt x="21178" y="21640"/>
                        <a:pt x="25476" y="19532"/>
                      </a:cubicBezTo>
                      <a:cubicBezTo>
                        <a:pt x="30359" y="17303"/>
                        <a:pt x="35348" y="15498"/>
                        <a:pt x="40549" y="13906"/>
                      </a:cubicBezTo>
                      <a:cubicBezTo>
                        <a:pt x="40549" y="13906"/>
                        <a:pt x="34923" y="6157"/>
                        <a:pt x="30147" y="6157"/>
                      </a:cubicBezTo>
                      <a:cubicBezTo>
                        <a:pt x="30147" y="6157"/>
                        <a:pt x="28342" y="107"/>
                        <a:pt x="2505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7" name="Google Shape;3567;p64"/>
                <p:cNvSpPr/>
                <p:nvPr/>
              </p:nvSpPr>
              <p:spPr>
                <a:xfrm>
                  <a:off x="-1243101" y="1905928"/>
                  <a:ext cx="858646" cy="5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50" h="25298" extrusionOk="0">
                      <a:moveTo>
                        <a:pt x="25052" y="1"/>
                      </a:moveTo>
                      <a:cubicBezTo>
                        <a:pt x="24839" y="107"/>
                        <a:pt x="24627" y="107"/>
                        <a:pt x="24309" y="107"/>
                      </a:cubicBezTo>
                      <a:cubicBezTo>
                        <a:pt x="25158" y="1169"/>
                        <a:pt x="26962" y="1912"/>
                        <a:pt x="26962" y="3398"/>
                      </a:cubicBezTo>
                      <a:cubicBezTo>
                        <a:pt x="26962" y="5839"/>
                        <a:pt x="23884" y="7113"/>
                        <a:pt x="22186" y="8387"/>
                      </a:cubicBezTo>
                      <a:cubicBezTo>
                        <a:pt x="20700" y="9554"/>
                        <a:pt x="19213" y="10616"/>
                        <a:pt x="17515" y="11465"/>
                      </a:cubicBezTo>
                      <a:cubicBezTo>
                        <a:pt x="17515" y="11465"/>
                        <a:pt x="20806" y="9873"/>
                        <a:pt x="24945" y="8068"/>
                      </a:cubicBezTo>
                      <a:cubicBezTo>
                        <a:pt x="25618" y="7799"/>
                        <a:pt x="26404" y="7679"/>
                        <a:pt x="27234" y="7679"/>
                      </a:cubicBezTo>
                      <a:cubicBezTo>
                        <a:pt x="31648" y="7679"/>
                        <a:pt x="37296" y="11069"/>
                        <a:pt x="33543" y="13482"/>
                      </a:cubicBezTo>
                      <a:cubicBezTo>
                        <a:pt x="30063" y="15719"/>
                        <a:pt x="21471" y="21839"/>
                        <a:pt x="13880" y="21839"/>
                      </a:cubicBezTo>
                      <a:cubicBezTo>
                        <a:pt x="11748" y="21839"/>
                        <a:pt x="9694" y="21356"/>
                        <a:pt x="7856" y="20169"/>
                      </a:cubicBezTo>
                      <a:cubicBezTo>
                        <a:pt x="3610" y="17409"/>
                        <a:pt x="4247" y="13482"/>
                        <a:pt x="5945" y="10191"/>
                      </a:cubicBezTo>
                      <a:lnTo>
                        <a:pt x="5945" y="10191"/>
                      </a:lnTo>
                      <a:lnTo>
                        <a:pt x="5414" y="10722"/>
                      </a:lnTo>
                      <a:cubicBezTo>
                        <a:pt x="1" y="16029"/>
                        <a:pt x="744" y="20487"/>
                        <a:pt x="5733" y="24096"/>
                      </a:cubicBezTo>
                      <a:cubicBezTo>
                        <a:pt x="6935" y="24948"/>
                        <a:pt x="8357" y="25298"/>
                        <a:pt x="9901" y="25298"/>
                      </a:cubicBezTo>
                      <a:cubicBezTo>
                        <a:pt x="14898" y="25298"/>
                        <a:pt x="21178" y="21640"/>
                        <a:pt x="25476" y="19532"/>
                      </a:cubicBezTo>
                      <a:cubicBezTo>
                        <a:pt x="30359" y="17303"/>
                        <a:pt x="35348" y="15498"/>
                        <a:pt x="40549" y="13906"/>
                      </a:cubicBezTo>
                      <a:cubicBezTo>
                        <a:pt x="40549" y="13906"/>
                        <a:pt x="34923" y="6157"/>
                        <a:pt x="30147" y="6157"/>
                      </a:cubicBezTo>
                      <a:cubicBezTo>
                        <a:pt x="30147" y="6157"/>
                        <a:pt x="28342" y="107"/>
                        <a:pt x="250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8" name="Google Shape;3568;p64"/>
                <p:cNvSpPr/>
                <p:nvPr/>
              </p:nvSpPr>
              <p:spPr>
                <a:xfrm>
                  <a:off x="-903716" y="2033828"/>
                  <a:ext cx="516988" cy="170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5" h="8042" extrusionOk="0">
                      <a:moveTo>
                        <a:pt x="14967" y="1"/>
                      </a:moveTo>
                      <a:cubicBezTo>
                        <a:pt x="14676" y="1"/>
                        <a:pt x="14384" y="28"/>
                        <a:pt x="14118" y="81"/>
                      </a:cubicBezTo>
                      <a:lnTo>
                        <a:pt x="13481" y="81"/>
                      </a:lnTo>
                      <a:cubicBezTo>
                        <a:pt x="13163" y="81"/>
                        <a:pt x="12951" y="81"/>
                        <a:pt x="12738" y="187"/>
                      </a:cubicBezTo>
                      <a:lnTo>
                        <a:pt x="11995" y="293"/>
                      </a:lnTo>
                      <a:lnTo>
                        <a:pt x="11146" y="505"/>
                      </a:lnTo>
                      <a:cubicBezTo>
                        <a:pt x="9342" y="1036"/>
                        <a:pt x="7749" y="1673"/>
                        <a:pt x="6157" y="2522"/>
                      </a:cubicBezTo>
                      <a:cubicBezTo>
                        <a:pt x="4671" y="3371"/>
                        <a:pt x="3185" y="4327"/>
                        <a:pt x="1805" y="5282"/>
                      </a:cubicBezTo>
                      <a:cubicBezTo>
                        <a:pt x="1168" y="5706"/>
                        <a:pt x="531" y="6237"/>
                        <a:pt x="1" y="6768"/>
                      </a:cubicBezTo>
                      <a:cubicBezTo>
                        <a:pt x="3" y="6770"/>
                        <a:pt x="7" y="6772"/>
                        <a:pt x="13" y="6772"/>
                      </a:cubicBezTo>
                      <a:cubicBezTo>
                        <a:pt x="256" y="6772"/>
                        <a:pt x="3265" y="4710"/>
                        <a:pt x="6476" y="3053"/>
                      </a:cubicBezTo>
                      <a:cubicBezTo>
                        <a:pt x="7962" y="2310"/>
                        <a:pt x="9554" y="1673"/>
                        <a:pt x="11146" y="1248"/>
                      </a:cubicBezTo>
                      <a:lnTo>
                        <a:pt x="11995" y="1036"/>
                      </a:lnTo>
                      <a:lnTo>
                        <a:pt x="12738" y="930"/>
                      </a:lnTo>
                      <a:cubicBezTo>
                        <a:pt x="12951" y="930"/>
                        <a:pt x="13163" y="930"/>
                        <a:pt x="13375" y="824"/>
                      </a:cubicBezTo>
                      <a:lnTo>
                        <a:pt x="15498" y="824"/>
                      </a:lnTo>
                      <a:lnTo>
                        <a:pt x="16560" y="1036"/>
                      </a:lnTo>
                      <a:cubicBezTo>
                        <a:pt x="16984" y="1142"/>
                        <a:pt x="17303" y="1248"/>
                        <a:pt x="17727" y="1354"/>
                      </a:cubicBezTo>
                      <a:cubicBezTo>
                        <a:pt x="18470" y="1673"/>
                        <a:pt x="19213" y="2097"/>
                        <a:pt x="19956" y="2628"/>
                      </a:cubicBezTo>
                      <a:cubicBezTo>
                        <a:pt x="21230" y="3583"/>
                        <a:pt x="22398" y="4751"/>
                        <a:pt x="23353" y="6131"/>
                      </a:cubicBezTo>
                      <a:cubicBezTo>
                        <a:pt x="23778" y="6662"/>
                        <a:pt x="24096" y="7405"/>
                        <a:pt x="24308" y="8042"/>
                      </a:cubicBezTo>
                      <a:cubicBezTo>
                        <a:pt x="24415" y="7829"/>
                        <a:pt x="24415" y="7617"/>
                        <a:pt x="24308" y="7405"/>
                      </a:cubicBezTo>
                      <a:cubicBezTo>
                        <a:pt x="24202" y="6874"/>
                        <a:pt x="23990" y="6343"/>
                        <a:pt x="23672" y="5919"/>
                      </a:cubicBezTo>
                      <a:cubicBezTo>
                        <a:pt x="22822" y="4433"/>
                        <a:pt x="21655" y="3159"/>
                        <a:pt x="20381" y="2204"/>
                      </a:cubicBezTo>
                      <a:cubicBezTo>
                        <a:pt x="19744" y="1567"/>
                        <a:pt x="19001" y="1036"/>
                        <a:pt x="18152" y="611"/>
                      </a:cubicBezTo>
                      <a:cubicBezTo>
                        <a:pt x="17727" y="505"/>
                        <a:pt x="17303" y="399"/>
                        <a:pt x="16984" y="293"/>
                      </a:cubicBezTo>
                      <a:cubicBezTo>
                        <a:pt x="16560" y="187"/>
                        <a:pt x="16135" y="81"/>
                        <a:pt x="15817" y="81"/>
                      </a:cubicBezTo>
                      <a:cubicBezTo>
                        <a:pt x="15551" y="28"/>
                        <a:pt x="15259" y="1"/>
                        <a:pt x="149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9" name="Google Shape;3569;p64"/>
                <p:cNvSpPr/>
                <p:nvPr/>
              </p:nvSpPr>
              <p:spPr>
                <a:xfrm>
                  <a:off x="-1101512" y="1898414"/>
                  <a:ext cx="508009" cy="213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1" h="10095" extrusionOk="0">
                      <a:moveTo>
                        <a:pt x="18789" y="1"/>
                      </a:moveTo>
                      <a:cubicBezTo>
                        <a:pt x="18258" y="1"/>
                        <a:pt x="17833" y="1"/>
                        <a:pt x="17303" y="107"/>
                      </a:cubicBezTo>
                      <a:cubicBezTo>
                        <a:pt x="16560" y="213"/>
                        <a:pt x="15710" y="425"/>
                        <a:pt x="14967" y="744"/>
                      </a:cubicBezTo>
                      <a:cubicBezTo>
                        <a:pt x="13588" y="1168"/>
                        <a:pt x="12738" y="1593"/>
                        <a:pt x="12738" y="1593"/>
                      </a:cubicBezTo>
                      <a:lnTo>
                        <a:pt x="12101" y="1911"/>
                      </a:lnTo>
                      <a:lnTo>
                        <a:pt x="10509" y="2654"/>
                      </a:lnTo>
                      <a:cubicBezTo>
                        <a:pt x="9235" y="3291"/>
                        <a:pt x="7643" y="4247"/>
                        <a:pt x="5945" y="5308"/>
                      </a:cubicBezTo>
                      <a:cubicBezTo>
                        <a:pt x="4459" y="6263"/>
                        <a:pt x="3079" y="7219"/>
                        <a:pt x="1699" y="8386"/>
                      </a:cubicBezTo>
                      <a:cubicBezTo>
                        <a:pt x="1062" y="8811"/>
                        <a:pt x="425" y="9448"/>
                        <a:pt x="1" y="10085"/>
                      </a:cubicBezTo>
                      <a:cubicBezTo>
                        <a:pt x="1" y="10091"/>
                        <a:pt x="4" y="10095"/>
                        <a:pt x="10" y="10095"/>
                      </a:cubicBezTo>
                      <a:cubicBezTo>
                        <a:pt x="98" y="10095"/>
                        <a:pt x="812" y="9400"/>
                        <a:pt x="1805" y="8705"/>
                      </a:cubicBezTo>
                      <a:cubicBezTo>
                        <a:pt x="3291" y="7643"/>
                        <a:pt x="4671" y="6688"/>
                        <a:pt x="6263" y="5839"/>
                      </a:cubicBezTo>
                      <a:cubicBezTo>
                        <a:pt x="7856" y="4883"/>
                        <a:pt x="9554" y="4034"/>
                        <a:pt x="10828" y="3503"/>
                      </a:cubicBezTo>
                      <a:lnTo>
                        <a:pt x="12420" y="2760"/>
                      </a:lnTo>
                      <a:lnTo>
                        <a:pt x="12951" y="2442"/>
                      </a:lnTo>
                      <a:cubicBezTo>
                        <a:pt x="12951" y="2442"/>
                        <a:pt x="13800" y="2124"/>
                        <a:pt x="15180" y="1593"/>
                      </a:cubicBezTo>
                      <a:cubicBezTo>
                        <a:pt x="15923" y="1274"/>
                        <a:pt x="16666" y="1062"/>
                        <a:pt x="17409" y="850"/>
                      </a:cubicBezTo>
                      <a:cubicBezTo>
                        <a:pt x="17833" y="744"/>
                        <a:pt x="18258" y="744"/>
                        <a:pt x="18683" y="744"/>
                      </a:cubicBezTo>
                      <a:lnTo>
                        <a:pt x="19320" y="744"/>
                      </a:lnTo>
                      <a:cubicBezTo>
                        <a:pt x="19532" y="744"/>
                        <a:pt x="19744" y="744"/>
                        <a:pt x="19956" y="850"/>
                      </a:cubicBezTo>
                      <a:cubicBezTo>
                        <a:pt x="20699" y="1168"/>
                        <a:pt x="21442" y="1699"/>
                        <a:pt x="21867" y="2442"/>
                      </a:cubicBezTo>
                      <a:cubicBezTo>
                        <a:pt x="22292" y="3079"/>
                        <a:pt x="22610" y="3822"/>
                        <a:pt x="22929" y="4565"/>
                      </a:cubicBezTo>
                      <a:cubicBezTo>
                        <a:pt x="23141" y="5308"/>
                        <a:pt x="23459" y="5945"/>
                        <a:pt x="23990" y="6582"/>
                      </a:cubicBezTo>
                      <a:cubicBezTo>
                        <a:pt x="23990" y="6582"/>
                        <a:pt x="23672" y="5733"/>
                        <a:pt x="23247" y="4353"/>
                      </a:cubicBezTo>
                      <a:cubicBezTo>
                        <a:pt x="22929" y="3610"/>
                        <a:pt x="22610" y="2867"/>
                        <a:pt x="22292" y="2230"/>
                      </a:cubicBezTo>
                      <a:cubicBezTo>
                        <a:pt x="21867" y="1274"/>
                        <a:pt x="21124" y="637"/>
                        <a:pt x="20275" y="213"/>
                      </a:cubicBezTo>
                      <a:cubicBezTo>
                        <a:pt x="19956" y="213"/>
                        <a:pt x="19744" y="107"/>
                        <a:pt x="195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0" name="Google Shape;3570;p64"/>
                <p:cNvSpPr/>
                <p:nvPr/>
              </p:nvSpPr>
              <p:spPr>
                <a:xfrm>
                  <a:off x="-1189177" y="2249051"/>
                  <a:ext cx="638363" cy="196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7" h="9264" extrusionOk="0">
                      <a:moveTo>
                        <a:pt x="30147" y="1"/>
                      </a:moveTo>
                      <a:cubicBezTo>
                        <a:pt x="29298" y="213"/>
                        <a:pt x="28448" y="425"/>
                        <a:pt x="27599" y="850"/>
                      </a:cubicBezTo>
                      <a:cubicBezTo>
                        <a:pt x="25795" y="1487"/>
                        <a:pt x="23990" y="2230"/>
                        <a:pt x="22186" y="3185"/>
                      </a:cubicBezTo>
                      <a:cubicBezTo>
                        <a:pt x="20275" y="4140"/>
                        <a:pt x="18364" y="5202"/>
                        <a:pt x="16878" y="5839"/>
                      </a:cubicBezTo>
                      <a:lnTo>
                        <a:pt x="14543" y="6900"/>
                      </a:lnTo>
                      <a:lnTo>
                        <a:pt x="14331" y="7006"/>
                      </a:lnTo>
                      <a:lnTo>
                        <a:pt x="13800" y="7219"/>
                      </a:lnTo>
                      <a:cubicBezTo>
                        <a:pt x="13057" y="7537"/>
                        <a:pt x="12420" y="7749"/>
                        <a:pt x="11783" y="7962"/>
                      </a:cubicBezTo>
                      <a:cubicBezTo>
                        <a:pt x="10828" y="8174"/>
                        <a:pt x="9873" y="8386"/>
                        <a:pt x="8917" y="8492"/>
                      </a:cubicBezTo>
                      <a:cubicBezTo>
                        <a:pt x="8568" y="8531"/>
                        <a:pt x="8204" y="8556"/>
                        <a:pt x="7831" y="8556"/>
                      </a:cubicBezTo>
                      <a:cubicBezTo>
                        <a:pt x="7185" y="8556"/>
                        <a:pt x="6512" y="8482"/>
                        <a:pt x="5839" y="8280"/>
                      </a:cubicBezTo>
                      <a:cubicBezTo>
                        <a:pt x="4990" y="7962"/>
                        <a:pt x="4141" y="7643"/>
                        <a:pt x="3398" y="7113"/>
                      </a:cubicBezTo>
                      <a:cubicBezTo>
                        <a:pt x="2655" y="6688"/>
                        <a:pt x="2018" y="6157"/>
                        <a:pt x="1381" y="5733"/>
                      </a:cubicBezTo>
                      <a:cubicBezTo>
                        <a:pt x="1062" y="5308"/>
                        <a:pt x="638" y="4883"/>
                        <a:pt x="319" y="4459"/>
                      </a:cubicBezTo>
                      <a:cubicBezTo>
                        <a:pt x="107" y="4140"/>
                        <a:pt x="1" y="3928"/>
                        <a:pt x="1" y="3928"/>
                      </a:cubicBezTo>
                      <a:cubicBezTo>
                        <a:pt x="1" y="4140"/>
                        <a:pt x="1" y="4353"/>
                        <a:pt x="1" y="4565"/>
                      </a:cubicBezTo>
                      <a:cubicBezTo>
                        <a:pt x="319" y="5096"/>
                        <a:pt x="638" y="5520"/>
                        <a:pt x="1062" y="5945"/>
                      </a:cubicBezTo>
                      <a:cubicBezTo>
                        <a:pt x="1593" y="6476"/>
                        <a:pt x="2230" y="7006"/>
                        <a:pt x="2973" y="7537"/>
                      </a:cubicBezTo>
                      <a:cubicBezTo>
                        <a:pt x="3716" y="8068"/>
                        <a:pt x="4671" y="8492"/>
                        <a:pt x="5627" y="8811"/>
                      </a:cubicBezTo>
                      <a:cubicBezTo>
                        <a:pt x="6500" y="9073"/>
                        <a:pt x="7445" y="9263"/>
                        <a:pt x="8344" y="9263"/>
                      </a:cubicBezTo>
                      <a:cubicBezTo>
                        <a:pt x="8538" y="9263"/>
                        <a:pt x="8729" y="9254"/>
                        <a:pt x="8917" y="9235"/>
                      </a:cubicBezTo>
                      <a:cubicBezTo>
                        <a:pt x="9979" y="9129"/>
                        <a:pt x="10934" y="8917"/>
                        <a:pt x="11889" y="8705"/>
                      </a:cubicBezTo>
                      <a:cubicBezTo>
                        <a:pt x="12845" y="8492"/>
                        <a:pt x="13482" y="8174"/>
                        <a:pt x="14012" y="8068"/>
                      </a:cubicBezTo>
                      <a:lnTo>
                        <a:pt x="14649" y="7856"/>
                      </a:lnTo>
                      <a:lnTo>
                        <a:pt x="14755" y="7749"/>
                      </a:lnTo>
                      <a:cubicBezTo>
                        <a:pt x="14755" y="7749"/>
                        <a:pt x="18683" y="5839"/>
                        <a:pt x="22398" y="3716"/>
                      </a:cubicBezTo>
                      <a:cubicBezTo>
                        <a:pt x="24415" y="2760"/>
                        <a:pt x="26219" y="1699"/>
                        <a:pt x="27705" y="1168"/>
                      </a:cubicBezTo>
                      <a:cubicBezTo>
                        <a:pt x="28555" y="850"/>
                        <a:pt x="29404" y="425"/>
                        <a:pt x="301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1" name="Google Shape;3571;p64"/>
                <p:cNvSpPr/>
                <p:nvPr/>
              </p:nvSpPr>
              <p:spPr>
                <a:xfrm>
                  <a:off x="-1703899" y="2467069"/>
                  <a:ext cx="271993" cy="414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5" h="19560" extrusionOk="0">
                      <a:moveTo>
                        <a:pt x="2867" y="1"/>
                      </a:moveTo>
                      <a:cubicBezTo>
                        <a:pt x="1699" y="2230"/>
                        <a:pt x="956" y="4671"/>
                        <a:pt x="532" y="7113"/>
                      </a:cubicBezTo>
                      <a:cubicBezTo>
                        <a:pt x="213" y="8811"/>
                        <a:pt x="1" y="10510"/>
                        <a:pt x="1" y="12314"/>
                      </a:cubicBezTo>
                      <a:cubicBezTo>
                        <a:pt x="1" y="12845"/>
                        <a:pt x="107" y="13482"/>
                        <a:pt x="107" y="14119"/>
                      </a:cubicBezTo>
                      <a:lnTo>
                        <a:pt x="213" y="14755"/>
                      </a:lnTo>
                      <a:lnTo>
                        <a:pt x="213" y="14968"/>
                      </a:lnTo>
                      <a:cubicBezTo>
                        <a:pt x="213" y="15074"/>
                        <a:pt x="319" y="15180"/>
                        <a:pt x="426" y="15392"/>
                      </a:cubicBezTo>
                      <a:cubicBezTo>
                        <a:pt x="532" y="16029"/>
                        <a:pt x="850" y="16560"/>
                        <a:pt x="1169" y="17091"/>
                      </a:cubicBezTo>
                      <a:cubicBezTo>
                        <a:pt x="1593" y="17940"/>
                        <a:pt x="2336" y="18577"/>
                        <a:pt x="3185" y="19001"/>
                      </a:cubicBezTo>
                      <a:cubicBezTo>
                        <a:pt x="3889" y="19353"/>
                        <a:pt x="4738" y="19559"/>
                        <a:pt x="5612" y="19559"/>
                      </a:cubicBezTo>
                      <a:cubicBezTo>
                        <a:pt x="5793" y="19559"/>
                        <a:pt x="5975" y="19550"/>
                        <a:pt x="6158" y="19532"/>
                      </a:cubicBezTo>
                      <a:cubicBezTo>
                        <a:pt x="7962" y="19320"/>
                        <a:pt x="9660" y="18683"/>
                        <a:pt x="11147" y="17728"/>
                      </a:cubicBezTo>
                      <a:cubicBezTo>
                        <a:pt x="12314" y="16985"/>
                        <a:pt x="12845" y="16135"/>
                        <a:pt x="12845" y="16135"/>
                      </a:cubicBezTo>
                      <a:cubicBezTo>
                        <a:pt x="12836" y="16126"/>
                        <a:pt x="12822" y="16122"/>
                        <a:pt x="12803" y="16122"/>
                      </a:cubicBezTo>
                      <a:cubicBezTo>
                        <a:pt x="12605" y="16122"/>
                        <a:pt x="11885" y="16606"/>
                        <a:pt x="10722" y="17091"/>
                      </a:cubicBezTo>
                      <a:cubicBezTo>
                        <a:pt x="9342" y="17834"/>
                        <a:pt x="7750" y="18152"/>
                        <a:pt x="6051" y="18258"/>
                      </a:cubicBezTo>
                      <a:cubicBezTo>
                        <a:pt x="5308" y="18258"/>
                        <a:pt x="4565" y="18046"/>
                        <a:pt x="3822" y="17728"/>
                      </a:cubicBezTo>
                      <a:cubicBezTo>
                        <a:pt x="3292" y="17409"/>
                        <a:pt x="2867" y="16878"/>
                        <a:pt x="2549" y="16348"/>
                      </a:cubicBezTo>
                      <a:cubicBezTo>
                        <a:pt x="2336" y="15923"/>
                        <a:pt x="2124" y="15392"/>
                        <a:pt x="2018" y="14968"/>
                      </a:cubicBezTo>
                      <a:cubicBezTo>
                        <a:pt x="2018" y="14862"/>
                        <a:pt x="1912" y="14755"/>
                        <a:pt x="1912" y="14543"/>
                      </a:cubicBezTo>
                      <a:cubicBezTo>
                        <a:pt x="1912" y="14543"/>
                        <a:pt x="1912" y="14437"/>
                        <a:pt x="1912" y="14437"/>
                      </a:cubicBezTo>
                      <a:cubicBezTo>
                        <a:pt x="1912" y="14437"/>
                        <a:pt x="1912" y="14225"/>
                        <a:pt x="1805" y="13800"/>
                      </a:cubicBezTo>
                      <a:cubicBezTo>
                        <a:pt x="1699" y="13376"/>
                        <a:pt x="1593" y="12845"/>
                        <a:pt x="1593" y="12314"/>
                      </a:cubicBezTo>
                      <a:cubicBezTo>
                        <a:pt x="1487" y="10616"/>
                        <a:pt x="1593" y="9024"/>
                        <a:pt x="1805" y="7325"/>
                      </a:cubicBezTo>
                      <a:cubicBezTo>
                        <a:pt x="2230" y="3610"/>
                        <a:pt x="3079" y="1"/>
                        <a:pt x="28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2" name="Google Shape;3572;p64"/>
                <p:cNvSpPr/>
                <p:nvPr/>
              </p:nvSpPr>
              <p:spPr>
                <a:xfrm rot="524831">
                  <a:off x="731398" y="3458725"/>
                  <a:ext cx="236024" cy="100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7" h="4751" extrusionOk="0">
                      <a:moveTo>
                        <a:pt x="4300" y="1"/>
                      </a:moveTo>
                      <a:cubicBezTo>
                        <a:pt x="3902" y="1"/>
                        <a:pt x="3503" y="27"/>
                        <a:pt x="3079" y="80"/>
                      </a:cubicBezTo>
                      <a:cubicBezTo>
                        <a:pt x="2017" y="80"/>
                        <a:pt x="956" y="399"/>
                        <a:pt x="1" y="1036"/>
                      </a:cubicBezTo>
                      <a:cubicBezTo>
                        <a:pt x="17" y="1052"/>
                        <a:pt x="64" y="1058"/>
                        <a:pt x="138" y="1058"/>
                      </a:cubicBezTo>
                      <a:cubicBezTo>
                        <a:pt x="426" y="1058"/>
                        <a:pt x="1119" y="961"/>
                        <a:pt x="1937" y="961"/>
                      </a:cubicBezTo>
                      <a:cubicBezTo>
                        <a:pt x="2301" y="961"/>
                        <a:pt x="2690" y="980"/>
                        <a:pt x="3079" y="1036"/>
                      </a:cubicBezTo>
                      <a:cubicBezTo>
                        <a:pt x="3822" y="1036"/>
                        <a:pt x="4459" y="1142"/>
                        <a:pt x="5202" y="1354"/>
                      </a:cubicBezTo>
                      <a:lnTo>
                        <a:pt x="6051" y="1566"/>
                      </a:lnTo>
                      <a:lnTo>
                        <a:pt x="6369" y="1673"/>
                      </a:lnTo>
                      <a:cubicBezTo>
                        <a:pt x="6582" y="1673"/>
                        <a:pt x="6794" y="1779"/>
                        <a:pt x="7006" y="1885"/>
                      </a:cubicBezTo>
                      <a:cubicBezTo>
                        <a:pt x="7643" y="1991"/>
                        <a:pt x="8280" y="2309"/>
                        <a:pt x="8811" y="2734"/>
                      </a:cubicBezTo>
                      <a:cubicBezTo>
                        <a:pt x="9448" y="3053"/>
                        <a:pt x="9872" y="3477"/>
                        <a:pt x="10403" y="4008"/>
                      </a:cubicBezTo>
                      <a:cubicBezTo>
                        <a:pt x="10722" y="4432"/>
                        <a:pt x="10934" y="4751"/>
                        <a:pt x="11040" y="4751"/>
                      </a:cubicBezTo>
                      <a:cubicBezTo>
                        <a:pt x="11146" y="4751"/>
                        <a:pt x="11040" y="4326"/>
                        <a:pt x="10828" y="3689"/>
                      </a:cubicBezTo>
                      <a:cubicBezTo>
                        <a:pt x="10509" y="2946"/>
                        <a:pt x="10085" y="2416"/>
                        <a:pt x="9448" y="1885"/>
                      </a:cubicBezTo>
                      <a:cubicBezTo>
                        <a:pt x="8811" y="1354"/>
                        <a:pt x="8174" y="930"/>
                        <a:pt x="7537" y="611"/>
                      </a:cubicBezTo>
                      <a:cubicBezTo>
                        <a:pt x="7219" y="505"/>
                        <a:pt x="7006" y="399"/>
                        <a:pt x="6794" y="293"/>
                      </a:cubicBezTo>
                      <a:lnTo>
                        <a:pt x="6476" y="187"/>
                      </a:lnTo>
                      <a:lnTo>
                        <a:pt x="5520" y="80"/>
                      </a:lnTo>
                      <a:cubicBezTo>
                        <a:pt x="5096" y="27"/>
                        <a:pt x="4698" y="1"/>
                        <a:pt x="4300" y="1"/>
                      </a:cubicBezTo>
                      <a:close/>
                    </a:path>
                  </a:pathLst>
                </a:custGeom>
                <a:solidFill>
                  <a:srgbClr val="FFD0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573" name="Google Shape;3573;p64"/>
          <p:cNvSpPr/>
          <p:nvPr/>
        </p:nvSpPr>
        <p:spPr>
          <a:xfrm>
            <a:off x="6069825" y="4501775"/>
            <a:ext cx="14700" cy="1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4" name="Google Shape;3574;p64"/>
          <p:cNvSpPr/>
          <p:nvPr/>
        </p:nvSpPr>
        <p:spPr>
          <a:xfrm rot="-2512672">
            <a:off x="6080532" y="4518096"/>
            <a:ext cx="11685" cy="19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5" name="Google Shape;3575;p64"/>
          <p:cNvSpPr/>
          <p:nvPr/>
        </p:nvSpPr>
        <p:spPr>
          <a:xfrm rot="-2827266">
            <a:off x="6100308" y="4520242"/>
            <a:ext cx="5731" cy="40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455;p64">
            <a:extLst>
              <a:ext uri="{FF2B5EF4-FFF2-40B4-BE49-F238E27FC236}">
                <a16:creationId xmlns:a16="http://schemas.microsoft.com/office/drawing/2014/main" id="{2DFD1045-74D5-D086-A4E6-37FD08190E2E}"/>
              </a:ext>
            </a:extLst>
          </p:cNvPr>
          <p:cNvSpPr txBox="1">
            <a:spLocks/>
          </p:cNvSpPr>
          <p:nvPr/>
        </p:nvSpPr>
        <p:spPr>
          <a:xfrm>
            <a:off x="664301" y="2608268"/>
            <a:ext cx="1817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1" name="Google Shape;3450;p64">
            <a:extLst>
              <a:ext uri="{FF2B5EF4-FFF2-40B4-BE49-F238E27FC236}">
                <a16:creationId xmlns:a16="http://schemas.microsoft.com/office/drawing/2014/main" id="{46A23D9D-37FE-8F32-9CD1-46D65265F134}"/>
              </a:ext>
            </a:extLst>
          </p:cNvPr>
          <p:cNvSpPr txBox="1">
            <a:spLocks/>
          </p:cNvSpPr>
          <p:nvPr/>
        </p:nvSpPr>
        <p:spPr>
          <a:xfrm>
            <a:off x="682284" y="3169600"/>
            <a:ext cx="1817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2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/>
              <a:t>Produto</a:t>
            </a:r>
          </a:p>
        </p:txBody>
      </p:sp>
      <p:sp>
        <p:nvSpPr>
          <p:cNvPr id="12" name="Google Shape;3455;p64">
            <a:extLst>
              <a:ext uri="{FF2B5EF4-FFF2-40B4-BE49-F238E27FC236}">
                <a16:creationId xmlns:a16="http://schemas.microsoft.com/office/drawing/2014/main" id="{2B98E4D2-A2EF-A95A-3DE4-23D11944B576}"/>
              </a:ext>
            </a:extLst>
          </p:cNvPr>
          <p:cNvSpPr txBox="1">
            <a:spLocks/>
          </p:cNvSpPr>
          <p:nvPr/>
        </p:nvSpPr>
        <p:spPr>
          <a:xfrm>
            <a:off x="2646109" y="2571750"/>
            <a:ext cx="1817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3" name="Google Shape;3450;p64">
            <a:extLst>
              <a:ext uri="{FF2B5EF4-FFF2-40B4-BE49-F238E27FC236}">
                <a16:creationId xmlns:a16="http://schemas.microsoft.com/office/drawing/2014/main" id="{AE9194E7-412C-AC16-32B0-6F7D3993B80B}"/>
              </a:ext>
            </a:extLst>
          </p:cNvPr>
          <p:cNvSpPr txBox="1">
            <a:spLocks/>
          </p:cNvSpPr>
          <p:nvPr/>
        </p:nvSpPr>
        <p:spPr>
          <a:xfrm>
            <a:off x="2653784" y="3175617"/>
            <a:ext cx="1817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2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/>
              <a:t>Funcionalidades </a:t>
            </a:r>
          </a:p>
        </p:txBody>
      </p:sp>
      <p:sp>
        <p:nvSpPr>
          <p:cNvPr id="14" name="Google Shape;3455;p64">
            <a:extLst>
              <a:ext uri="{FF2B5EF4-FFF2-40B4-BE49-F238E27FC236}">
                <a16:creationId xmlns:a16="http://schemas.microsoft.com/office/drawing/2014/main" id="{3606803A-A58E-34C4-E715-9A4AB92C529E}"/>
              </a:ext>
            </a:extLst>
          </p:cNvPr>
          <p:cNvSpPr txBox="1">
            <a:spLocks/>
          </p:cNvSpPr>
          <p:nvPr/>
        </p:nvSpPr>
        <p:spPr>
          <a:xfrm>
            <a:off x="4659706" y="2608268"/>
            <a:ext cx="1817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5" name="Google Shape;3450;p64">
            <a:extLst>
              <a:ext uri="{FF2B5EF4-FFF2-40B4-BE49-F238E27FC236}">
                <a16:creationId xmlns:a16="http://schemas.microsoft.com/office/drawing/2014/main" id="{B2D86BC1-C4A9-3992-B0E9-91159C85534D}"/>
              </a:ext>
            </a:extLst>
          </p:cNvPr>
          <p:cNvSpPr txBox="1">
            <a:spLocks/>
          </p:cNvSpPr>
          <p:nvPr/>
        </p:nvSpPr>
        <p:spPr>
          <a:xfrm>
            <a:off x="4618404" y="3148270"/>
            <a:ext cx="1817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2000" b="0" i="0" u="none" strike="noStrike" cap="none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/>
              <a:t>Previsões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60EB9C-8D65-5E2D-D4F2-3F7844C55CF8}"/>
              </a:ext>
            </a:extLst>
          </p:cNvPr>
          <p:cNvSpPr txBox="1"/>
          <p:nvPr/>
        </p:nvSpPr>
        <p:spPr>
          <a:xfrm>
            <a:off x="1053593" y="3444299"/>
            <a:ext cx="231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chemeClr val="tx1"/>
                </a:solidFill>
                <a:latin typeface="Muli"/>
              </a:rPr>
              <a:t>Mobile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chemeClr val="tx1"/>
                </a:solidFill>
                <a:latin typeface="Muli"/>
              </a:rPr>
              <a:t>Infraestrutura do botão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p68"/>
          <p:cNvSpPr txBox="1">
            <a:spLocks noGrp="1"/>
          </p:cNvSpPr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</a:t>
            </a:r>
            <a:endParaRPr dirty="0"/>
          </a:p>
        </p:txBody>
      </p:sp>
      <p:sp>
        <p:nvSpPr>
          <p:cNvPr id="3793" name="Google Shape;3793;p68"/>
          <p:cNvSpPr txBox="1">
            <a:spLocks noGrp="1"/>
          </p:cNvSpPr>
          <p:nvPr>
            <p:ph type="body" idx="1"/>
          </p:nvPr>
        </p:nvSpPr>
        <p:spPr>
          <a:xfrm>
            <a:off x="499255" y="1677223"/>
            <a:ext cx="5341544" cy="17890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A Pets Portal é um produto capaz de responder rapidamente à necessidade urgente de uma pessoa que precise de alguém que tome conte do seu animal enquanto está na rua com ele, através de um botão localizado em sítios estratégicos.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dirty="0"/>
              <a:t>	</a:t>
            </a:r>
            <a:endParaRPr sz="1600" dirty="0"/>
          </a:p>
        </p:txBody>
      </p:sp>
      <p:sp>
        <p:nvSpPr>
          <p:cNvPr id="3796" name="Google Shape;3796;p68"/>
          <p:cNvSpPr/>
          <p:nvPr/>
        </p:nvSpPr>
        <p:spPr>
          <a:xfrm rot="-2959004">
            <a:off x="5882136" y="3273870"/>
            <a:ext cx="218050" cy="209121"/>
          </a:xfrm>
          <a:custGeom>
            <a:avLst/>
            <a:gdLst/>
            <a:ahLst/>
            <a:cxnLst/>
            <a:rect l="l" t="t" r="r" b="b"/>
            <a:pathLst>
              <a:path w="3268" h="3138" extrusionOk="0">
                <a:moveTo>
                  <a:pt x="759" y="0"/>
                </a:moveTo>
                <a:cubicBezTo>
                  <a:pt x="594" y="0"/>
                  <a:pt x="431" y="75"/>
                  <a:pt x="310" y="235"/>
                </a:cubicBezTo>
                <a:cubicBezTo>
                  <a:pt x="175" y="448"/>
                  <a:pt x="88" y="680"/>
                  <a:pt x="78" y="931"/>
                </a:cubicBezTo>
                <a:cubicBezTo>
                  <a:pt x="1" y="1714"/>
                  <a:pt x="397" y="2487"/>
                  <a:pt x="948" y="3047"/>
                </a:cubicBezTo>
                <a:cubicBezTo>
                  <a:pt x="987" y="3086"/>
                  <a:pt x="1035" y="3115"/>
                  <a:pt x="1083" y="3134"/>
                </a:cubicBezTo>
                <a:cubicBezTo>
                  <a:pt x="1098" y="3137"/>
                  <a:pt x="1112" y="3138"/>
                  <a:pt x="1127" y="3138"/>
                </a:cubicBezTo>
                <a:cubicBezTo>
                  <a:pt x="1170" y="3138"/>
                  <a:pt x="1211" y="3127"/>
                  <a:pt x="1248" y="3105"/>
                </a:cubicBezTo>
                <a:cubicBezTo>
                  <a:pt x="2030" y="2796"/>
                  <a:pt x="2832" y="2332"/>
                  <a:pt x="3122" y="1549"/>
                </a:cubicBezTo>
                <a:cubicBezTo>
                  <a:pt x="3229" y="1259"/>
                  <a:pt x="3267" y="593"/>
                  <a:pt x="2871" y="496"/>
                </a:cubicBezTo>
                <a:cubicBezTo>
                  <a:pt x="2835" y="488"/>
                  <a:pt x="2798" y="485"/>
                  <a:pt x="2760" y="485"/>
                </a:cubicBezTo>
                <a:cubicBezTo>
                  <a:pt x="2328" y="485"/>
                  <a:pt x="1827" y="966"/>
                  <a:pt x="1605" y="1259"/>
                </a:cubicBezTo>
                <a:cubicBezTo>
                  <a:pt x="1576" y="912"/>
                  <a:pt x="1460" y="583"/>
                  <a:pt x="1277" y="283"/>
                </a:cubicBezTo>
                <a:cubicBezTo>
                  <a:pt x="1147" y="101"/>
                  <a:pt x="952" y="0"/>
                  <a:pt x="7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7" name="Google Shape;3797;p68"/>
          <p:cNvSpPr/>
          <p:nvPr/>
        </p:nvSpPr>
        <p:spPr>
          <a:xfrm rot="866761">
            <a:off x="7826562" y="2394118"/>
            <a:ext cx="218048" cy="209121"/>
          </a:xfrm>
          <a:custGeom>
            <a:avLst/>
            <a:gdLst/>
            <a:ahLst/>
            <a:cxnLst/>
            <a:rect l="l" t="t" r="r" b="b"/>
            <a:pathLst>
              <a:path w="3268" h="3138" extrusionOk="0">
                <a:moveTo>
                  <a:pt x="759" y="0"/>
                </a:moveTo>
                <a:cubicBezTo>
                  <a:pt x="594" y="0"/>
                  <a:pt x="431" y="75"/>
                  <a:pt x="310" y="235"/>
                </a:cubicBezTo>
                <a:cubicBezTo>
                  <a:pt x="175" y="448"/>
                  <a:pt x="88" y="680"/>
                  <a:pt x="78" y="931"/>
                </a:cubicBezTo>
                <a:cubicBezTo>
                  <a:pt x="1" y="1714"/>
                  <a:pt x="397" y="2487"/>
                  <a:pt x="948" y="3047"/>
                </a:cubicBezTo>
                <a:cubicBezTo>
                  <a:pt x="987" y="3086"/>
                  <a:pt x="1035" y="3115"/>
                  <a:pt x="1083" y="3134"/>
                </a:cubicBezTo>
                <a:cubicBezTo>
                  <a:pt x="1098" y="3137"/>
                  <a:pt x="1112" y="3138"/>
                  <a:pt x="1127" y="3138"/>
                </a:cubicBezTo>
                <a:cubicBezTo>
                  <a:pt x="1170" y="3138"/>
                  <a:pt x="1211" y="3127"/>
                  <a:pt x="1248" y="3105"/>
                </a:cubicBezTo>
                <a:cubicBezTo>
                  <a:pt x="2030" y="2796"/>
                  <a:pt x="2832" y="2332"/>
                  <a:pt x="3122" y="1549"/>
                </a:cubicBezTo>
                <a:cubicBezTo>
                  <a:pt x="3229" y="1259"/>
                  <a:pt x="3267" y="593"/>
                  <a:pt x="2871" y="496"/>
                </a:cubicBezTo>
                <a:cubicBezTo>
                  <a:pt x="2835" y="488"/>
                  <a:pt x="2798" y="485"/>
                  <a:pt x="2760" y="485"/>
                </a:cubicBezTo>
                <a:cubicBezTo>
                  <a:pt x="2328" y="485"/>
                  <a:pt x="1827" y="966"/>
                  <a:pt x="1605" y="1259"/>
                </a:cubicBezTo>
                <a:cubicBezTo>
                  <a:pt x="1576" y="912"/>
                  <a:pt x="1460" y="583"/>
                  <a:pt x="1277" y="283"/>
                </a:cubicBezTo>
                <a:cubicBezTo>
                  <a:pt x="1147" y="101"/>
                  <a:pt x="952" y="0"/>
                  <a:pt x="7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Uma imagem com logótipo&#10;&#10;Descrição gerada automaticamente">
            <a:extLst>
              <a:ext uri="{FF2B5EF4-FFF2-40B4-BE49-F238E27FC236}">
                <a16:creationId xmlns:a16="http://schemas.microsoft.com/office/drawing/2014/main" id="{DDAD273F-7C65-67D0-3140-76425078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73" y="1271587"/>
            <a:ext cx="2861187" cy="286118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A553DF1-1CCE-8116-50D4-08DD52EDC277}"/>
              </a:ext>
            </a:extLst>
          </p:cNvPr>
          <p:cNvSpPr txBox="1"/>
          <p:nvPr/>
        </p:nvSpPr>
        <p:spPr>
          <a:xfrm>
            <a:off x="319671" y="3332555"/>
            <a:ext cx="57007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pt-PT" sz="1600" b="1" dirty="0">
                <a:solidFill>
                  <a:schemeClr val="dk1"/>
                </a:solidFill>
                <a:latin typeface="Muli"/>
                <a:sym typeface="Muli"/>
              </a:rPr>
              <a:t>Exemplo:</a:t>
            </a:r>
            <a:r>
              <a:rPr lang="pt-PT" sz="1600" dirty="0">
                <a:solidFill>
                  <a:schemeClr val="dk1"/>
                </a:solidFill>
                <a:latin typeface="Muli"/>
                <a:sym typeface="Muli"/>
              </a:rPr>
              <a:t> jardins, parques para animais, perto das praias, zonas mais frequentadas por pessoas a passear animas de estimação.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7" name="Google Shape;6817;p117"/>
          <p:cNvSpPr txBox="1">
            <a:spLocks noGrp="1"/>
          </p:cNvSpPr>
          <p:nvPr>
            <p:ph type="subTitle" idx="1"/>
          </p:nvPr>
        </p:nvSpPr>
        <p:spPr>
          <a:xfrm>
            <a:off x="2657019" y="1438050"/>
            <a:ext cx="18444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Guilherme Santos</a:t>
            </a:r>
            <a:endParaRPr dirty="0"/>
          </a:p>
        </p:txBody>
      </p:sp>
      <p:sp>
        <p:nvSpPr>
          <p:cNvPr id="6818" name="Google Shape;6818;p117"/>
          <p:cNvSpPr txBox="1">
            <a:spLocks noGrp="1"/>
          </p:cNvSpPr>
          <p:nvPr>
            <p:ph type="subTitle" idx="2"/>
          </p:nvPr>
        </p:nvSpPr>
        <p:spPr>
          <a:xfrm>
            <a:off x="704625" y="1438050"/>
            <a:ext cx="18444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João Gaspar</a:t>
            </a:r>
            <a:endParaRPr dirty="0"/>
          </a:p>
        </p:txBody>
      </p:sp>
      <p:sp>
        <p:nvSpPr>
          <p:cNvPr id="6821" name="Google Shape;6821;p117"/>
          <p:cNvSpPr txBox="1">
            <a:spLocks noGrp="1"/>
          </p:cNvSpPr>
          <p:nvPr>
            <p:ph type="subTitle" idx="5"/>
          </p:nvPr>
        </p:nvSpPr>
        <p:spPr>
          <a:xfrm>
            <a:off x="4625975" y="1438050"/>
            <a:ext cx="18444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José Silva</a:t>
            </a:r>
            <a:endParaRPr dirty="0"/>
          </a:p>
        </p:txBody>
      </p:sp>
      <p:sp>
        <p:nvSpPr>
          <p:cNvPr id="6823" name="Google Shape;6823;p117"/>
          <p:cNvSpPr txBox="1">
            <a:spLocks noGrp="1"/>
          </p:cNvSpPr>
          <p:nvPr>
            <p:ph type="title"/>
          </p:nvPr>
        </p:nvSpPr>
        <p:spPr>
          <a:xfrm>
            <a:off x="311700" y="5264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Fundadores</a:t>
            </a:r>
            <a:endParaRPr dirty="0"/>
          </a:p>
        </p:txBody>
      </p:sp>
      <p:sp>
        <p:nvSpPr>
          <p:cNvPr id="6824" name="Google Shape;6824;p117"/>
          <p:cNvSpPr txBox="1">
            <a:spLocks noGrp="1"/>
          </p:cNvSpPr>
          <p:nvPr>
            <p:ph type="subTitle" idx="7"/>
          </p:nvPr>
        </p:nvSpPr>
        <p:spPr>
          <a:xfrm>
            <a:off x="6595025" y="1438050"/>
            <a:ext cx="18444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Luís Oliveira</a:t>
            </a:r>
            <a:endParaRPr dirty="0"/>
          </a:p>
        </p:txBody>
      </p:sp>
      <p:grpSp>
        <p:nvGrpSpPr>
          <p:cNvPr id="6826" name="Google Shape;6826;p117"/>
          <p:cNvGrpSpPr/>
          <p:nvPr/>
        </p:nvGrpSpPr>
        <p:grpSpPr>
          <a:xfrm>
            <a:off x="1144140" y="2122058"/>
            <a:ext cx="965371" cy="1264565"/>
            <a:chOff x="2106994" y="3058833"/>
            <a:chExt cx="965371" cy="1264565"/>
          </a:xfrm>
        </p:grpSpPr>
        <p:sp>
          <p:nvSpPr>
            <p:cNvPr id="6827" name="Google Shape;6827;p117"/>
            <p:cNvSpPr/>
            <p:nvPr/>
          </p:nvSpPr>
          <p:spPr>
            <a:xfrm>
              <a:off x="2106994" y="3358028"/>
              <a:ext cx="965371" cy="965371"/>
            </a:xfrm>
            <a:custGeom>
              <a:avLst/>
              <a:gdLst/>
              <a:ahLst/>
              <a:cxnLst/>
              <a:rect l="l" t="t" r="r" b="b"/>
              <a:pathLst>
                <a:path w="24216" h="24216" extrusionOk="0">
                  <a:moveTo>
                    <a:pt x="12081" y="0"/>
                  </a:moveTo>
                  <a:cubicBezTo>
                    <a:pt x="5399" y="0"/>
                    <a:pt x="0" y="5453"/>
                    <a:pt x="0" y="12135"/>
                  </a:cubicBezTo>
                  <a:cubicBezTo>
                    <a:pt x="0" y="18817"/>
                    <a:pt x="5399" y="24216"/>
                    <a:pt x="12081" y="24216"/>
                  </a:cubicBezTo>
                  <a:cubicBezTo>
                    <a:pt x="18763" y="24216"/>
                    <a:pt x="24216" y="18817"/>
                    <a:pt x="24216" y="12135"/>
                  </a:cubicBezTo>
                  <a:cubicBezTo>
                    <a:pt x="24216" y="5453"/>
                    <a:pt x="18763" y="0"/>
                    <a:pt x="12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28" name="Google Shape;6828;p117"/>
            <p:cNvGrpSpPr/>
            <p:nvPr/>
          </p:nvGrpSpPr>
          <p:grpSpPr>
            <a:xfrm rot="-5400000">
              <a:off x="2364900" y="3193608"/>
              <a:ext cx="449475" cy="179925"/>
              <a:chOff x="1741125" y="2404708"/>
              <a:chExt cx="449475" cy="179925"/>
            </a:xfrm>
          </p:grpSpPr>
          <p:sp>
            <p:nvSpPr>
              <p:cNvPr id="6829" name="Google Shape;6829;p117"/>
              <p:cNvSpPr/>
              <p:nvPr/>
            </p:nvSpPr>
            <p:spPr>
              <a:xfrm>
                <a:off x="1741125" y="2469925"/>
                <a:ext cx="287045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47524" h="1979" extrusionOk="0">
                    <a:moveTo>
                      <a:pt x="1337" y="1"/>
                    </a:moveTo>
                    <a:cubicBezTo>
                      <a:pt x="1" y="1"/>
                      <a:pt x="1" y="1979"/>
                      <a:pt x="1337" y="1979"/>
                    </a:cubicBezTo>
                    <a:lnTo>
                      <a:pt x="46187" y="1979"/>
                    </a:lnTo>
                    <a:cubicBezTo>
                      <a:pt x="47524" y="1979"/>
                      <a:pt x="47524" y="1"/>
                      <a:pt x="461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0" name="Google Shape;6830;p117"/>
              <p:cNvSpPr/>
              <p:nvPr/>
            </p:nvSpPr>
            <p:spPr>
              <a:xfrm>
                <a:off x="1980775" y="2404708"/>
                <a:ext cx="209825" cy="179925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7197" extrusionOk="0">
                    <a:moveTo>
                      <a:pt x="4811" y="2011"/>
                    </a:moveTo>
                    <a:cubicBezTo>
                      <a:pt x="5667" y="2011"/>
                      <a:pt x="6361" y="2706"/>
                      <a:pt x="6415" y="3561"/>
                    </a:cubicBezTo>
                    <a:cubicBezTo>
                      <a:pt x="6415" y="4545"/>
                      <a:pt x="5619" y="5182"/>
                      <a:pt x="4791" y="5182"/>
                    </a:cubicBezTo>
                    <a:cubicBezTo>
                      <a:pt x="4405" y="5182"/>
                      <a:pt x="4012" y="5043"/>
                      <a:pt x="3689" y="4737"/>
                    </a:cubicBezTo>
                    <a:cubicBezTo>
                      <a:pt x="2673" y="3722"/>
                      <a:pt x="3421" y="2011"/>
                      <a:pt x="4811" y="2011"/>
                    </a:cubicBezTo>
                    <a:close/>
                    <a:moveTo>
                      <a:pt x="4774" y="0"/>
                    </a:moveTo>
                    <a:cubicBezTo>
                      <a:pt x="3891" y="0"/>
                      <a:pt x="2987" y="324"/>
                      <a:pt x="2245" y="1049"/>
                    </a:cubicBezTo>
                    <a:cubicBezTo>
                      <a:pt x="0" y="3294"/>
                      <a:pt x="1604" y="7196"/>
                      <a:pt x="4811" y="7196"/>
                    </a:cubicBezTo>
                    <a:cubicBezTo>
                      <a:pt x="6789" y="7143"/>
                      <a:pt x="8393" y="5539"/>
                      <a:pt x="8393" y="3561"/>
                    </a:cubicBezTo>
                    <a:cubicBezTo>
                      <a:pt x="8393" y="1425"/>
                      <a:pt x="6628" y="0"/>
                      <a:pt x="47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31" name="Google Shape;6831;p117"/>
          <p:cNvGrpSpPr/>
          <p:nvPr/>
        </p:nvGrpSpPr>
        <p:grpSpPr>
          <a:xfrm>
            <a:off x="3096533" y="2122058"/>
            <a:ext cx="965371" cy="1264565"/>
            <a:chOff x="2106994" y="3058833"/>
            <a:chExt cx="965371" cy="1264565"/>
          </a:xfrm>
        </p:grpSpPr>
        <p:sp>
          <p:nvSpPr>
            <p:cNvPr id="6832" name="Google Shape;6832;p117"/>
            <p:cNvSpPr/>
            <p:nvPr/>
          </p:nvSpPr>
          <p:spPr>
            <a:xfrm>
              <a:off x="2106994" y="3358028"/>
              <a:ext cx="965371" cy="965371"/>
            </a:xfrm>
            <a:custGeom>
              <a:avLst/>
              <a:gdLst/>
              <a:ahLst/>
              <a:cxnLst/>
              <a:rect l="l" t="t" r="r" b="b"/>
              <a:pathLst>
                <a:path w="24216" h="24216" extrusionOk="0">
                  <a:moveTo>
                    <a:pt x="12081" y="0"/>
                  </a:moveTo>
                  <a:cubicBezTo>
                    <a:pt x="5399" y="0"/>
                    <a:pt x="0" y="5453"/>
                    <a:pt x="0" y="12135"/>
                  </a:cubicBezTo>
                  <a:cubicBezTo>
                    <a:pt x="0" y="18817"/>
                    <a:pt x="5399" y="24216"/>
                    <a:pt x="12081" y="24216"/>
                  </a:cubicBezTo>
                  <a:cubicBezTo>
                    <a:pt x="18763" y="24216"/>
                    <a:pt x="24216" y="18817"/>
                    <a:pt x="24216" y="12135"/>
                  </a:cubicBezTo>
                  <a:cubicBezTo>
                    <a:pt x="24216" y="5453"/>
                    <a:pt x="18763" y="0"/>
                    <a:pt x="12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3" name="Google Shape;6833;p117"/>
            <p:cNvGrpSpPr/>
            <p:nvPr/>
          </p:nvGrpSpPr>
          <p:grpSpPr>
            <a:xfrm rot="-5400000">
              <a:off x="2364900" y="3193608"/>
              <a:ext cx="449475" cy="179925"/>
              <a:chOff x="1741125" y="2404708"/>
              <a:chExt cx="449475" cy="179925"/>
            </a:xfrm>
          </p:grpSpPr>
          <p:sp>
            <p:nvSpPr>
              <p:cNvPr id="6834" name="Google Shape;6834;p117"/>
              <p:cNvSpPr/>
              <p:nvPr/>
            </p:nvSpPr>
            <p:spPr>
              <a:xfrm>
                <a:off x="1741125" y="2469925"/>
                <a:ext cx="287045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47524" h="1979" extrusionOk="0">
                    <a:moveTo>
                      <a:pt x="1337" y="1"/>
                    </a:moveTo>
                    <a:cubicBezTo>
                      <a:pt x="1" y="1"/>
                      <a:pt x="1" y="1979"/>
                      <a:pt x="1337" y="1979"/>
                    </a:cubicBezTo>
                    <a:lnTo>
                      <a:pt x="46187" y="1979"/>
                    </a:lnTo>
                    <a:cubicBezTo>
                      <a:pt x="47524" y="1979"/>
                      <a:pt x="47524" y="1"/>
                      <a:pt x="461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117"/>
              <p:cNvSpPr/>
              <p:nvPr/>
            </p:nvSpPr>
            <p:spPr>
              <a:xfrm>
                <a:off x="1980775" y="2404708"/>
                <a:ext cx="209825" cy="179925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7197" extrusionOk="0">
                    <a:moveTo>
                      <a:pt x="4811" y="2011"/>
                    </a:moveTo>
                    <a:cubicBezTo>
                      <a:pt x="5667" y="2011"/>
                      <a:pt x="6361" y="2706"/>
                      <a:pt x="6415" y="3561"/>
                    </a:cubicBezTo>
                    <a:cubicBezTo>
                      <a:pt x="6415" y="4545"/>
                      <a:pt x="5619" y="5182"/>
                      <a:pt x="4791" y="5182"/>
                    </a:cubicBezTo>
                    <a:cubicBezTo>
                      <a:pt x="4405" y="5182"/>
                      <a:pt x="4012" y="5043"/>
                      <a:pt x="3689" y="4737"/>
                    </a:cubicBezTo>
                    <a:cubicBezTo>
                      <a:pt x="2673" y="3722"/>
                      <a:pt x="3421" y="2011"/>
                      <a:pt x="4811" y="2011"/>
                    </a:cubicBezTo>
                    <a:close/>
                    <a:moveTo>
                      <a:pt x="4774" y="0"/>
                    </a:moveTo>
                    <a:cubicBezTo>
                      <a:pt x="3891" y="0"/>
                      <a:pt x="2987" y="324"/>
                      <a:pt x="2245" y="1049"/>
                    </a:cubicBezTo>
                    <a:cubicBezTo>
                      <a:pt x="0" y="3294"/>
                      <a:pt x="1604" y="7196"/>
                      <a:pt x="4811" y="7196"/>
                    </a:cubicBezTo>
                    <a:cubicBezTo>
                      <a:pt x="6789" y="7143"/>
                      <a:pt x="8393" y="5539"/>
                      <a:pt x="8393" y="3561"/>
                    </a:cubicBezTo>
                    <a:cubicBezTo>
                      <a:pt x="8393" y="1425"/>
                      <a:pt x="6628" y="0"/>
                      <a:pt x="47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36" name="Google Shape;6836;p117"/>
          <p:cNvGrpSpPr/>
          <p:nvPr/>
        </p:nvGrpSpPr>
        <p:grpSpPr>
          <a:xfrm>
            <a:off x="5065490" y="2122058"/>
            <a:ext cx="965371" cy="1264565"/>
            <a:chOff x="2106994" y="3058833"/>
            <a:chExt cx="965371" cy="1264565"/>
          </a:xfrm>
        </p:grpSpPr>
        <p:sp>
          <p:nvSpPr>
            <p:cNvPr id="6837" name="Google Shape;6837;p117"/>
            <p:cNvSpPr/>
            <p:nvPr/>
          </p:nvSpPr>
          <p:spPr>
            <a:xfrm>
              <a:off x="2106994" y="3358028"/>
              <a:ext cx="965371" cy="965371"/>
            </a:xfrm>
            <a:custGeom>
              <a:avLst/>
              <a:gdLst/>
              <a:ahLst/>
              <a:cxnLst/>
              <a:rect l="l" t="t" r="r" b="b"/>
              <a:pathLst>
                <a:path w="24216" h="24216" extrusionOk="0">
                  <a:moveTo>
                    <a:pt x="12081" y="0"/>
                  </a:moveTo>
                  <a:cubicBezTo>
                    <a:pt x="5399" y="0"/>
                    <a:pt x="0" y="5453"/>
                    <a:pt x="0" y="12135"/>
                  </a:cubicBezTo>
                  <a:cubicBezTo>
                    <a:pt x="0" y="18817"/>
                    <a:pt x="5399" y="24216"/>
                    <a:pt x="12081" y="24216"/>
                  </a:cubicBezTo>
                  <a:cubicBezTo>
                    <a:pt x="18763" y="24216"/>
                    <a:pt x="24216" y="18817"/>
                    <a:pt x="24216" y="12135"/>
                  </a:cubicBezTo>
                  <a:cubicBezTo>
                    <a:pt x="24216" y="5453"/>
                    <a:pt x="18763" y="0"/>
                    <a:pt x="12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8" name="Google Shape;6838;p117"/>
            <p:cNvGrpSpPr/>
            <p:nvPr/>
          </p:nvGrpSpPr>
          <p:grpSpPr>
            <a:xfrm rot="-5400000">
              <a:off x="2364900" y="3193608"/>
              <a:ext cx="449475" cy="179925"/>
              <a:chOff x="1741125" y="2404708"/>
              <a:chExt cx="449475" cy="179925"/>
            </a:xfrm>
          </p:grpSpPr>
          <p:sp>
            <p:nvSpPr>
              <p:cNvPr id="6839" name="Google Shape;6839;p117"/>
              <p:cNvSpPr/>
              <p:nvPr/>
            </p:nvSpPr>
            <p:spPr>
              <a:xfrm>
                <a:off x="1741125" y="2469925"/>
                <a:ext cx="287045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47524" h="1979" extrusionOk="0">
                    <a:moveTo>
                      <a:pt x="1337" y="1"/>
                    </a:moveTo>
                    <a:cubicBezTo>
                      <a:pt x="1" y="1"/>
                      <a:pt x="1" y="1979"/>
                      <a:pt x="1337" y="1979"/>
                    </a:cubicBezTo>
                    <a:lnTo>
                      <a:pt x="46187" y="1979"/>
                    </a:lnTo>
                    <a:cubicBezTo>
                      <a:pt x="47524" y="1979"/>
                      <a:pt x="47524" y="1"/>
                      <a:pt x="461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0" name="Google Shape;6840;p117"/>
              <p:cNvSpPr/>
              <p:nvPr/>
            </p:nvSpPr>
            <p:spPr>
              <a:xfrm>
                <a:off x="1980775" y="2404708"/>
                <a:ext cx="209825" cy="179925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7197" extrusionOk="0">
                    <a:moveTo>
                      <a:pt x="4811" y="2011"/>
                    </a:moveTo>
                    <a:cubicBezTo>
                      <a:pt x="5667" y="2011"/>
                      <a:pt x="6361" y="2706"/>
                      <a:pt x="6415" y="3561"/>
                    </a:cubicBezTo>
                    <a:cubicBezTo>
                      <a:pt x="6415" y="4545"/>
                      <a:pt x="5619" y="5182"/>
                      <a:pt x="4791" y="5182"/>
                    </a:cubicBezTo>
                    <a:cubicBezTo>
                      <a:pt x="4405" y="5182"/>
                      <a:pt x="4012" y="5043"/>
                      <a:pt x="3689" y="4737"/>
                    </a:cubicBezTo>
                    <a:cubicBezTo>
                      <a:pt x="2673" y="3722"/>
                      <a:pt x="3421" y="2011"/>
                      <a:pt x="4811" y="2011"/>
                    </a:cubicBezTo>
                    <a:close/>
                    <a:moveTo>
                      <a:pt x="4774" y="0"/>
                    </a:moveTo>
                    <a:cubicBezTo>
                      <a:pt x="3891" y="0"/>
                      <a:pt x="2987" y="324"/>
                      <a:pt x="2245" y="1049"/>
                    </a:cubicBezTo>
                    <a:cubicBezTo>
                      <a:pt x="0" y="3294"/>
                      <a:pt x="1604" y="7196"/>
                      <a:pt x="4811" y="7196"/>
                    </a:cubicBezTo>
                    <a:cubicBezTo>
                      <a:pt x="6789" y="7143"/>
                      <a:pt x="8393" y="5539"/>
                      <a:pt x="8393" y="3561"/>
                    </a:cubicBezTo>
                    <a:cubicBezTo>
                      <a:pt x="8393" y="1425"/>
                      <a:pt x="6628" y="0"/>
                      <a:pt x="47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41" name="Google Shape;6841;p117"/>
          <p:cNvGrpSpPr/>
          <p:nvPr/>
        </p:nvGrpSpPr>
        <p:grpSpPr>
          <a:xfrm>
            <a:off x="7034489" y="2131900"/>
            <a:ext cx="965371" cy="1264565"/>
            <a:chOff x="2106994" y="3058833"/>
            <a:chExt cx="965371" cy="1264565"/>
          </a:xfrm>
        </p:grpSpPr>
        <p:sp>
          <p:nvSpPr>
            <p:cNvPr id="6842" name="Google Shape;6842;p117"/>
            <p:cNvSpPr/>
            <p:nvPr/>
          </p:nvSpPr>
          <p:spPr>
            <a:xfrm>
              <a:off x="2106994" y="3358028"/>
              <a:ext cx="965371" cy="965371"/>
            </a:xfrm>
            <a:custGeom>
              <a:avLst/>
              <a:gdLst/>
              <a:ahLst/>
              <a:cxnLst/>
              <a:rect l="l" t="t" r="r" b="b"/>
              <a:pathLst>
                <a:path w="24216" h="24216" extrusionOk="0">
                  <a:moveTo>
                    <a:pt x="12081" y="0"/>
                  </a:moveTo>
                  <a:cubicBezTo>
                    <a:pt x="5399" y="0"/>
                    <a:pt x="0" y="5453"/>
                    <a:pt x="0" y="12135"/>
                  </a:cubicBezTo>
                  <a:cubicBezTo>
                    <a:pt x="0" y="18817"/>
                    <a:pt x="5399" y="24216"/>
                    <a:pt x="12081" y="24216"/>
                  </a:cubicBezTo>
                  <a:cubicBezTo>
                    <a:pt x="18763" y="24216"/>
                    <a:pt x="24216" y="18817"/>
                    <a:pt x="24216" y="12135"/>
                  </a:cubicBezTo>
                  <a:cubicBezTo>
                    <a:pt x="24216" y="5453"/>
                    <a:pt x="18763" y="0"/>
                    <a:pt x="12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43" name="Google Shape;6843;p117"/>
            <p:cNvGrpSpPr/>
            <p:nvPr/>
          </p:nvGrpSpPr>
          <p:grpSpPr>
            <a:xfrm rot="-5400000">
              <a:off x="2364900" y="3193608"/>
              <a:ext cx="449475" cy="179925"/>
              <a:chOff x="1741125" y="2404708"/>
              <a:chExt cx="449475" cy="179925"/>
            </a:xfrm>
          </p:grpSpPr>
          <p:sp>
            <p:nvSpPr>
              <p:cNvPr id="6844" name="Google Shape;6844;p117"/>
              <p:cNvSpPr/>
              <p:nvPr/>
            </p:nvSpPr>
            <p:spPr>
              <a:xfrm>
                <a:off x="1741125" y="2469925"/>
                <a:ext cx="287045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47524" h="1979" extrusionOk="0">
                    <a:moveTo>
                      <a:pt x="1337" y="1"/>
                    </a:moveTo>
                    <a:cubicBezTo>
                      <a:pt x="1" y="1"/>
                      <a:pt x="1" y="1979"/>
                      <a:pt x="1337" y="1979"/>
                    </a:cubicBezTo>
                    <a:lnTo>
                      <a:pt x="46187" y="1979"/>
                    </a:lnTo>
                    <a:cubicBezTo>
                      <a:pt x="47524" y="1979"/>
                      <a:pt x="47524" y="1"/>
                      <a:pt x="461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5" name="Google Shape;6845;p117"/>
              <p:cNvSpPr/>
              <p:nvPr/>
            </p:nvSpPr>
            <p:spPr>
              <a:xfrm>
                <a:off x="1980775" y="2404708"/>
                <a:ext cx="209825" cy="179925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7197" extrusionOk="0">
                    <a:moveTo>
                      <a:pt x="4811" y="2011"/>
                    </a:moveTo>
                    <a:cubicBezTo>
                      <a:pt x="5667" y="2011"/>
                      <a:pt x="6361" y="2706"/>
                      <a:pt x="6415" y="3561"/>
                    </a:cubicBezTo>
                    <a:cubicBezTo>
                      <a:pt x="6415" y="4545"/>
                      <a:pt x="5619" y="5182"/>
                      <a:pt x="4791" y="5182"/>
                    </a:cubicBezTo>
                    <a:cubicBezTo>
                      <a:pt x="4405" y="5182"/>
                      <a:pt x="4012" y="5043"/>
                      <a:pt x="3689" y="4737"/>
                    </a:cubicBezTo>
                    <a:cubicBezTo>
                      <a:pt x="2673" y="3722"/>
                      <a:pt x="3421" y="2011"/>
                      <a:pt x="4811" y="2011"/>
                    </a:cubicBezTo>
                    <a:close/>
                    <a:moveTo>
                      <a:pt x="4774" y="0"/>
                    </a:moveTo>
                    <a:cubicBezTo>
                      <a:pt x="3891" y="0"/>
                      <a:pt x="2987" y="324"/>
                      <a:pt x="2245" y="1049"/>
                    </a:cubicBezTo>
                    <a:cubicBezTo>
                      <a:pt x="0" y="3294"/>
                      <a:pt x="1604" y="7196"/>
                      <a:pt x="4811" y="7196"/>
                    </a:cubicBezTo>
                    <a:cubicBezTo>
                      <a:pt x="6789" y="7143"/>
                      <a:pt x="8393" y="5539"/>
                      <a:pt x="8393" y="3561"/>
                    </a:cubicBezTo>
                    <a:cubicBezTo>
                      <a:pt x="8393" y="1425"/>
                      <a:pt x="6628" y="0"/>
                      <a:pt x="47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46" name="Google Shape;6846;p117"/>
          <p:cNvGrpSpPr/>
          <p:nvPr/>
        </p:nvGrpSpPr>
        <p:grpSpPr>
          <a:xfrm>
            <a:off x="7233048" y="2608106"/>
            <a:ext cx="554105" cy="554053"/>
            <a:chOff x="7972218" y="1518086"/>
            <a:chExt cx="368887" cy="368852"/>
          </a:xfrm>
        </p:grpSpPr>
        <p:sp>
          <p:nvSpPr>
            <p:cNvPr id="6847" name="Google Shape;6847;p117"/>
            <p:cNvSpPr/>
            <p:nvPr/>
          </p:nvSpPr>
          <p:spPr>
            <a:xfrm>
              <a:off x="7972218" y="1518086"/>
              <a:ext cx="368887" cy="368852"/>
            </a:xfrm>
            <a:custGeom>
              <a:avLst/>
              <a:gdLst/>
              <a:ahLst/>
              <a:cxnLst/>
              <a:rect l="l" t="t" r="r" b="b"/>
              <a:pathLst>
                <a:path w="10718" h="10717" extrusionOk="0">
                  <a:moveTo>
                    <a:pt x="5359" y="0"/>
                  </a:moveTo>
                  <a:cubicBezTo>
                    <a:pt x="2406" y="0"/>
                    <a:pt x="1" y="2406"/>
                    <a:pt x="1" y="5359"/>
                  </a:cubicBezTo>
                  <a:cubicBezTo>
                    <a:pt x="1" y="8312"/>
                    <a:pt x="2406" y="10717"/>
                    <a:pt x="5359" y="10717"/>
                  </a:cubicBezTo>
                  <a:cubicBezTo>
                    <a:pt x="8312" y="10717"/>
                    <a:pt x="10717" y="8312"/>
                    <a:pt x="10717" y="5359"/>
                  </a:cubicBezTo>
                  <a:cubicBezTo>
                    <a:pt x="10717" y="2406"/>
                    <a:pt x="8312" y="0"/>
                    <a:pt x="5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117"/>
            <p:cNvSpPr/>
            <p:nvPr/>
          </p:nvSpPr>
          <p:spPr>
            <a:xfrm>
              <a:off x="7972218" y="1518912"/>
              <a:ext cx="238548" cy="367235"/>
            </a:xfrm>
            <a:custGeom>
              <a:avLst/>
              <a:gdLst/>
              <a:ahLst/>
              <a:cxnLst/>
              <a:rect l="l" t="t" r="r" b="b"/>
              <a:pathLst>
                <a:path w="6931" h="10670" extrusionOk="0">
                  <a:moveTo>
                    <a:pt x="5359" y="0"/>
                  </a:moveTo>
                  <a:cubicBezTo>
                    <a:pt x="2382" y="0"/>
                    <a:pt x="1" y="2382"/>
                    <a:pt x="1" y="5335"/>
                  </a:cubicBezTo>
                  <a:cubicBezTo>
                    <a:pt x="1" y="8288"/>
                    <a:pt x="2406" y="10669"/>
                    <a:pt x="5359" y="10669"/>
                  </a:cubicBezTo>
                  <a:cubicBezTo>
                    <a:pt x="5907" y="10669"/>
                    <a:pt x="6431" y="10574"/>
                    <a:pt x="6931" y="10431"/>
                  </a:cubicBezTo>
                  <a:cubicBezTo>
                    <a:pt x="4764" y="9740"/>
                    <a:pt x="3192" y="7716"/>
                    <a:pt x="3192" y="5335"/>
                  </a:cubicBezTo>
                  <a:cubicBezTo>
                    <a:pt x="3192" y="2953"/>
                    <a:pt x="4764" y="929"/>
                    <a:pt x="6931" y="238"/>
                  </a:cubicBezTo>
                  <a:cubicBezTo>
                    <a:pt x="6454" y="96"/>
                    <a:pt x="5930" y="0"/>
                    <a:pt x="5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117"/>
            <p:cNvSpPr/>
            <p:nvPr/>
          </p:nvSpPr>
          <p:spPr>
            <a:xfrm>
              <a:off x="8130401" y="1740217"/>
              <a:ext cx="52487" cy="53313"/>
            </a:xfrm>
            <a:custGeom>
              <a:avLst/>
              <a:gdLst/>
              <a:ahLst/>
              <a:cxnLst/>
              <a:rect l="l" t="t" r="r" b="b"/>
              <a:pathLst>
                <a:path w="1525" h="1549" extrusionOk="0">
                  <a:moveTo>
                    <a:pt x="763" y="0"/>
                  </a:moveTo>
                  <a:cubicBezTo>
                    <a:pt x="334" y="0"/>
                    <a:pt x="1" y="357"/>
                    <a:pt x="1" y="786"/>
                  </a:cubicBezTo>
                  <a:cubicBezTo>
                    <a:pt x="1" y="1215"/>
                    <a:pt x="334" y="1548"/>
                    <a:pt x="763" y="1548"/>
                  </a:cubicBezTo>
                  <a:cubicBezTo>
                    <a:pt x="1192" y="1548"/>
                    <a:pt x="1525" y="1215"/>
                    <a:pt x="1525" y="786"/>
                  </a:cubicBezTo>
                  <a:cubicBezTo>
                    <a:pt x="1525" y="357"/>
                    <a:pt x="1192" y="0"/>
                    <a:pt x="7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117"/>
            <p:cNvSpPr/>
            <p:nvPr/>
          </p:nvSpPr>
          <p:spPr>
            <a:xfrm>
              <a:off x="8099253" y="1697573"/>
              <a:ext cx="114782" cy="86113"/>
            </a:xfrm>
            <a:custGeom>
              <a:avLst/>
              <a:gdLst/>
              <a:ahLst/>
              <a:cxnLst/>
              <a:rect l="l" t="t" r="r" b="b"/>
              <a:pathLst>
                <a:path w="3335" h="2502" extrusionOk="0">
                  <a:moveTo>
                    <a:pt x="1668" y="1"/>
                  </a:moveTo>
                  <a:cubicBezTo>
                    <a:pt x="739" y="1"/>
                    <a:pt x="1" y="739"/>
                    <a:pt x="1" y="1668"/>
                  </a:cubicBezTo>
                  <a:cubicBezTo>
                    <a:pt x="1" y="2144"/>
                    <a:pt x="382" y="2501"/>
                    <a:pt x="834" y="2501"/>
                  </a:cubicBezTo>
                  <a:cubicBezTo>
                    <a:pt x="1287" y="2501"/>
                    <a:pt x="1668" y="2120"/>
                    <a:pt x="1668" y="1668"/>
                  </a:cubicBezTo>
                  <a:cubicBezTo>
                    <a:pt x="1668" y="2144"/>
                    <a:pt x="2049" y="2501"/>
                    <a:pt x="2501" y="2501"/>
                  </a:cubicBezTo>
                  <a:cubicBezTo>
                    <a:pt x="2954" y="2501"/>
                    <a:pt x="3335" y="2120"/>
                    <a:pt x="3335" y="1668"/>
                  </a:cubicBezTo>
                  <a:cubicBezTo>
                    <a:pt x="3335" y="763"/>
                    <a:pt x="2597" y="1"/>
                    <a:pt x="1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117"/>
            <p:cNvSpPr/>
            <p:nvPr/>
          </p:nvSpPr>
          <p:spPr>
            <a:xfrm>
              <a:off x="8098461" y="1698399"/>
              <a:ext cx="70521" cy="86113"/>
            </a:xfrm>
            <a:custGeom>
              <a:avLst/>
              <a:gdLst/>
              <a:ahLst/>
              <a:cxnLst/>
              <a:rect l="l" t="t" r="r" b="b"/>
              <a:pathLst>
                <a:path w="2049" h="2502" extrusionOk="0">
                  <a:moveTo>
                    <a:pt x="1667" y="1"/>
                  </a:moveTo>
                  <a:cubicBezTo>
                    <a:pt x="738" y="1"/>
                    <a:pt x="0" y="739"/>
                    <a:pt x="0" y="1668"/>
                  </a:cubicBezTo>
                  <a:cubicBezTo>
                    <a:pt x="0" y="2120"/>
                    <a:pt x="381" y="2501"/>
                    <a:pt x="834" y="2501"/>
                  </a:cubicBezTo>
                  <a:cubicBezTo>
                    <a:pt x="976" y="2501"/>
                    <a:pt x="1096" y="2477"/>
                    <a:pt x="1215" y="2406"/>
                  </a:cubicBezTo>
                  <a:cubicBezTo>
                    <a:pt x="953" y="2287"/>
                    <a:pt x="762" y="2001"/>
                    <a:pt x="762" y="1668"/>
                  </a:cubicBezTo>
                  <a:cubicBezTo>
                    <a:pt x="762" y="858"/>
                    <a:pt x="1310" y="215"/>
                    <a:pt x="2048" y="24"/>
                  </a:cubicBezTo>
                  <a:cubicBezTo>
                    <a:pt x="1905" y="24"/>
                    <a:pt x="1786" y="1"/>
                    <a:pt x="1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117"/>
            <p:cNvSpPr/>
            <p:nvPr/>
          </p:nvSpPr>
          <p:spPr>
            <a:xfrm>
              <a:off x="8142722" y="1726277"/>
              <a:ext cx="27878" cy="28704"/>
            </a:xfrm>
            <a:custGeom>
              <a:avLst/>
              <a:gdLst/>
              <a:ahLst/>
              <a:cxnLst/>
              <a:rect l="l" t="t" r="r" b="b"/>
              <a:pathLst>
                <a:path w="810" h="834" extrusionOk="0">
                  <a:moveTo>
                    <a:pt x="405" y="0"/>
                  </a:moveTo>
                  <a:cubicBezTo>
                    <a:pt x="167" y="0"/>
                    <a:pt x="0" y="191"/>
                    <a:pt x="0" y="405"/>
                  </a:cubicBezTo>
                  <a:cubicBezTo>
                    <a:pt x="0" y="643"/>
                    <a:pt x="167" y="834"/>
                    <a:pt x="405" y="834"/>
                  </a:cubicBezTo>
                  <a:cubicBezTo>
                    <a:pt x="643" y="834"/>
                    <a:pt x="810" y="643"/>
                    <a:pt x="810" y="405"/>
                  </a:cubicBezTo>
                  <a:cubicBezTo>
                    <a:pt x="810" y="191"/>
                    <a:pt x="643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117"/>
            <p:cNvSpPr/>
            <p:nvPr/>
          </p:nvSpPr>
          <p:spPr>
            <a:xfrm>
              <a:off x="8089444" y="1672999"/>
              <a:ext cx="22165" cy="45121"/>
            </a:xfrm>
            <a:custGeom>
              <a:avLst/>
              <a:gdLst/>
              <a:ahLst/>
              <a:cxnLst/>
              <a:rect l="l" t="t" r="r" b="b"/>
              <a:pathLst>
                <a:path w="644" h="1311" extrusionOk="0">
                  <a:moveTo>
                    <a:pt x="310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977"/>
                  </a:lnTo>
                  <a:cubicBezTo>
                    <a:pt x="0" y="1167"/>
                    <a:pt x="143" y="1310"/>
                    <a:pt x="310" y="1310"/>
                  </a:cubicBezTo>
                  <a:cubicBezTo>
                    <a:pt x="500" y="1310"/>
                    <a:pt x="643" y="1167"/>
                    <a:pt x="643" y="977"/>
                  </a:cubicBezTo>
                  <a:lnTo>
                    <a:pt x="643" y="334"/>
                  </a:lnTo>
                  <a:cubicBezTo>
                    <a:pt x="643" y="143"/>
                    <a:pt x="500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117"/>
            <p:cNvSpPr/>
            <p:nvPr/>
          </p:nvSpPr>
          <p:spPr>
            <a:xfrm>
              <a:off x="8201714" y="1672999"/>
              <a:ext cx="22991" cy="45121"/>
            </a:xfrm>
            <a:custGeom>
              <a:avLst/>
              <a:gdLst/>
              <a:ahLst/>
              <a:cxnLst/>
              <a:rect l="l" t="t" r="r" b="b"/>
              <a:pathLst>
                <a:path w="668" h="1311" extrusionOk="0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977"/>
                  </a:lnTo>
                  <a:cubicBezTo>
                    <a:pt x="1" y="1167"/>
                    <a:pt x="144" y="1310"/>
                    <a:pt x="334" y="1310"/>
                  </a:cubicBezTo>
                  <a:cubicBezTo>
                    <a:pt x="501" y="1310"/>
                    <a:pt x="668" y="1167"/>
                    <a:pt x="668" y="977"/>
                  </a:cubicBezTo>
                  <a:lnTo>
                    <a:pt x="668" y="334"/>
                  </a:lnTo>
                  <a:cubicBezTo>
                    <a:pt x="668" y="143"/>
                    <a:pt x="501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117"/>
            <p:cNvSpPr/>
            <p:nvPr/>
          </p:nvSpPr>
          <p:spPr>
            <a:xfrm>
              <a:off x="8200888" y="1527895"/>
              <a:ext cx="103321" cy="94097"/>
            </a:xfrm>
            <a:custGeom>
              <a:avLst/>
              <a:gdLst/>
              <a:ahLst/>
              <a:cxnLst/>
              <a:rect l="l" t="t" r="r" b="b"/>
              <a:pathLst>
                <a:path w="3002" h="2734" extrusionOk="0">
                  <a:moveTo>
                    <a:pt x="1127" y="0"/>
                  </a:moveTo>
                  <a:cubicBezTo>
                    <a:pt x="876" y="0"/>
                    <a:pt x="623" y="56"/>
                    <a:pt x="382" y="168"/>
                  </a:cubicBezTo>
                  <a:cubicBezTo>
                    <a:pt x="49" y="287"/>
                    <a:pt x="1" y="668"/>
                    <a:pt x="239" y="906"/>
                  </a:cubicBezTo>
                  <a:cubicBezTo>
                    <a:pt x="336" y="987"/>
                    <a:pt x="454" y="1046"/>
                    <a:pt x="573" y="1046"/>
                  </a:cubicBezTo>
                  <a:cubicBezTo>
                    <a:pt x="629" y="1046"/>
                    <a:pt x="685" y="1032"/>
                    <a:pt x="739" y="1001"/>
                  </a:cubicBezTo>
                  <a:cubicBezTo>
                    <a:pt x="853" y="949"/>
                    <a:pt x="976" y="922"/>
                    <a:pt x="1099" y="922"/>
                  </a:cubicBezTo>
                  <a:cubicBezTo>
                    <a:pt x="1312" y="922"/>
                    <a:pt x="1526" y="1002"/>
                    <a:pt x="1692" y="1168"/>
                  </a:cubicBezTo>
                  <a:cubicBezTo>
                    <a:pt x="1930" y="1454"/>
                    <a:pt x="2001" y="1811"/>
                    <a:pt x="1882" y="2097"/>
                  </a:cubicBezTo>
                  <a:cubicBezTo>
                    <a:pt x="1787" y="2287"/>
                    <a:pt x="1835" y="2478"/>
                    <a:pt x="1954" y="2597"/>
                  </a:cubicBezTo>
                  <a:cubicBezTo>
                    <a:pt x="2048" y="2691"/>
                    <a:pt x="2161" y="2733"/>
                    <a:pt x="2274" y="2733"/>
                  </a:cubicBezTo>
                  <a:cubicBezTo>
                    <a:pt x="2445" y="2733"/>
                    <a:pt x="2615" y="2636"/>
                    <a:pt x="2716" y="2478"/>
                  </a:cubicBezTo>
                  <a:cubicBezTo>
                    <a:pt x="3002" y="1835"/>
                    <a:pt x="2882" y="1049"/>
                    <a:pt x="2359" y="525"/>
                  </a:cubicBezTo>
                  <a:cubicBezTo>
                    <a:pt x="2009" y="175"/>
                    <a:pt x="1571" y="0"/>
                    <a:pt x="1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117"/>
            <p:cNvSpPr/>
            <p:nvPr/>
          </p:nvSpPr>
          <p:spPr>
            <a:xfrm>
              <a:off x="8008287" y="1527895"/>
              <a:ext cx="103321" cy="94097"/>
            </a:xfrm>
            <a:custGeom>
              <a:avLst/>
              <a:gdLst/>
              <a:ahLst/>
              <a:cxnLst/>
              <a:rect l="l" t="t" r="r" b="b"/>
              <a:pathLst>
                <a:path w="3002" h="2734" extrusionOk="0">
                  <a:moveTo>
                    <a:pt x="1875" y="0"/>
                  </a:moveTo>
                  <a:cubicBezTo>
                    <a:pt x="1431" y="0"/>
                    <a:pt x="993" y="175"/>
                    <a:pt x="643" y="525"/>
                  </a:cubicBezTo>
                  <a:cubicBezTo>
                    <a:pt x="120" y="1049"/>
                    <a:pt x="1" y="1835"/>
                    <a:pt x="286" y="2478"/>
                  </a:cubicBezTo>
                  <a:cubicBezTo>
                    <a:pt x="373" y="2636"/>
                    <a:pt x="546" y="2733"/>
                    <a:pt x="716" y="2733"/>
                  </a:cubicBezTo>
                  <a:cubicBezTo>
                    <a:pt x="828" y="2733"/>
                    <a:pt x="940" y="2691"/>
                    <a:pt x="1025" y="2597"/>
                  </a:cubicBezTo>
                  <a:cubicBezTo>
                    <a:pt x="1144" y="2478"/>
                    <a:pt x="1215" y="2287"/>
                    <a:pt x="1120" y="2097"/>
                  </a:cubicBezTo>
                  <a:cubicBezTo>
                    <a:pt x="1001" y="1811"/>
                    <a:pt x="1072" y="1454"/>
                    <a:pt x="1310" y="1168"/>
                  </a:cubicBezTo>
                  <a:cubicBezTo>
                    <a:pt x="1476" y="1002"/>
                    <a:pt x="1690" y="922"/>
                    <a:pt x="1903" y="922"/>
                  </a:cubicBezTo>
                  <a:cubicBezTo>
                    <a:pt x="2026" y="922"/>
                    <a:pt x="2149" y="949"/>
                    <a:pt x="2263" y="1001"/>
                  </a:cubicBezTo>
                  <a:cubicBezTo>
                    <a:pt x="2317" y="1032"/>
                    <a:pt x="2373" y="1046"/>
                    <a:pt x="2429" y="1046"/>
                  </a:cubicBezTo>
                  <a:cubicBezTo>
                    <a:pt x="2548" y="1046"/>
                    <a:pt x="2666" y="987"/>
                    <a:pt x="2763" y="906"/>
                  </a:cubicBezTo>
                  <a:cubicBezTo>
                    <a:pt x="3001" y="668"/>
                    <a:pt x="2953" y="287"/>
                    <a:pt x="2620" y="168"/>
                  </a:cubicBezTo>
                  <a:cubicBezTo>
                    <a:pt x="2379" y="56"/>
                    <a:pt x="2126" y="0"/>
                    <a:pt x="1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117"/>
            <p:cNvSpPr/>
            <p:nvPr/>
          </p:nvSpPr>
          <p:spPr>
            <a:xfrm>
              <a:off x="8200096" y="1528721"/>
              <a:ext cx="98365" cy="94304"/>
            </a:xfrm>
            <a:custGeom>
              <a:avLst/>
              <a:gdLst/>
              <a:ahLst/>
              <a:cxnLst/>
              <a:rect l="l" t="t" r="r" b="b"/>
              <a:pathLst>
                <a:path w="2858" h="2740" extrusionOk="0">
                  <a:moveTo>
                    <a:pt x="1079" y="0"/>
                  </a:moveTo>
                  <a:cubicBezTo>
                    <a:pt x="823" y="0"/>
                    <a:pt x="568" y="58"/>
                    <a:pt x="333" y="168"/>
                  </a:cubicBezTo>
                  <a:cubicBezTo>
                    <a:pt x="72" y="311"/>
                    <a:pt x="0" y="668"/>
                    <a:pt x="214" y="906"/>
                  </a:cubicBezTo>
                  <a:cubicBezTo>
                    <a:pt x="311" y="987"/>
                    <a:pt x="430" y="1045"/>
                    <a:pt x="555" y="1045"/>
                  </a:cubicBezTo>
                  <a:cubicBezTo>
                    <a:pt x="615" y="1045"/>
                    <a:pt x="677" y="1032"/>
                    <a:pt x="738" y="1001"/>
                  </a:cubicBezTo>
                  <a:cubicBezTo>
                    <a:pt x="859" y="958"/>
                    <a:pt x="986" y="934"/>
                    <a:pt x="1110" y="934"/>
                  </a:cubicBezTo>
                  <a:cubicBezTo>
                    <a:pt x="1329" y="934"/>
                    <a:pt x="1539" y="1009"/>
                    <a:pt x="1691" y="1192"/>
                  </a:cubicBezTo>
                  <a:cubicBezTo>
                    <a:pt x="1953" y="1430"/>
                    <a:pt x="2024" y="1811"/>
                    <a:pt x="1858" y="2097"/>
                  </a:cubicBezTo>
                  <a:cubicBezTo>
                    <a:pt x="1786" y="2287"/>
                    <a:pt x="1810" y="2502"/>
                    <a:pt x="1953" y="2621"/>
                  </a:cubicBezTo>
                  <a:cubicBezTo>
                    <a:pt x="2048" y="2692"/>
                    <a:pt x="2167" y="2740"/>
                    <a:pt x="2286" y="2740"/>
                  </a:cubicBezTo>
                  <a:cubicBezTo>
                    <a:pt x="2453" y="2740"/>
                    <a:pt x="2620" y="2644"/>
                    <a:pt x="2691" y="2454"/>
                  </a:cubicBezTo>
                  <a:cubicBezTo>
                    <a:pt x="2786" y="2263"/>
                    <a:pt x="2858" y="2049"/>
                    <a:pt x="2858" y="1811"/>
                  </a:cubicBezTo>
                  <a:cubicBezTo>
                    <a:pt x="2548" y="1716"/>
                    <a:pt x="2262" y="1573"/>
                    <a:pt x="1977" y="1358"/>
                  </a:cubicBezTo>
                  <a:cubicBezTo>
                    <a:pt x="1619" y="1001"/>
                    <a:pt x="1453" y="525"/>
                    <a:pt x="1477" y="49"/>
                  </a:cubicBezTo>
                  <a:cubicBezTo>
                    <a:pt x="1346" y="16"/>
                    <a:pt x="1212" y="0"/>
                    <a:pt x="1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117"/>
            <p:cNvSpPr/>
            <p:nvPr/>
          </p:nvSpPr>
          <p:spPr>
            <a:xfrm>
              <a:off x="8009113" y="1527895"/>
              <a:ext cx="92652" cy="95130"/>
            </a:xfrm>
            <a:custGeom>
              <a:avLst/>
              <a:gdLst/>
              <a:ahLst/>
              <a:cxnLst/>
              <a:rect l="l" t="t" r="r" b="b"/>
              <a:pathLst>
                <a:path w="2692" h="2764" extrusionOk="0">
                  <a:moveTo>
                    <a:pt x="2659" y="186"/>
                  </a:moveTo>
                  <a:cubicBezTo>
                    <a:pt x="2667" y="190"/>
                    <a:pt x="2677" y="192"/>
                    <a:pt x="2691" y="192"/>
                  </a:cubicBezTo>
                  <a:cubicBezTo>
                    <a:pt x="2681" y="190"/>
                    <a:pt x="2670" y="188"/>
                    <a:pt x="2659" y="186"/>
                  </a:cubicBezTo>
                  <a:close/>
                  <a:moveTo>
                    <a:pt x="1887" y="0"/>
                  </a:moveTo>
                  <a:cubicBezTo>
                    <a:pt x="1443" y="0"/>
                    <a:pt x="1002" y="175"/>
                    <a:pt x="667" y="525"/>
                  </a:cubicBezTo>
                  <a:cubicBezTo>
                    <a:pt x="119" y="1049"/>
                    <a:pt x="0" y="1835"/>
                    <a:pt x="310" y="2478"/>
                  </a:cubicBezTo>
                  <a:cubicBezTo>
                    <a:pt x="381" y="2668"/>
                    <a:pt x="548" y="2764"/>
                    <a:pt x="715" y="2764"/>
                  </a:cubicBezTo>
                  <a:cubicBezTo>
                    <a:pt x="739" y="2764"/>
                    <a:pt x="810" y="2716"/>
                    <a:pt x="834" y="2716"/>
                  </a:cubicBezTo>
                  <a:cubicBezTo>
                    <a:pt x="810" y="2692"/>
                    <a:pt x="786" y="2668"/>
                    <a:pt x="786" y="2645"/>
                  </a:cubicBezTo>
                  <a:cubicBezTo>
                    <a:pt x="477" y="1978"/>
                    <a:pt x="596" y="1216"/>
                    <a:pt x="1143" y="668"/>
                  </a:cubicBezTo>
                  <a:cubicBezTo>
                    <a:pt x="1474" y="337"/>
                    <a:pt x="1932" y="166"/>
                    <a:pt x="2387" y="166"/>
                  </a:cubicBezTo>
                  <a:cubicBezTo>
                    <a:pt x="2478" y="166"/>
                    <a:pt x="2569" y="173"/>
                    <a:pt x="2659" y="186"/>
                  </a:cubicBezTo>
                  <a:lnTo>
                    <a:pt x="2659" y="186"/>
                  </a:lnTo>
                  <a:cubicBezTo>
                    <a:pt x="2641" y="179"/>
                    <a:pt x="2636" y="168"/>
                    <a:pt x="2620" y="168"/>
                  </a:cubicBezTo>
                  <a:cubicBezTo>
                    <a:pt x="2388" y="56"/>
                    <a:pt x="2137" y="0"/>
                    <a:pt x="1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9" name="Google Shape;6859;p117"/>
          <p:cNvGrpSpPr/>
          <p:nvPr/>
        </p:nvGrpSpPr>
        <p:grpSpPr>
          <a:xfrm>
            <a:off x="3311683" y="2636410"/>
            <a:ext cx="551623" cy="497443"/>
            <a:chOff x="4792867" y="2141008"/>
            <a:chExt cx="367235" cy="331165"/>
          </a:xfrm>
        </p:grpSpPr>
        <p:sp>
          <p:nvSpPr>
            <p:cNvPr id="6860" name="Google Shape;6860;p117"/>
            <p:cNvSpPr/>
            <p:nvPr/>
          </p:nvSpPr>
          <p:spPr>
            <a:xfrm>
              <a:off x="4792867" y="2177904"/>
              <a:ext cx="122974" cy="277887"/>
            </a:xfrm>
            <a:custGeom>
              <a:avLst/>
              <a:gdLst/>
              <a:ahLst/>
              <a:cxnLst/>
              <a:rect l="l" t="t" r="r" b="b"/>
              <a:pathLst>
                <a:path w="3573" h="8074" extrusionOk="0">
                  <a:moveTo>
                    <a:pt x="3572" y="0"/>
                  </a:moveTo>
                  <a:lnTo>
                    <a:pt x="2025" y="857"/>
                  </a:lnTo>
                  <a:cubicBezTo>
                    <a:pt x="953" y="1453"/>
                    <a:pt x="643" y="2858"/>
                    <a:pt x="1382" y="3834"/>
                  </a:cubicBezTo>
                  <a:lnTo>
                    <a:pt x="1763" y="4358"/>
                  </a:lnTo>
                  <a:lnTo>
                    <a:pt x="1382" y="5382"/>
                  </a:lnTo>
                  <a:lnTo>
                    <a:pt x="1358" y="5382"/>
                  </a:lnTo>
                  <a:cubicBezTo>
                    <a:pt x="596" y="5382"/>
                    <a:pt x="0" y="5977"/>
                    <a:pt x="0" y="6740"/>
                  </a:cubicBezTo>
                  <a:cubicBezTo>
                    <a:pt x="0" y="7478"/>
                    <a:pt x="596" y="8073"/>
                    <a:pt x="1358" y="8073"/>
                  </a:cubicBezTo>
                  <a:cubicBezTo>
                    <a:pt x="2096" y="8073"/>
                    <a:pt x="2691" y="7478"/>
                    <a:pt x="2691" y="6740"/>
                  </a:cubicBezTo>
                  <a:lnTo>
                    <a:pt x="3572" y="6906"/>
                  </a:lnTo>
                  <a:lnTo>
                    <a:pt x="3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117"/>
            <p:cNvSpPr/>
            <p:nvPr/>
          </p:nvSpPr>
          <p:spPr>
            <a:xfrm>
              <a:off x="4792867" y="2178696"/>
              <a:ext cx="122974" cy="278713"/>
            </a:xfrm>
            <a:custGeom>
              <a:avLst/>
              <a:gdLst/>
              <a:ahLst/>
              <a:cxnLst/>
              <a:rect l="l" t="t" r="r" b="b"/>
              <a:pathLst>
                <a:path w="3573" h="8098" extrusionOk="0">
                  <a:moveTo>
                    <a:pt x="3572" y="1"/>
                  </a:moveTo>
                  <a:lnTo>
                    <a:pt x="2025" y="906"/>
                  </a:lnTo>
                  <a:cubicBezTo>
                    <a:pt x="953" y="1454"/>
                    <a:pt x="643" y="2882"/>
                    <a:pt x="1382" y="3883"/>
                  </a:cubicBezTo>
                  <a:lnTo>
                    <a:pt x="1763" y="4383"/>
                  </a:lnTo>
                  <a:lnTo>
                    <a:pt x="1382" y="5431"/>
                  </a:lnTo>
                  <a:lnTo>
                    <a:pt x="1358" y="5431"/>
                  </a:lnTo>
                  <a:cubicBezTo>
                    <a:pt x="596" y="5431"/>
                    <a:pt x="0" y="6026"/>
                    <a:pt x="0" y="6764"/>
                  </a:cubicBezTo>
                  <a:cubicBezTo>
                    <a:pt x="0" y="7502"/>
                    <a:pt x="596" y="8098"/>
                    <a:pt x="1358" y="8098"/>
                  </a:cubicBezTo>
                  <a:cubicBezTo>
                    <a:pt x="1524" y="8098"/>
                    <a:pt x="1715" y="8074"/>
                    <a:pt x="1858" y="8002"/>
                  </a:cubicBezTo>
                  <a:cubicBezTo>
                    <a:pt x="1358" y="7836"/>
                    <a:pt x="1024" y="7359"/>
                    <a:pt x="1000" y="6812"/>
                  </a:cubicBezTo>
                  <a:cubicBezTo>
                    <a:pt x="953" y="6169"/>
                    <a:pt x="1405" y="5597"/>
                    <a:pt x="2001" y="5454"/>
                  </a:cubicBezTo>
                  <a:cubicBezTo>
                    <a:pt x="2215" y="5383"/>
                    <a:pt x="2429" y="5216"/>
                    <a:pt x="2501" y="5002"/>
                  </a:cubicBezTo>
                  <a:lnTo>
                    <a:pt x="2548" y="4954"/>
                  </a:lnTo>
                  <a:cubicBezTo>
                    <a:pt x="2572" y="4788"/>
                    <a:pt x="2596" y="4668"/>
                    <a:pt x="2596" y="4526"/>
                  </a:cubicBezTo>
                  <a:cubicBezTo>
                    <a:pt x="2596" y="4264"/>
                    <a:pt x="2501" y="4025"/>
                    <a:pt x="2358" y="3811"/>
                  </a:cubicBezTo>
                  <a:cubicBezTo>
                    <a:pt x="1620" y="2835"/>
                    <a:pt x="1953" y="1430"/>
                    <a:pt x="3025" y="834"/>
                  </a:cubicBezTo>
                  <a:lnTo>
                    <a:pt x="3572" y="549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117"/>
            <p:cNvSpPr/>
            <p:nvPr/>
          </p:nvSpPr>
          <p:spPr>
            <a:xfrm>
              <a:off x="5037093" y="2180348"/>
              <a:ext cx="123008" cy="277061"/>
            </a:xfrm>
            <a:custGeom>
              <a:avLst/>
              <a:gdLst/>
              <a:ahLst/>
              <a:cxnLst/>
              <a:rect l="l" t="t" r="r" b="b"/>
              <a:pathLst>
                <a:path w="3574" h="8050" extrusionOk="0">
                  <a:moveTo>
                    <a:pt x="1" y="0"/>
                  </a:moveTo>
                  <a:lnTo>
                    <a:pt x="1" y="6907"/>
                  </a:lnTo>
                  <a:lnTo>
                    <a:pt x="882" y="6716"/>
                  </a:lnTo>
                  <a:cubicBezTo>
                    <a:pt x="882" y="7454"/>
                    <a:pt x="1477" y="8050"/>
                    <a:pt x="2240" y="8050"/>
                  </a:cubicBezTo>
                  <a:cubicBezTo>
                    <a:pt x="2978" y="8050"/>
                    <a:pt x="3573" y="7454"/>
                    <a:pt x="3573" y="6716"/>
                  </a:cubicBezTo>
                  <a:cubicBezTo>
                    <a:pt x="3573" y="5969"/>
                    <a:pt x="3001" y="5382"/>
                    <a:pt x="2282" y="5382"/>
                  </a:cubicBezTo>
                  <a:cubicBezTo>
                    <a:pt x="2268" y="5382"/>
                    <a:pt x="2254" y="5382"/>
                    <a:pt x="2240" y="5383"/>
                  </a:cubicBezTo>
                  <a:lnTo>
                    <a:pt x="2192" y="5383"/>
                  </a:lnTo>
                  <a:lnTo>
                    <a:pt x="1811" y="4335"/>
                  </a:lnTo>
                  <a:lnTo>
                    <a:pt x="2192" y="3835"/>
                  </a:lnTo>
                  <a:cubicBezTo>
                    <a:pt x="2954" y="2858"/>
                    <a:pt x="2621" y="1453"/>
                    <a:pt x="1549" y="858"/>
                  </a:cubicBezTo>
                  <a:lnTo>
                    <a:pt x="1525" y="8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117"/>
            <p:cNvSpPr/>
            <p:nvPr/>
          </p:nvSpPr>
          <p:spPr>
            <a:xfrm>
              <a:off x="5037093" y="2180348"/>
              <a:ext cx="95130" cy="277061"/>
            </a:xfrm>
            <a:custGeom>
              <a:avLst/>
              <a:gdLst/>
              <a:ahLst/>
              <a:cxnLst/>
              <a:rect l="l" t="t" r="r" b="b"/>
              <a:pathLst>
                <a:path w="2764" h="8050" extrusionOk="0">
                  <a:moveTo>
                    <a:pt x="1" y="0"/>
                  </a:moveTo>
                  <a:lnTo>
                    <a:pt x="1" y="6907"/>
                  </a:lnTo>
                  <a:lnTo>
                    <a:pt x="882" y="6716"/>
                  </a:lnTo>
                  <a:cubicBezTo>
                    <a:pt x="882" y="7454"/>
                    <a:pt x="1477" y="8050"/>
                    <a:pt x="2240" y="8050"/>
                  </a:cubicBezTo>
                  <a:cubicBezTo>
                    <a:pt x="2763" y="7192"/>
                    <a:pt x="2406" y="6383"/>
                    <a:pt x="1716" y="5716"/>
                  </a:cubicBezTo>
                  <a:cubicBezTo>
                    <a:pt x="977" y="5001"/>
                    <a:pt x="1597" y="3954"/>
                    <a:pt x="1811" y="2763"/>
                  </a:cubicBezTo>
                  <a:cubicBezTo>
                    <a:pt x="1954" y="1977"/>
                    <a:pt x="1716" y="1263"/>
                    <a:pt x="1525" y="8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117"/>
            <p:cNvSpPr/>
            <p:nvPr/>
          </p:nvSpPr>
          <p:spPr>
            <a:xfrm>
              <a:off x="4942858" y="2406574"/>
              <a:ext cx="65600" cy="6560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117"/>
            <p:cNvSpPr/>
            <p:nvPr/>
          </p:nvSpPr>
          <p:spPr>
            <a:xfrm>
              <a:off x="4880563" y="2141834"/>
              <a:ext cx="192635" cy="318844"/>
            </a:xfrm>
            <a:custGeom>
              <a:avLst/>
              <a:gdLst/>
              <a:ahLst/>
              <a:cxnLst/>
              <a:rect l="l" t="t" r="r" b="b"/>
              <a:pathLst>
                <a:path w="5597" h="9264" extrusionOk="0">
                  <a:moveTo>
                    <a:pt x="2763" y="0"/>
                  </a:moveTo>
                  <a:cubicBezTo>
                    <a:pt x="1215" y="0"/>
                    <a:pt x="0" y="1262"/>
                    <a:pt x="0" y="2786"/>
                  </a:cubicBezTo>
                  <a:lnTo>
                    <a:pt x="0" y="7859"/>
                  </a:lnTo>
                  <a:cubicBezTo>
                    <a:pt x="0" y="8645"/>
                    <a:pt x="620" y="9264"/>
                    <a:pt x="1382" y="9264"/>
                  </a:cubicBezTo>
                  <a:cubicBezTo>
                    <a:pt x="2168" y="9264"/>
                    <a:pt x="2787" y="8645"/>
                    <a:pt x="2787" y="7859"/>
                  </a:cubicBezTo>
                  <a:cubicBezTo>
                    <a:pt x="2787" y="8645"/>
                    <a:pt x="3406" y="9264"/>
                    <a:pt x="4192" y="9264"/>
                  </a:cubicBezTo>
                  <a:cubicBezTo>
                    <a:pt x="4954" y="9264"/>
                    <a:pt x="5597" y="8645"/>
                    <a:pt x="5597" y="7859"/>
                  </a:cubicBezTo>
                  <a:lnTo>
                    <a:pt x="5597" y="2786"/>
                  </a:lnTo>
                  <a:cubicBezTo>
                    <a:pt x="5549" y="1239"/>
                    <a:pt x="4311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117"/>
            <p:cNvSpPr/>
            <p:nvPr/>
          </p:nvSpPr>
          <p:spPr>
            <a:xfrm>
              <a:off x="4880563" y="2141008"/>
              <a:ext cx="120530" cy="318878"/>
            </a:xfrm>
            <a:custGeom>
              <a:avLst/>
              <a:gdLst/>
              <a:ahLst/>
              <a:cxnLst/>
              <a:rect l="l" t="t" r="r" b="b"/>
              <a:pathLst>
                <a:path w="3502" h="9265" extrusionOk="0">
                  <a:moveTo>
                    <a:pt x="2763" y="0"/>
                  </a:moveTo>
                  <a:cubicBezTo>
                    <a:pt x="1239" y="0"/>
                    <a:pt x="0" y="1239"/>
                    <a:pt x="0" y="2763"/>
                  </a:cubicBezTo>
                  <a:lnTo>
                    <a:pt x="0" y="7859"/>
                  </a:lnTo>
                  <a:cubicBezTo>
                    <a:pt x="0" y="8621"/>
                    <a:pt x="620" y="9264"/>
                    <a:pt x="1382" y="9264"/>
                  </a:cubicBezTo>
                  <a:cubicBezTo>
                    <a:pt x="1667" y="9264"/>
                    <a:pt x="1929" y="9193"/>
                    <a:pt x="2144" y="9050"/>
                  </a:cubicBezTo>
                  <a:cubicBezTo>
                    <a:pt x="1739" y="8812"/>
                    <a:pt x="1477" y="8407"/>
                    <a:pt x="1477" y="7883"/>
                  </a:cubicBezTo>
                  <a:lnTo>
                    <a:pt x="1477" y="2787"/>
                  </a:lnTo>
                  <a:cubicBezTo>
                    <a:pt x="1477" y="1525"/>
                    <a:pt x="2334" y="453"/>
                    <a:pt x="3501" y="96"/>
                  </a:cubicBezTo>
                  <a:cubicBezTo>
                    <a:pt x="3263" y="24"/>
                    <a:pt x="3025" y="0"/>
                    <a:pt x="27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117"/>
            <p:cNvSpPr/>
            <p:nvPr/>
          </p:nvSpPr>
          <p:spPr>
            <a:xfrm>
              <a:off x="4890406" y="2277061"/>
              <a:ext cx="18861" cy="36930"/>
            </a:xfrm>
            <a:custGeom>
              <a:avLst/>
              <a:gdLst/>
              <a:ahLst/>
              <a:cxnLst/>
              <a:rect l="l" t="t" r="r" b="b"/>
              <a:pathLst>
                <a:path w="548" h="1073" extrusionOk="0">
                  <a:moveTo>
                    <a:pt x="262" y="1"/>
                  </a:moveTo>
                  <a:cubicBezTo>
                    <a:pt x="119" y="1"/>
                    <a:pt x="0" y="120"/>
                    <a:pt x="0" y="286"/>
                  </a:cubicBezTo>
                  <a:lnTo>
                    <a:pt x="0" y="810"/>
                  </a:lnTo>
                  <a:cubicBezTo>
                    <a:pt x="0" y="953"/>
                    <a:pt x="119" y="1072"/>
                    <a:pt x="262" y="1072"/>
                  </a:cubicBezTo>
                  <a:cubicBezTo>
                    <a:pt x="429" y="1072"/>
                    <a:pt x="548" y="953"/>
                    <a:pt x="548" y="810"/>
                  </a:cubicBezTo>
                  <a:lnTo>
                    <a:pt x="548" y="286"/>
                  </a:lnTo>
                  <a:cubicBezTo>
                    <a:pt x="548" y="167"/>
                    <a:pt x="429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117"/>
            <p:cNvSpPr/>
            <p:nvPr/>
          </p:nvSpPr>
          <p:spPr>
            <a:xfrm>
              <a:off x="5042841" y="2277061"/>
              <a:ext cx="18895" cy="36930"/>
            </a:xfrm>
            <a:custGeom>
              <a:avLst/>
              <a:gdLst/>
              <a:ahLst/>
              <a:cxnLst/>
              <a:rect l="l" t="t" r="r" b="b"/>
              <a:pathLst>
                <a:path w="549" h="1073" extrusionOk="0">
                  <a:moveTo>
                    <a:pt x="286" y="1"/>
                  </a:moveTo>
                  <a:cubicBezTo>
                    <a:pt x="120" y="1"/>
                    <a:pt x="1" y="120"/>
                    <a:pt x="1" y="286"/>
                  </a:cubicBezTo>
                  <a:lnTo>
                    <a:pt x="1" y="810"/>
                  </a:lnTo>
                  <a:cubicBezTo>
                    <a:pt x="1" y="953"/>
                    <a:pt x="120" y="1072"/>
                    <a:pt x="286" y="1072"/>
                  </a:cubicBezTo>
                  <a:cubicBezTo>
                    <a:pt x="429" y="1072"/>
                    <a:pt x="548" y="953"/>
                    <a:pt x="548" y="810"/>
                  </a:cubicBezTo>
                  <a:lnTo>
                    <a:pt x="548" y="286"/>
                  </a:lnTo>
                  <a:cubicBezTo>
                    <a:pt x="548" y="167"/>
                    <a:pt x="429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117"/>
            <p:cNvSpPr/>
            <p:nvPr/>
          </p:nvSpPr>
          <p:spPr>
            <a:xfrm>
              <a:off x="4948606" y="2385269"/>
              <a:ext cx="53278" cy="26261"/>
            </a:xfrm>
            <a:custGeom>
              <a:avLst/>
              <a:gdLst/>
              <a:ahLst/>
              <a:cxnLst/>
              <a:rect l="l" t="t" r="r" b="b"/>
              <a:pathLst>
                <a:path w="1548" h="763" extrusionOk="0">
                  <a:moveTo>
                    <a:pt x="0" y="0"/>
                  </a:moveTo>
                  <a:cubicBezTo>
                    <a:pt x="0" y="405"/>
                    <a:pt x="357" y="762"/>
                    <a:pt x="786" y="762"/>
                  </a:cubicBezTo>
                  <a:cubicBezTo>
                    <a:pt x="1191" y="762"/>
                    <a:pt x="1548" y="405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0" name="Google Shape;6870;p117"/>
          <p:cNvGrpSpPr/>
          <p:nvPr/>
        </p:nvGrpSpPr>
        <p:grpSpPr>
          <a:xfrm>
            <a:off x="5303800" y="2608736"/>
            <a:ext cx="488861" cy="552812"/>
            <a:chOff x="7993522" y="2707383"/>
            <a:chExt cx="325452" cy="368026"/>
          </a:xfrm>
        </p:grpSpPr>
        <p:sp>
          <p:nvSpPr>
            <p:cNvPr id="6871" name="Google Shape;6871;p117"/>
            <p:cNvSpPr/>
            <p:nvPr/>
          </p:nvSpPr>
          <p:spPr>
            <a:xfrm>
              <a:off x="8053374" y="2707383"/>
              <a:ext cx="204922" cy="309035"/>
            </a:xfrm>
            <a:custGeom>
              <a:avLst/>
              <a:gdLst/>
              <a:ahLst/>
              <a:cxnLst/>
              <a:rect l="l" t="t" r="r" b="b"/>
              <a:pathLst>
                <a:path w="5954" h="8979" extrusionOk="0">
                  <a:moveTo>
                    <a:pt x="2977" y="0"/>
                  </a:moveTo>
                  <a:cubicBezTo>
                    <a:pt x="1286" y="0"/>
                    <a:pt x="0" y="1548"/>
                    <a:pt x="358" y="3215"/>
                  </a:cubicBezTo>
                  <a:lnTo>
                    <a:pt x="1453" y="7311"/>
                  </a:lnTo>
                  <a:lnTo>
                    <a:pt x="1453" y="8192"/>
                  </a:lnTo>
                  <a:cubicBezTo>
                    <a:pt x="1453" y="8621"/>
                    <a:pt x="1810" y="8978"/>
                    <a:pt x="2239" y="8978"/>
                  </a:cubicBezTo>
                  <a:cubicBezTo>
                    <a:pt x="2644" y="8978"/>
                    <a:pt x="2977" y="8645"/>
                    <a:pt x="2977" y="8216"/>
                  </a:cubicBezTo>
                  <a:cubicBezTo>
                    <a:pt x="2977" y="8645"/>
                    <a:pt x="3311" y="8978"/>
                    <a:pt x="3715" y="8978"/>
                  </a:cubicBezTo>
                  <a:cubicBezTo>
                    <a:pt x="4144" y="8978"/>
                    <a:pt x="4501" y="8621"/>
                    <a:pt x="4501" y="8192"/>
                  </a:cubicBezTo>
                  <a:lnTo>
                    <a:pt x="4501" y="7311"/>
                  </a:lnTo>
                  <a:lnTo>
                    <a:pt x="5597" y="3215"/>
                  </a:lnTo>
                  <a:cubicBezTo>
                    <a:pt x="5954" y="1596"/>
                    <a:pt x="4668" y="0"/>
                    <a:pt x="2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117"/>
            <p:cNvSpPr/>
            <p:nvPr/>
          </p:nvSpPr>
          <p:spPr>
            <a:xfrm>
              <a:off x="8050277" y="2788333"/>
              <a:ext cx="213767" cy="286250"/>
            </a:xfrm>
            <a:custGeom>
              <a:avLst/>
              <a:gdLst/>
              <a:ahLst/>
              <a:cxnLst/>
              <a:rect l="l" t="t" r="r" b="b"/>
              <a:pathLst>
                <a:path w="6211" h="8317" extrusionOk="0">
                  <a:moveTo>
                    <a:pt x="2115" y="1"/>
                  </a:moveTo>
                  <a:cubicBezTo>
                    <a:pt x="885" y="1"/>
                    <a:pt x="1" y="115"/>
                    <a:pt x="257" y="1435"/>
                  </a:cubicBezTo>
                  <a:lnTo>
                    <a:pt x="328" y="2030"/>
                  </a:lnTo>
                  <a:lnTo>
                    <a:pt x="1019" y="6555"/>
                  </a:lnTo>
                  <a:lnTo>
                    <a:pt x="1543" y="6983"/>
                  </a:lnTo>
                  <a:lnTo>
                    <a:pt x="1543" y="7531"/>
                  </a:lnTo>
                  <a:lnTo>
                    <a:pt x="1543" y="7579"/>
                  </a:lnTo>
                  <a:cubicBezTo>
                    <a:pt x="1567" y="7984"/>
                    <a:pt x="1900" y="8317"/>
                    <a:pt x="2329" y="8317"/>
                  </a:cubicBezTo>
                  <a:cubicBezTo>
                    <a:pt x="2734" y="8317"/>
                    <a:pt x="3067" y="7984"/>
                    <a:pt x="3067" y="7579"/>
                  </a:cubicBezTo>
                  <a:cubicBezTo>
                    <a:pt x="3067" y="7984"/>
                    <a:pt x="3401" y="8317"/>
                    <a:pt x="3805" y="8317"/>
                  </a:cubicBezTo>
                  <a:cubicBezTo>
                    <a:pt x="4234" y="8317"/>
                    <a:pt x="4591" y="7960"/>
                    <a:pt x="4591" y="7531"/>
                  </a:cubicBezTo>
                  <a:lnTo>
                    <a:pt x="4591" y="6983"/>
                  </a:lnTo>
                  <a:lnTo>
                    <a:pt x="4972" y="6674"/>
                  </a:lnTo>
                  <a:lnTo>
                    <a:pt x="6139" y="2220"/>
                  </a:lnTo>
                  <a:lnTo>
                    <a:pt x="5949" y="1435"/>
                  </a:lnTo>
                  <a:cubicBezTo>
                    <a:pt x="6211" y="149"/>
                    <a:pt x="5234" y="6"/>
                    <a:pt x="4067" y="6"/>
                  </a:cubicBezTo>
                  <a:lnTo>
                    <a:pt x="2924" y="6"/>
                  </a:lnTo>
                  <a:cubicBezTo>
                    <a:pt x="2644" y="6"/>
                    <a:pt x="2372" y="1"/>
                    <a:pt x="2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117"/>
            <p:cNvSpPr/>
            <p:nvPr/>
          </p:nvSpPr>
          <p:spPr>
            <a:xfrm>
              <a:off x="8182061" y="2860644"/>
              <a:ext cx="22165" cy="41817"/>
            </a:xfrm>
            <a:custGeom>
              <a:avLst/>
              <a:gdLst/>
              <a:ahLst/>
              <a:cxnLst/>
              <a:rect l="l" t="t" r="r" b="b"/>
              <a:pathLst>
                <a:path w="644" h="1215" extrusionOk="0">
                  <a:moveTo>
                    <a:pt x="310" y="0"/>
                  </a:moveTo>
                  <a:cubicBezTo>
                    <a:pt x="119" y="0"/>
                    <a:pt x="0" y="143"/>
                    <a:pt x="0" y="286"/>
                  </a:cubicBezTo>
                  <a:lnTo>
                    <a:pt x="0" y="905"/>
                  </a:lnTo>
                  <a:cubicBezTo>
                    <a:pt x="0" y="1096"/>
                    <a:pt x="167" y="1215"/>
                    <a:pt x="310" y="1215"/>
                  </a:cubicBezTo>
                  <a:cubicBezTo>
                    <a:pt x="453" y="1215"/>
                    <a:pt x="596" y="1072"/>
                    <a:pt x="596" y="905"/>
                  </a:cubicBezTo>
                  <a:lnTo>
                    <a:pt x="596" y="286"/>
                  </a:lnTo>
                  <a:cubicBezTo>
                    <a:pt x="643" y="119"/>
                    <a:pt x="476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117"/>
            <p:cNvSpPr/>
            <p:nvPr/>
          </p:nvSpPr>
          <p:spPr>
            <a:xfrm>
              <a:off x="8104174" y="3047531"/>
              <a:ext cx="34" cy="2478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1" y="0"/>
                  </a:moveTo>
                  <a:lnTo>
                    <a:pt x="1" y="0"/>
                  </a:lnTo>
                  <a:lnTo>
                    <a:pt x="1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117"/>
            <p:cNvSpPr/>
            <p:nvPr/>
          </p:nvSpPr>
          <p:spPr>
            <a:xfrm>
              <a:off x="8058571" y="2788264"/>
              <a:ext cx="196455" cy="287145"/>
            </a:xfrm>
            <a:custGeom>
              <a:avLst/>
              <a:gdLst/>
              <a:ahLst/>
              <a:cxnLst/>
              <a:rect l="l" t="t" r="r" b="b"/>
              <a:pathLst>
                <a:path w="5708" h="8343" extrusionOk="0">
                  <a:moveTo>
                    <a:pt x="1839" y="0"/>
                  </a:moveTo>
                  <a:cubicBezTo>
                    <a:pt x="727" y="0"/>
                    <a:pt x="0" y="124"/>
                    <a:pt x="230" y="1389"/>
                  </a:cubicBezTo>
                  <a:lnTo>
                    <a:pt x="230" y="1413"/>
                  </a:lnTo>
                  <a:lnTo>
                    <a:pt x="230" y="1437"/>
                  </a:lnTo>
                  <a:lnTo>
                    <a:pt x="1326" y="6676"/>
                  </a:lnTo>
                  <a:lnTo>
                    <a:pt x="1326" y="6985"/>
                  </a:lnTo>
                  <a:lnTo>
                    <a:pt x="1326" y="7581"/>
                  </a:lnTo>
                  <a:cubicBezTo>
                    <a:pt x="1326" y="7986"/>
                    <a:pt x="1683" y="8343"/>
                    <a:pt x="2112" y="8343"/>
                  </a:cubicBezTo>
                  <a:cubicBezTo>
                    <a:pt x="2207" y="8343"/>
                    <a:pt x="2278" y="8319"/>
                    <a:pt x="2374" y="8295"/>
                  </a:cubicBezTo>
                  <a:cubicBezTo>
                    <a:pt x="2255" y="8176"/>
                    <a:pt x="2159" y="7890"/>
                    <a:pt x="2159" y="7581"/>
                  </a:cubicBezTo>
                  <a:lnTo>
                    <a:pt x="2159" y="6676"/>
                  </a:lnTo>
                  <a:lnTo>
                    <a:pt x="1683" y="1651"/>
                  </a:lnTo>
                  <a:lnTo>
                    <a:pt x="1683" y="1651"/>
                  </a:lnTo>
                  <a:cubicBezTo>
                    <a:pt x="2350" y="1770"/>
                    <a:pt x="2850" y="2342"/>
                    <a:pt x="2850" y="3056"/>
                  </a:cubicBezTo>
                  <a:cubicBezTo>
                    <a:pt x="2850" y="2270"/>
                    <a:pt x="3469" y="1651"/>
                    <a:pt x="4255" y="1651"/>
                  </a:cubicBezTo>
                  <a:cubicBezTo>
                    <a:pt x="4660" y="1651"/>
                    <a:pt x="5065" y="1818"/>
                    <a:pt x="5303" y="2127"/>
                  </a:cubicBezTo>
                  <a:lnTo>
                    <a:pt x="5446" y="1437"/>
                  </a:lnTo>
                  <a:cubicBezTo>
                    <a:pt x="5708" y="151"/>
                    <a:pt x="4993" y="8"/>
                    <a:pt x="3874" y="8"/>
                  </a:cubicBezTo>
                  <a:lnTo>
                    <a:pt x="2993" y="8"/>
                  </a:lnTo>
                  <a:cubicBezTo>
                    <a:pt x="2921" y="270"/>
                    <a:pt x="2850" y="579"/>
                    <a:pt x="2850" y="865"/>
                  </a:cubicBezTo>
                  <a:cubicBezTo>
                    <a:pt x="2850" y="579"/>
                    <a:pt x="2802" y="270"/>
                    <a:pt x="2707" y="8"/>
                  </a:cubicBezTo>
                  <a:cubicBezTo>
                    <a:pt x="2400" y="8"/>
                    <a:pt x="2108" y="0"/>
                    <a:pt x="1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117"/>
            <p:cNvSpPr/>
            <p:nvPr/>
          </p:nvSpPr>
          <p:spPr>
            <a:xfrm>
              <a:off x="7995174" y="2709000"/>
              <a:ext cx="323800" cy="346756"/>
            </a:xfrm>
            <a:custGeom>
              <a:avLst/>
              <a:gdLst/>
              <a:ahLst/>
              <a:cxnLst/>
              <a:rect l="l" t="t" r="r" b="b"/>
              <a:pathLst>
                <a:path w="9408" h="10075" extrusionOk="0">
                  <a:moveTo>
                    <a:pt x="7093" y="0"/>
                  </a:moveTo>
                  <a:cubicBezTo>
                    <a:pt x="7078" y="0"/>
                    <a:pt x="7064" y="0"/>
                    <a:pt x="7050" y="1"/>
                  </a:cubicBezTo>
                  <a:cubicBezTo>
                    <a:pt x="5740" y="1"/>
                    <a:pt x="4692" y="1025"/>
                    <a:pt x="4692" y="2335"/>
                  </a:cubicBezTo>
                  <a:cubicBezTo>
                    <a:pt x="4692" y="1025"/>
                    <a:pt x="3644" y="1"/>
                    <a:pt x="2334" y="1"/>
                  </a:cubicBezTo>
                  <a:cubicBezTo>
                    <a:pt x="1024" y="1"/>
                    <a:pt x="0" y="1025"/>
                    <a:pt x="0" y="2335"/>
                  </a:cubicBezTo>
                  <a:lnTo>
                    <a:pt x="0" y="9312"/>
                  </a:lnTo>
                  <a:cubicBezTo>
                    <a:pt x="0" y="9598"/>
                    <a:pt x="239" y="9836"/>
                    <a:pt x="524" y="9836"/>
                  </a:cubicBezTo>
                  <a:cubicBezTo>
                    <a:pt x="667" y="9836"/>
                    <a:pt x="834" y="9788"/>
                    <a:pt x="905" y="9693"/>
                  </a:cubicBezTo>
                  <a:cubicBezTo>
                    <a:pt x="1001" y="9574"/>
                    <a:pt x="1072" y="9455"/>
                    <a:pt x="1072" y="9312"/>
                  </a:cubicBezTo>
                  <a:lnTo>
                    <a:pt x="1072" y="9550"/>
                  </a:lnTo>
                  <a:cubicBezTo>
                    <a:pt x="1072" y="9836"/>
                    <a:pt x="1310" y="10074"/>
                    <a:pt x="1596" y="10074"/>
                  </a:cubicBezTo>
                  <a:cubicBezTo>
                    <a:pt x="1906" y="10074"/>
                    <a:pt x="2144" y="9836"/>
                    <a:pt x="2144" y="9550"/>
                  </a:cubicBezTo>
                  <a:lnTo>
                    <a:pt x="2144" y="9312"/>
                  </a:lnTo>
                  <a:cubicBezTo>
                    <a:pt x="2144" y="9598"/>
                    <a:pt x="2382" y="9836"/>
                    <a:pt x="2668" y="9836"/>
                  </a:cubicBezTo>
                  <a:cubicBezTo>
                    <a:pt x="2811" y="9836"/>
                    <a:pt x="2977" y="9788"/>
                    <a:pt x="3049" y="9693"/>
                  </a:cubicBezTo>
                  <a:cubicBezTo>
                    <a:pt x="3144" y="9574"/>
                    <a:pt x="3215" y="9455"/>
                    <a:pt x="3215" y="9312"/>
                  </a:cubicBezTo>
                  <a:lnTo>
                    <a:pt x="3215" y="9003"/>
                  </a:lnTo>
                  <a:lnTo>
                    <a:pt x="2096" y="3763"/>
                  </a:lnTo>
                  <a:cubicBezTo>
                    <a:pt x="2334" y="3382"/>
                    <a:pt x="2787" y="3120"/>
                    <a:pt x="3287" y="3120"/>
                  </a:cubicBezTo>
                  <a:cubicBezTo>
                    <a:pt x="4073" y="3120"/>
                    <a:pt x="4692" y="3740"/>
                    <a:pt x="4692" y="4525"/>
                  </a:cubicBezTo>
                  <a:cubicBezTo>
                    <a:pt x="4692" y="3740"/>
                    <a:pt x="5311" y="3120"/>
                    <a:pt x="6097" y="3120"/>
                  </a:cubicBezTo>
                  <a:cubicBezTo>
                    <a:pt x="6597" y="3120"/>
                    <a:pt x="7050" y="3382"/>
                    <a:pt x="7288" y="3763"/>
                  </a:cubicBezTo>
                  <a:lnTo>
                    <a:pt x="6192" y="9003"/>
                  </a:lnTo>
                  <a:lnTo>
                    <a:pt x="6192" y="9312"/>
                  </a:lnTo>
                  <a:cubicBezTo>
                    <a:pt x="6192" y="9598"/>
                    <a:pt x="6430" y="9836"/>
                    <a:pt x="6716" y="9836"/>
                  </a:cubicBezTo>
                  <a:cubicBezTo>
                    <a:pt x="6859" y="9836"/>
                    <a:pt x="7026" y="9788"/>
                    <a:pt x="7097" y="9693"/>
                  </a:cubicBezTo>
                  <a:cubicBezTo>
                    <a:pt x="7192" y="9574"/>
                    <a:pt x="7264" y="9455"/>
                    <a:pt x="7264" y="9312"/>
                  </a:cubicBezTo>
                  <a:lnTo>
                    <a:pt x="7264" y="9550"/>
                  </a:lnTo>
                  <a:cubicBezTo>
                    <a:pt x="7264" y="9836"/>
                    <a:pt x="7502" y="10074"/>
                    <a:pt x="7788" y="10074"/>
                  </a:cubicBezTo>
                  <a:cubicBezTo>
                    <a:pt x="8097" y="10074"/>
                    <a:pt x="8336" y="9836"/>
                    <a:pt x="8336" y="9550"/>
                  </a:cubicBezTo>
                  <a:lnTo>
                    <a:pt x="8336" y="9312"/>
                  </a:lnTo>
                  <a:cubicBezTo>
                    <a:pt x="8336" y="9598"/>
                    <a:pt x="8574" y="9836"/>
                    <a:pt x="8859" y="9836"/>
                  </a:cubicBezTo>
                  <a:cubicBezTo>
                    <a:pt x="9002" y="9836"/>
                    <a:pt x="9169" y="9788"/>
                    <a:pt x="9240" y="9693"/>
                  </a:cubicBezTo>
                  <a:cubicBezTo>
                    <a:pt x="9336" y="9574"/>
                    <a:pt x="9407" y="9455"/>
                    <a:pt x="9407" y="9312"/>
                  </a:cubicBezTo>
                  <a:lnTo>
                    <a:pt x="9407" y="2335"/>
                  </a:lnTo>
                  <a:cubicBezTo>
                    <a:pt x="9407" y="1039"/>
                    <a:pt x="8359" y="0"/>
                    <a:pt x="7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117"/>
            <p:cNvSpPr/>
            <p:nvPr/>
          </p:nvSpPr>
          <p:spPr>
            <a:xfrm>
              <a:off x="8208287" y="2838513"/>
              <a:ext cx="45121" cy="214765"/>
            </a:xfrm>
            <a:custGeom>
              <a:avLst/>
              <a:gdLst/>
              <a:ahLst/>
              <a:cxnLst/>
              <a:rect l="l" t="t" r="r" b="b"/>
              <a:pathLst>
                <a:path w="1311" h="6240" extrusionOk="0">
                  <a:moveTo>
                    <a:pt x="1096" y="0"/>
                  </a:moveTo>
                  <a:lnTo>
                    <a:pt x="0" y="5240"/>
                  </a:lnTo>
                  <a:lnTo>
                    <a:pt x="0" y="5549"/>
                  </a:lnTo>
                  <a:cubicBezTo>
                    <a:pt x="0" y="5835"/>
                    <a:pt x="238" y="6073"/>
                    <a:pt x="524" y="6073"/>
                  </a:cubicBezTo>
                  <a:cubicBezTo>
                    <a:pt x="667" y="6073"/>
                    <a:pt x="834" y="6025"/>
                    <a:pt x="905" y="5930"/>
                  </a:cubicBezTo>
                  <a:cubicBezTo>
                    <a:pt x="1000" y="5811"/>
                    <a:pt x="1072" y="5692"/>
                    <a:pt x="1072" y="5549"/>
                  </a:cubicBezTo>
                  <a:lnTo>
                    <a:pt x="1072" y="5787"/>
                  </a:lnTo>
                  <a:cubicBezTo>
                    <a:pt x="1072" y="5954"/>
                    <a:pt x="1143" y="6145"/>
                    <a:pt x="1310" y="6240"/>
                  </a:cubicBezTo>
                  <a:lnTo>
                    <a:pt x="1310" y="762"/>
                  </a:lnTo>
                  <a:cubicBezTo>
                    <a:pt x="1310" y="477"/>
                    <a:pt x="1239" y="215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117"/>
            <p:cNvSpPr/>
            <p:nvPr/>
          </p:nvSpPr>
          <p:spPr>
            <a:xfrm>
              <a:off x="7993522" y="2708174"/>
              <a:ext cx="109069" cy="349200"/>
            </a:xfrm>
            <a:custGeom>
              <a:avLst/>
              <a:gdLst/>
              <a:ahLst/>
              <a:cxnLst/>
              <a:rect l="l" t="t" r="r" b="b"/>
              <a:pathLst>
                <a:path w="3169" h="10146" extrusionOk="0">
                  <a:moveTo>
                    <a:pt x="2358" y="1"/>
                  </a:moveTo>
                  <a:cubicBezTo>
                    <a:pt x="1072" y="1"/>
                    <a:pt x="1" y="1049"/>
                    <a:pt x="1" y="2382"/>
                  </a:cubicBezTo>
                  <a:lnTo>
                    <a:pt x="1" y="9360"/>
                  </a:lnTo>
                  <a:cubicBezTo>
                    <a:pt x="1" y="9646"/>
                    <a:pt x="239" y="9908"/>
                    <a:pt x="549" y="9908"/>
                  </a:cubicBezTo>
                  <a:cubicBezTo>
                    <a:pt x="691" y="9908"/>
                    <a:pt x="834" y="9836"/>
                    <a:pt x="930" y="9741"/>
                  </a:cubicBezTo>
                  <a:cubicBezTo>
                    <a:pt x="1025" y="9622"/>
                    <a:pt x="1072" y="9503"/>
                    <a:pt x="1072" y="9360"/>
                  </a:cubicBezTo>
                  <a:lnTo>
                    <a:pt x="1072" y="9598"/>
                  </a:lnTo>
                  <a:cubicBezTo>
                    <a:pt x="1072" y="9908"/>
                    <a:pt x="1311" y="10146"/>
                    <a:pt x="1620" y="10146"/>
                  </a:cubicBezTo>
                  <a:cubicBezTo>
                    <a:pt x="1787" y="10146"/>
                    <a:pt x="1977" y="10051"/>
                    <a:pt x="2073" y="9908"/>
                  </a:cubicBezTo>
                  <a:cubicBezTo>
                    <a:pt x="1835" y="9836"/>
                    <a:pt x="1620" y="9622"/>
                    <a:pt x="1620" y="9360"/>
                  </a:cubicBezTo>
                  <a:lnTo>
                    <a:pt x="1620" y="2382"/>
                  </a:lnTo>
                  <a:cubicBezTo>
                    <a:pt x="1620" y="1358"/>
                    <a:pt x="2263" y="501"/>
                    <a:pt x="3168" y="168"/>
                  </a:cubicBezTo>
                  <a:cubicBezTo>
                    <a:pt x="2906" y="72"/>
                    <a:pt x="2620" y="1"/>
                    <a:pt x="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117"/>
            <p:cNvSpPr/>
            <p:nvPr/>
          </p:nvSpPr>
          <p:spPr>
            <a:xfrm>
              <a:off x="8029592" y="2761453"/>
              <a:ext cx="260678" cy="130373"/>
            </a:xfrm>
            <a:custGeom>
              <a:avLst/>
              <a:gdLst/>
              <a:ahLst/>
              <a:cxnLst/>
              <a:rect l="l" t="t" r="r" b="b"/>
              <a:pathLst>
                <a:path w="7574" h="3788" extrusionOk="0">
                  <a:moveTo>
                    <a:pt x="1977" y="1"/>
                  </a:moveTo>
                  <a:cubicBezTo>
                    <a:pt x="906" y="1"/>
                    <a:pt x="1" y="882"/>
                    <a:pt x="1" y="1977"/>
                  </a:cubicBezTo>
                  <a:lnTo>
                    <a:pt x="1" y="3644"/>
                  </a:lnTo>
                  <a:cubicBezTo>
                    <a:pt x="1" y="3740"/>
                    <a:pt x="72" y="3787"/>
                    <a:pt x="144" y="3787"/>
                  </a:cubicBezTo>
                  <a:cubicBezTo>
                    <a:pt x="239" y="3787"/>
                    <a:pt x="310" y="3740"/>
                    <a:pt x="310" y="3644"/>
                  </a:cubicBezTo>
                  <a:lnTo>
                    <a:pt x="310" y="1977"/>
                  </a:lnTo>
                  <a:cubicBezTo>
                    <a:pt x="310" y="1096"/>
                    <a:pt x="1049" y="334"/>
                    <a:pt x="1930" y="334"/>
                  </a:cubicBezTo>
                  <a:cubicBezTo>
                    <a:pt x="2835" y="334"/>
                    <a:pt x="3573" y="1049"/>
                    <a:pt x="3573" y="1977"/>
                  </a:cubicBezTo>
                  <a:cubicBezTo>
                    <a:pt x="3573" y="2073"/>
                    <a:pt x="3644" y="2120"/>
                    <a:pt x="3716" y="2120"/>
                  </a:cubicBezTo>
                  <a:cubicBezTo>
                    <a:pt x="3811" y="2120"/>
                    <a:pt x="3882" y="2073"/>
                    <a:pt x="3882" y="1977"/>
                  </a:cubicBezTo>
                  <a:cubicBezTo>
                    <a:pt x="3882" y="1096"/>
                    <a:pt x="4621" y="334"/>
                    <a:pt x="5502" y="334"/>
                  </a:cubicBezTo>
                  <a:cubicBezTo>
                    <a:pt x="6407" y="334"/>
                    <a:pt x="7145" y="1049"/>
                    <a:pt x="7145" y="1977"/>
                  </a:cubicBezTo>
                  <a:lnTo>
                    <a:pt x="7145" y="3644"/>
                  </a:lnTo>
                  <a:cubicBezTo>
                    <a:pt x="7145" y="3740"/>
                    <a:pt x="7216" y="3787"/>
                    <a:pt x="7288" y="3787"/>
                  </a:cubicBezTo>
                  <a:cubicBezTo>
                    <a:pt x="7383" y="3787"/>
                    <a:pt x="7478" y="3716"/>
                    <a:pt x="7574" y="3644"/>
                  </a:cubicBezTo>
                  <a:lnTo>
                    <a:pt x="7574" y="1977"/>
                  </a:lnTo>
                  <a:cubicBezTo>
                    <a:pt x="7574" y="906"/>
                    <a:pt x="6693" y="1"/>
                    <a:pt x="5597" y="1"/>
                  </a:cubicBezTo>
                  <a:cubicBezTo>
                    <a:pt x="4787" y="1"/>
                    <a:pt x="4073" y="501"/>
                    <a:pt x="3787" y="1215"/>
                  </a:cubicBezTo>
                  <a:cubicBezTo>
                    <a:pt x="3478" y="501"/>
                    <a:pt x="2763" y="1"/>
                    <a:pt x="1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117"/>
            <p:cNvSpPr/>
            <p:nvPr/>
          </p:nvSpPr>
          <p:spPr>
            <a:xfrm>
              <a:off x="8151739" y="2906557"/>
              <a:ext cx="9843" cy="128687"/>
            </a:xfrm>
            <a:custGeom>
              <a:avLst/>
              <a:gdLst/>
              <a:ahLst/>
              <a:cxnLst/>
              <a:rect l="l" t="t" r="r" b="b"/>
              <a:pathLst>
                <a:path w="286" h="3739" extrusionOk="0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lnTo>
                    <a:pt x="0" y="3596"/>
                  </a:lnTo>
                  <a:cubicBezTo>
                    <a:pt x="0" y="3691"/>
                    <a:pt x="48" y="3739"/>
                    <a:pt x="143" y="3739"/>
                  </a:cubicBezTo>
                  <a:cubicBezTo>
                    <a:pt x="214" y="3739"/>
                    <a:pt x="286" y="3667"/>
                    <a:pt x="286" y="3596"/>
                  </a:cubicBezTo>
                  <a:lnTo>
                    <a:pt x="286" y="143"/>
                  </a:lnTo>
                  <a:cubicBezTo>
                    <a:pt x="286" y="48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117"/>
            <p:cNvSpPr/>
            <p:nvPr/>
          </p:nvSpPr>
          <p:spPr>
            <a:xfrm>
              <a:off x="8126305" y="3010635"/>
              <a:ext cx="59886" cy="39374"/>
            </a:xfrm>
            <a:custGeom>
              <a:avLst/>
              <a:gdLst/>
              <a:ahLst/>
              <a:cxnLst/>
              <a:rect l="l" t="t" r="r" b="b"/>
              <a:pathLst>
                <a:path w="1740" h="1144" extrusionOk="0">
                  <a:moveTo>
                    <a:pt x="525" y="0"/>
                  </a:moveTo>
                  <a:cubicBezTo>
                    <a:pt x="239" y="0"/>
                    <a:pt x="1" y="239"/>
                    <a:pt x="1" y="572"/>
                  </a:cubicBezTo>
                  <a:cubicBezTo>
                    <a:pt x="1" y="905"/>
                    <a:pt x="239" y="1144"/>
                    <a:pt x="525" y="1144"/>
                  </a:cubicBezTo>
                  <a:lnTo>
                    <a:pt x="1215" y="1144"/>
                  </a:lnTo>
                  <a:cubicBezTo>
                    <a:pt x="1501" y="1144"/>
                    <a:pt x="1739" y="905"/>
                    <a:pt x="1739" y="572"/>
                  </a:cubicBezTo>
                  <a:cubicBezTo>
                    <a:pt x="1739" y="239"/>
                    <a:pt x="1501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117"/>
            <p:cNvSpPr/>
            <p:nvPr/>
          </p:nvSpPr>
          <p:spPr>
            <a:xfrm>
              <a:off x="8109922" y="2860644"/>
              <a:ext cx="20513" cy="41817"/>
            </a:xfrm>
            <a:custGeom>
              <a:avLst/>
              <a:gdLst/>
              <a:ahLst/>
              <a:cxnLst/>
              <a:rect l="l" t="t" r="r" b="b"/>
              <a:pathLst>
                <a:path w="596" h="1215" extrusionOk="0">
                  <a:moveTo>
                    <a:pt x="286" y="0"/>
                  </a:moveTo>
                  <a:cubicBezTo>
                    <a:pt x="120" y="0"/>
                    <a:pt x="0" y="143"/>
                    <a:pt x="0" y="286"/>
                  </a:cubicBezTo>
                  <a:lnTo>
                    <a:pt x="0" y="905"/>
                  </a:lnTo>
                  <a:cubicBezTo>
                    <a:pt x="0" y="1096"/>
                    <a:pt x="143" y="1215"/>
                    <a:pt x="286" y="1215"/>
                  </a:cubicBezTo>
                  <a:cubicBezTo>
                    <a:pt x="429" y="1215"/>
                    <a:pt x="596" y="1072"/>
                    <a:pt x="596" y="905"/>
                  </a:cubicBezTo>
                  <a:lnTo>
                    <a:pt x="596" y="286"/>
                  </a:lnTo>
                  <a:cubicBezTo>
                    <a:pt x="596" y="119"/>
                    <a:pt x="477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3" name="Google Shape;6883;p117"/>
          <p:cNvGrpSpPr/>
          <p:nvPr/>
        </p:nvGrpSpPr>
        <p:grpSpPr>
          <a:xfrm>
            <a:off x="1349776" y="2611162"/>
            <a:ext cx="554105" cy="547953"/>
            <a:chOff x="3992075" y="3308966"/>
            <a:chExt cx="368887" cy="364791"/>
          </a:xfrm>
        </p:grpSpPr>
        <p:sp>
          <p:nvSpPr>
            <p:cNvPr id="6884" name="Google Shape;6884;p117"/>
            <p:cNvSpPr/>
            <p:nvPr/>
          </p:nvSpPr>
          <p:spPr>
            <a:xfrm>
              <a:off x="3992901" y="3387679"/>
              <a:ext cx="101669" cy="286078"/>
            </a:xfrm>
            <a:custGeom>
              <a:avLst/>
              <a:gdLst/>
              <a:ahLst/>
              <a:cxnLst/>
              <a:rect l="l" t="t" r="r" b="b"/>
              <a:pathLst>
                <a:path w="2954" h="8312" extrusionOk="0">
                  <a:moveTo>
                    <a:pt x="2953" y="0"/>
                  </a:moveTo>
                  <a:cubicBezTo>
                    <a:pt x="1310" y="0"/>
                    <a:pt x="0" y="1310"/>
                    <a:pt x="0" y="2953"/>
                  </a:cubicBezTo>
                  <a:lnTo>
                    <a:pt x="0" y="6835"/>
                  </a:lnTo>
                  <a:cubicBezTo>
                    <a:pt x="0" y="7668"/>
                    <a:pt x="691" y="8311"/>
                    <a:pt x="1501" y="8311"/>
                  </a:cubicBezTo>
                  <a:cubicBezTo>
                    <a:pt x="2287" y="8311"/>
                    <a:pt x="2953" y="7668"/>
                    <a:pt x="2953" y="6859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117"/>
            <p:cNvSpPr/>
            <p:nvPr/>
          </p:nvSpPr>
          <p:spPr>
            <a:xfrm>
              <a:off x="4259292" y="3387679"/>
              <a:ext cx="101669" cy="286078"/>
            </a:xfrm>
            <a:custGeom>
              <a:avLst/>
              <a:gdLst/>
              <a:ahLst/>
              <a:cxnLst/>
              <a:rect l="l" t="t" r="r" b="b"/>
              <a:pathLst>
                <a:path w="2954" h="8312" extrusionOk="0">
                  <a:moveTo>
                    <a:pt x="0" y="0"/>
                  </a:moveTo>
                  <a:lnTo>
                    <a:pt x="0" y="6859"/>
                  </a:lnTo>
                  <a:cubicBezTo>
                    <a:pt x="0" y="7668"/>
                    <a:pt x="667" y="8311"/>
                    <a:pt x="1453" y="8311"/>
                  </a:cubicBezTo>
                  <a:cubicBezTo>
                    <a:pt x="2262" y="8311"/>
                    <a:pt x="2953" y="7668"/>
                    <a:pt x="2953" y="6835"/>
                  </a:cubicBezTo>
                  <a:lnTo>
                    <a:pt x="2953" y="2953"/>
                  </a:lnTo>
                  <a:cubicBezTo>
                    <a:pt x="2953" y="1310"/>
                    <a:pt x="1643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117"/>
            <p:cNvSpPr/>
            <p:nvPr/>
          </p:nvSpPr>
          <p:spPr>
            <a:xfrm>
              <a:off x="3992075" y="3387679"/>
              <a:ext cx="102495" cy="285252"/>
            </a:xfrm>
            <a:custGeom>
              <a:avLst/>
              <a:gdLst/>
              <a:ahLst/>
              <a:cxnLst/>
              <a:rect l="l" t="t" r="r" b="b"/>
              <a:pathLst>
                <a:path w="2978" h="8288" extrusionOk="0">
                  <a:moveTo>
                    <a:pt x="2977" y="0"/>
                  </a:moveTo>
                  <a:cubicBezTo>
                    <a:pt x="1334" y="0"/>
                    <a:pt x="24" y="1310"/>
                    <a:pt x="1" y="2929"/>
                  </a:cubicBezTo>
                  <a:lnTo>
                    <a:pt x="1" y="6787"/>
                  </a:lnTo>
                  <a:cubicBezTo>
                    <a:pt x="1" y="7621"/>
                    <a:pt x="691" y="8287"/>
                    <a:pt x="1477" y="8287"/>
                  </a:cubicBezTo>
                  <a:cubicBezTo>
                    <a:pt x="1763" y="8287"/>
                    <a:pt x="2001" y="8216"/>
                    <a:pt x="2191" y="8097"/>
                  </a:cubicBezTo>
                  <a:cubicBezTo>
                    <a:pt x="1763" y="7859"/>
                    <a:pt x="1453" y="7382"/>
                    <a:pt x="1453" y="6835"/>
                  </a:cubicBezTo>
                  <a:lnTo>
                    <a:pt x="1453" y="2953"/>
                  </a:lnTo>
                  <a:cubicBezTo>
                    <a:pt x="1453" y="1858"/>
                    <a:pt x="2072" y="905"/>
                    <a:pt x="2977" y="405"/>
                  </a:cubicBezTo>
                  <a:lnTo>
                    <a:pt x="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117"/>
            <p:cNvSpPr/>
            <p:nvPr/>
          </p:nvSpPr>
          <p:spPr>
            <a:xfrm>
              <a:off x="4259292" y="3386853"/>
              <a:ext cx="76235" cy="286904"/>
            </a:xfrm>
            <a:custGeom>
              <a:avLst/>
              <a:gdLst/>
              <a:ahLst/>
              <a:cxnLst/>
              <a:rect l="l" t="t" r="r" b="b"/>
              <a:pathLst>
                <a:path w="2215" h="8336" extrusionOk="0">
                  <a:moveTo>
                    <a:pt x="0" y="0"/>
                  </a:moveTo>
                  <a:lnTo>
                    <a:pt x="0" y="6859"/>
                  </a:lnTo>
                  <a:cubicBezTo>
                    <a:pt x="0" y="7692"/>
                    <a:pt x="691" y="8335"/>
                    <a:pt x="1500" y="8335"/>
                  </a:cubicBezTo>
                  <a:cubicBezTo>
                    <a:pt x="1762" y="8335"/>
                    <a:pt x="2000" y="8288"/>
                    <a:pt x="2215" y="8169"/>
                  </a:cubicBezTo>
                  <a:cubicBezTo>
                    <a:pt x="1739" y="7883"/>
                    <a:pt x="1429" y="7406"/>
                    <a:pt x="1453" y="6859"/>
                  </a:cubicBezTo>
                  <a:lnTo>
                    <a:pt x="1453" y="381"/>
                  </a:lnTo>
                  <a:cubicBezTo>
                    <a:pt x="1024" y="143"/>
                    <a:pt x="5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117"/>
            <p:cNvSpPr/>
            <p:nvPr/>
          </p:nvSpPr>
          <p:spPr>
            <a:xfrm>
              <a:off x="4063388" y="3403236"/>
              <a:ext cx="225435" cy="224609"/>
            </a:xfrm>
            <a:custGeom>
              <a:avLst/>
              <a:gdLst/>
              <a:ahLst/>
              <a:cxnLst/>
              <a:rect l="l" t="t" r="r" b="b"/>
              <a:pathLst>
                <a:path w="6550" h="6526" extrusionOk="0">
                  <a:moveTo>
                    <a:pt x="1763" y="1"/>
                  </a:moveTo>
                  <a:cubicBezTo>
                    <a:pt x="786" y="1"/>
                    <a:pt x="0" y="786"/>
                    <a:pt x="0" y="1763"/>
                  </a:cubicBezTo>
                  <a:lnTo>
                    <a:pt x="0" y="3239"/>
                  </a:lnTo>
                  <a:cubicBezTo>
                    <a:pt x="0" y="5073"/>
                    <a:pt x="1501" y="6526"/>
                    <a:pt x="3287" y="6526"/>
                  </a:cubicBezTo>
                  <a:cubicBezTo>
                    <a:pt x="5097" y="6526"/>
                    <a:pt x="6549" y="5073"/>
                    <a:pt x="6502" y="3239"/>
                  </a:cubicBezTo>
                  <a:lnTo>
                    <a:pt x="6502" y="1763"/>
                  </a:lnTo>
                  <a:cubicBezTo>
                    <a:pt x="6502" y="786"/>
                    <a:pt x="5716" y="1"/>
                    <a:pt x="4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117"/>
            <p:cNvSpPr/>
            <p:nvPr/>
          </p:nvSpPr>
          <p:spPr>
            <a:xfrm>
              <a:off x="4063388" y="3403236"/>
              <a:ext cx="141835" cy="224609"/>
            </a:xfrm>
            <a:custGeom>
              <a:avLst/>
              <a:gdLst/>
              <a:ahLst/>
              <a:cxnLst/>
              <a:rect l="l" t="t" r="r" b="b"/>
              <a:pathLst>
                <a:path w="4121" h="6526" extrusionOk="0">
                  <a:moveTo>
                    <a:pt x="1763" y="1"/>
                  </a:moveTo>
                  <a:cubicBezTo>
                    <a:pt x="786" y="1"/>
                    <a:pt x="0" y="763"/>
                    <a:pt x="0" y="1763"/>
                  </a:cubicBezTo>
                  <a:lnTo>
                    <a:pt x="0" y="3239"/>
                  </a:lnTo>
                  <a:cubicBezTo>
                    <a:pt x="0" y="5073"/>
                    <a:pt x="1501" y="6526"/>
                    <a:pt x="3287" y="6526"/>
                  </a:cubicBezTo>
                  <a:cubicBezTo>
                    <a:pt x="3573" y="6526"/>
                    <a:pt x="3858" y="6454"/>
                    <a:pt x="4120" y="6407"/>
                  </a:cubicBezTo>
                  <a:cubicBezTo>
                    <a:pt x="2715" y="6049"/>
                    <a:pt x="1667" y="4763"/>
                    <a:pt x="1644" y="3239"/>
                  </a:cubicBezTo>
                  <a:lnTo>
                    <a:pt x="1644" y="1763"/>
                  </a:lnTo>
                  <a:cubicBezTo>
                    <a:pt x="1644" y="786"/>
                    <a:pt x="2429" y="1"/>
                    <a:pt x="3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117"/>
            <p:cNvSpPr/>
            <p:nvPr/>
          </p:nvSpPr>
          <p:spPr>
            <a:xfrm>
              <a:off x="4120762" y="3575358"/>
              <a:ext cx="110687" cy="89382"/>
            </a:xfrm>
            <a:custGeom>
              <a:avLst/>
              <a:gdLst/>
              <a:ahLst/>
              <a:cxnLst/>
              <a:rect l="l" t="t" r="r" b="b"/>
              <a:pathLst>
                <a:path w="3216" h="2597" extrusionOk="0">
                  <a:moveTo>
                    <a:pt x="0" y="1"/>
                  </a:moveTo>
                  <a:lnTo>
                    <a:pt x="0" y="1787"/>
                  </a:lnTo>
                  <a:cubicBezTo>
                    <a:pt x="0" y="2239"/>
                    <a:pt x="358" y="2596"/>
                    <a:pt x="810" y="2596"/>
                  </a:cubicBezTo>
                  <a:cubicBezTo>
                    <a:pt x="1263" y="2596"/>
                    <a:pt x="1620" y="2239"/>
                    <a:pt x="1620" y="1787"/>
                  </a:cubicBezTo>
                  <a:cubicBezTo>
                    <a:pt x="1620" y="2239"/>
                    <a:pt x="1977" y="2596"/>
                    <a:pt x="2429" y="2596"/>
                  </a:cubicBezTo>
                  <a:cubicBezTo>
                    <a:pt x="2858" y="2596"/>
                    <a:pt x="3215" y="2239"/>
                    <a:pt x="3215" y="1787"/>
                  </a:cubicBezTo>
                  <a:lnTo>
                    <a:pt x="3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117"/>
            <p:cNvSpPr/>
            <p:nvPr/>
          </p:nvSpPr>
          <p:spPr>
            <a:xfrm>
              <a:off x="4122414" y="3575358"/>
              <a:ext cx="35278" cy="89382"/>
            </a:xfrm>
            <a:custGeom>
              <a:avLst/>
              <a:gdLst/>
              <a:ahLst/>
              <a:cxnLst/>
              <a:rect l="l" t="t" r="r" b="b"/>
              <a:pathLst>
                <a:path w="1025" h="2597" extrusionOk="0">
                  <a:moveTo>
                    <a:pt x="0" y="1"/>
                  </a:moveTo>
                  <a:lnTo>
                    <a:pt x="0" y="1787"/>
                  </a:lnTo>
                  <a:cubicBezTo>
                    <a:pt x="0" y="2239"/>
                    <a:pt x="357" y="2596"/>
                    <a:pt x="786" y="2596"/>
                  </a:cubicBezTo>
                  <a:cubicBezTo>
                    <a:pt x="881" y="2596"/>
                    <a:pt x="953" y="2596"/>
                    <a:pt x="1024" y="2572"/>
                  </a:cubicBezTo>
                  <a:cubicBezTo>
                    <a:pt x="714" y="2453"/>
                    <a:pt x="476" y="2144"/>
                    <a:pt x="476" y="1787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117"/>
            <p:cNvSpPr/>
            <p:nvPr/>
          </p:nvSpPr>
          <p:spPr>
            <a:xfrm>
              <a:off x="4151084" y="3610601"/>
              <a:ext cx="53313" cy="26261"/>
            </a:xfrm>
            <a:custGeom>
              <a:avLst/>
              <a:gdLst/>
              <a:ahLst/>
              <a:cxnLst/>
              <a:rect l="l" t="t" r="r" b="b"/>
              <a:pathLst>
                <a:path w="1549" h="763" extrusionOk="0">
                  <a:moveTo>
                    <a:pt x="1" y="1"/>
                  </a:moveTo>
                  <a:cubicBezTo>
                    <a:pt x="1" y="405"/>
                    <a:pt x="358" y="763"/>
                    <a:pt x="763" y="763"/>
                  </a:cubicBezTo>
                  <a:cubicBezTo>
                    <a:pt x="1191" y="763"/>
                    <a:pt x="1548" y="405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117"/>
            <p:cNvSpPr/>
            <p:nvPr/>
          </p:nvSpPr>
          <p:spPr>
            <a:xfrm>
              <a:off x="4115014" y="3499949"/>
              <a:ext cx="21339" cy="41852"/>
            </a:xfrm>
            <a:custGeom>
              <a:avLst/>
              <a:gdLst/>
              <a:ahLst/>
              <a:cxnLst/>
              <a:rect l="l" t="t" r="r" b="b"/>
              <a:pathLst>
                <a:path w="620" h="1216" extrusionOk="0">
                  <a:moveTo>
                    <a:pt x="286" y="1"/>
                  </a:moveTo>
                  <a:cubicBezTo>
                    <a:pt x="120" y="1"/>
                    <a:pt x="1" y="143"/>
                    <a:pt x="1" y="286"/>
                  </a:cubicBezTo>
                  <a:lnTo>
                    <a:pt x="1" y="906"/>
                  </a:lnTo>
                  <a:cubicBezTo>
                    <a:pt x="1" y="1096"/>
                    <a:pt x="144" y="1215"/>
                    <a:pt x="286" y="1215"/>
                  </a:cubicBezTo>
                  <a:cubicBezTo>
                    <a:pt x="453" y="1215"/>
                    <a:pt x="596" y="1072"/>
                    <a:pt x="596" y="906"/>
                  </a:cubicBezTo>
                  <a:lnTo>
                    <a:pt x="596" y="286"/>
                  </a:lnTo>
                  <a:cubicBezTo>
                    <a:pt x="620" y="143"/>
                    <a:pt x="477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117"/>
            <p:cNvSpPr/>
            <p:nvPr/>
          </p:nvSpPr>
          <p:spPr>
            <a:xfrm>
              <a:off x="4218301" y="3499949"/>
              <a:ext cx="20513" cy="41852"/>
            </a:xfrm>
            <a:custGeom>
              <a:avLst/>
              <a:gdLst/>
              <a:ahLst/>
              <a:cxnLst/>
              <a:rect l="l" t="t" r="r" b="b"/>
              <a:pathLst>
                <a:path w="596" h="1216" extrusionOk="0">
                  <a:moveTo>
                    <a:pt x="310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906"/>
                  </a:lnTo>
                  <a:cubicBezTo>
                    <a:pt x="0" y="1096"/>
                    <a:pt x="143" y="1215"/>
                    <a:pt x="310" y="1215"/>
                  </a:cubicBezTo>
                  <a:cubicBezTo>
                    <a:pt x="453" y="1215"/>
                    <a:pt x="596" y="1072"/>
                    <a:pt x="596" y="906"/>
                  </a:cubicBezTo>
                  <a:lnTo>
                    <a:pt x="596" y="286"/>
                  </a:lnTo>
                  <a:cubicBezTo>
                    <a:pt x="596" y="143"/>
                    <a:pt x="453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117"/>
            <p:cNvSpPr/>
            <p:nvPr/>
          </p:nvSpPr>
          <p:spPr>
            <a:xfrm>
              <a:off x="4018301" y="3308966"/>
              <a:ext cx="317226" cy="161521"/>
            </a:xfrm>
            <a:custGeom>
              <a:avLst/>
              <a:gdLst/>
              <a:ahLst/>
              <a:cxnLst/>
              <a:rect l="l" t="t" r="r" b="b"/>
              <a:pathLst>
                <a:path w="9217" h="4693" extrusionOk="0">
                  <a:moveTo>
                    <a:pt x="2358" y="1"/>
                  </a:moveTo>
                  <a:cubicBezTo>
                    <a:pt x="1048" y="1"/>
                    <a:pt x="1" y="1049"/>
                    <a:pt x="1" y="2358"/>
                  </a:cubicBezTo>
                  <a:cubicBezTo>
                    <a:pt x="1" y="3668"/>
                    <a:pt x="1048" y="4692"/>
                    <a:pt x="2358" y="4692"/>
                  </a:cubicBezTo>
                  <a:lnTo>
                    <a:pt x="6859" y="4692"/>
                  </a:lnTo>
                  <a:cubicBezTo>
                    <a:pt x="8169" y="4692"/>
                    <a:pt x="9217" y="3668"/>
                    <a:pt x="9217" y="2358"/>
                  </a:cubicBezTo>
                  <a:cubicBezTo>
                    <a:pt x="9217" y="1073"/>
                    <a:pt x="8169" y="1"/>
                    <a:pt x="6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117"/>
            <p:cNvSpPr/>
            <p:nvPr/>
          </p:nvSpPr>
          <p:spPr>
            <a:xfrm>
              <a:off x="4018301" y="3309792"/>
              <a:ext cx="166409" cy="162313"/>
            </a:xfrm>
            <a:custGeom>
              <a:avLst/>
              <a:gdLst/>
              <a:ahLst/>
              <a:cxnLst/>
              <a:rect l="l" t="t" r="r" b="b"/>
              <a:pathLst>
                <a:path w="4835" h="4716" extrusionOk="0">
                  <a:moveTo>
                    <a:pt x="2358" y="1"/>
                  </a:moveTo>
                  <a:cubicBezTo>
                    <a:pt x="1048" y="1"/>
                    <a:pt x="1" y="1049"/>
                    <a:pt x="1" y="2358"/>
                  </a:cubicBezTo>
                  <a:cubicBezTo>
                    <a:pt x="1" y="3025"/>
                    <a:pt x="263" y="3620"/>
                    <a:pt x="691" y="4025"/>
                  </a:cubicBezTo>
                  <a:cubicBezTo>
                    <a:pt x="1120" y="4454"/>
                    <a:pt x="1715" y="4716"/>
                    <a:pt x="2358" y="4716"/>
                  </a:cubicBezTo>
                  <a:lnTo>
                    <a:pt x="4835" y="4716"/>
                  </a:lnTo>
                  <a:cubicBezTo>
                    <a:pt x="4168" y="4716"/>
                    <a:pt x="3573" y="4454"/>
                    <a:pt x="3168" y="4025"/>
                  </a:cubicBezTo>
                  <a:cubicBezTo>
                    <a:pt x="2715" y="3573"/>
                    <a:pt x="2477" y="3025"/>
                    <a:pt x="2477" y="2358"/>
                  </a:cubicBezTo>
                  <a:cubicBezTo>
                    <a:pt x="2477" y="1049"/>
                    <a:pt x="3525" y="1"/>
                    <a:pt x="4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p68"/>
          <p:cNvSpPr txBox="1">
            <a:spLocks noGrp="1"/>
          </p:cNvSpPr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Impulso e objetivos</a:t>
            </a:r>
            <a:endParaRPr dirty="0"/>
          </a:p>
        </p:txBody>
      </p:sp>
      <p:sp>
        <p:nvSpPr>
          <p:cNvPr id="3796" name="Google Shape;3796;p68"/>
          <p:cNvSpPr/>
          <p:nvPr/>
        </p:nvSpPr>
        <p:spPr>
          <a:xfrm rot="-2959004">
            <a:off x="5882136" y="3273870"/>
            <a:ext cx="218050" cy="209121"/>
          </a:xfrm>
          <a:custGeom>
            <a:avLst/>
            <a:gdLst/>
            <a:ahLst/>
            <a:cxnLst/>
            <a:rect l="l" t="t" r="r" b="b"/>
            <a:pathLst>
              <a:path w="3268" h="3138" extrusionOk="0">
                <a:moveTo>
                  <a:pt x="759" y="0"/>
                </a:moveTo>
                <a:cubicBezTo>
                  <a:pt x="594" y="0"/>
                  <a:pt x="431" y="75"/>
                  <a:pt x="310" y="235"/>
                </a:cubicBezTo>
                <a:cubicBezTo>
                  <a:pt x="175" y="448"/>
                  <a:pt x="88" y="680"/>
                  <a:pt x="78" y="931"/>
                </a:cubicBezTo>
                <a:cubicBezTo>
                  <a:pt x="1" y="1714"/>
                  <a:pt x="397" y="2487"/>
                  <a:pt x="948" y="3047"/>
                </a:cubicBezTo>
                <a:cubicBezTo>
                  <a:pt x="987" y="3086"/>
                  <a:pt x="1035" y="3115"/>
                  <a:pt x="1083" y="3134"/>
                </a:cubicBezTo>
                <a:cubicBezTo>
                  <a:pt x="1098" y="3137"/>
                  <a:pt x="1112" y="3138"/>
                  <a:pt x="1127" y="3138"/>
                </a:cubicBezTo>
                <a:cubicBezTo>
                  <a:pt x="1170" y="3138"/>
                  <a:pt x="1211" y="3127"/>
                  <a:pt x="1248" y="3105"/>
                </a:cubicBezTo>
                <a:cubicBezTo>
                  <a:pt x="2030" y="2796"/>
                  <a:pt x="2832" y="2332"/>
                  <a:pt x="3122" y="1549"/>
                </a:cubicBezTo>
                <a:cubicBezTo>
                  <a:pt x="3229" y="1259"/>
                  <a:pt x="3267" y="593"/>
                  <a:pt x="2871" y="496"/>
                </a:cubicBezTo>
                <a:cubicBezTo>
                  <a:pt x="2835" y="488"/>
                  <a:pt x="2798" y="485"/>
                  <a:pt x="2760" y="485"/>
                </a:cubicBezTo>
                <a:cubicBezTo>
                  <a:pt x="2328" y="485"/>
                  <a:pt x="1827" y="966"/>
                  <a:pt x="1605" y="1259"/>
                </a:cubicBezTo>
                <a:cubicBezTo>
                  <a:pt x="1576" y="912"/>
                  <a:pt x="1460" y="583"/>
                  <a:pt x="1277" y="283"/>
                </a:cubicBezTo>
                <a:cubicBezTo>
                  <a:pt x="1147" y="101"/>
                  <a:pt x="952" y="0"/>
                  <a:pt x="7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7" name="Google Shape;3797;p68"/>
          <p:cNvSpPr/>
          <p:nvPr/>
        </p:nvSpPr>
        <p:spPr>
          <a:xfrm rot="866761">
            <a:off x="7826562" y="2394118"/>
            <a:ext cx="218048" cy="209121"/>
          </a:xfrm>
          <a:custGeom>
            <a:avLst/>
            <a:gdLst/>
            <a:ahLst/>
            <a:cxnLst/>
            <a:rect l="l" t="t" r="r" b="b"/>
            <a:pathLst>
              <a:path w="3268" h="3138" extrusionOk="0">
                <a:moveTo>
                  <a:pt x="759" y="0"/>
                </a:moveTo>
                <a:cubicBezTo>
                  <a:pt x="594" y="0"/>
                  <a:pt x="431" y="75"/>
                  <a:pt x="310" y="235"/>
                </a:cubicBezTo>
                <a:cubicBezTo>
                  <a:pt x="175" y="448"/>
                  <a:pt x="88" y="680"/>
                  <a:pt x="78" y="931"/>
                </a:cubicBezTo>
                <a:cubicBezTo>
                  <a:pt x="1" y="1714"/>
                  <a:pt x="397" y="2487"/>
                  <a:pt x="948" y="3047"/>
                </a:cubicBezTo>
                <a:cubicBezTo>
                  <a:pt x="987" y="3086"/>
                  <a:pt x="1035" y="3115"/>
                  <a:pt x="1083" y="3134"/>
                </a:cubicBezTo>
                <a:cubicBezTo>
                  <a:pt x="1098" y="3137"/>
                  <a:pt x="1112" y="3138"/>
                  <a:pt x="1127" y="3138"/>
                </a:cubicBezTo>
                <a:cubicBezTo>
                  <a:pt x="1170" y="3138"/>
                  <a:pt x="1211" y="3127"/>
                  <a:pt x="1248" y="3105"/>
                </a:cubicBezTo>
                <a:cubicBezTo>
                  <a:pt x="2030" y="2796"/>
                  <a:pt x="2832" y="2332"/>
                  <a:pt x="3122" y="1549"/>
                </a:cubicBezTo>
                <a:cubicBezTo>
                  <a:pt x="3229" y="1259"/>
                  <a:pt x="3267" y="593"/>
                  <a:pt x="2871" y="496"/>
                </a:cubicBezTo>
                <a:cubicBezTo>
                  <a:pt x="2835" y="488"/>
                  <a:pt x="2798" y="485"/>
                  <a:pt x="2760" y="485"/>
                </a:cubicBezTo>
                <a:cubicBezTo>
                  <a:pt x="2328" y="485"/>
                  <a:pt x="1827" y="966"/>
                  <a:pt x="1605" y="1259"/>
                </a:cubicBezTo>
                <a:cubicBezTo>
                  <a:pt x="1576" y="912"/>
                  <a:pt x="1460" y="583"/>
                  <a:pt x="1277" y="283"/>
                </a:cubicBezTo>
                <a:cubicBezTo>
                  <a:pt x="1147" y="101"/>
                  <a:pt x="952" y="0"/>
                  <a:pt x="7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0246A3B-1BD5-7EA0-022D-25FAE94AA414}"/>
              </a:ext>
            </a:extLst>
          </p:cNvPr>
          <p:cNvSpPr txBox="1"/>
          <p:nvPr/>
        </p:nvSpPr>
        <p:spPr>
          <a:xfrm>
            <a:off x="946448" y="1373634"/>
            <a:ext cx="7936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0" i="0" u="none" strike="noStrike" dirty="0">
                <a:solidFill>
                  <a:schemeClr val="tx1"/>
                </a:solidFill>
                <a:effectLst/>
                <a:latin typeface="Muli"/>
              </a:rPr>
              <a:t>A empresa identificou uma oportunidade de mercado gerada pelo aumento da demanda de serviços de cuidados para animais de estimação de alta qualidade e urgência e com uma transformação digital de boa qualidade. </a:t>
            </a:r>
            <a:endParaRPr lang="pt-PT" dirty="0">
              <a:solidFill>
                <a:schemeClr val="tx1"/>
              </a:solidFill>
              <a:latin typeface="Muli"/>
            </a:endParaRPr>
          </a:p>
        </p:txBody>
      </p:sp>
      <p:grpSp>
        <p:nvGrpSpPr>
          <p:cNvPr id="3" name="Google Shape;4543;p85">
            <a:extLst>
              <a:ext uri="{FF2B5EF4-FFF2-40B4-BE49-F238E27FC236}">
                <a16:creationId xmlns:a16="http://schemas.microsoft.com/office/drawing/2014/main" id="{D1117446-E1FC-7C94-E138-2A14F9080318}"/>
              </a:ext>
            </a:extLst>
          </p:cNvPr>
          <p:cNvGrpSpPr/>
          <p:nvPr/>
        </p:nvGrpSpPr>
        <p:grpSpPr>
          <a:xfrm>
            <a:off x="2150269" y="2477247"/>
            <a:ext cx="5322217" cy="2461590"/>
            <a:chOff x="2067845" y="1634106"/>
            <a:chExt cx="5008312" cy="2339555"/>
          </a:xfrm>
        </p:grpSpPr>
        <p:sp>
          <p:nvSpPr>
            <p:cNvPr id="4" name="Google Shape;4544;p85">
              <a:extLst>
                <a:ext uri="{FF2B5EF4-FFF2-40B4-BE49-F238E27FC236}">
                  <a16:creationId xmlns:a16="http://schemas.microsoft.com/office/drawing/2014/main" id="{576DBF52-13EA-6D78-F01D-647913661422}"/>
                </a:ext>
              </a:extLst>
            </p:cNvPr>
            <p:cNvSpPr/>
            <p:nvPr/>
          </p:nvSpPr>
          <p:spPr>
            <a:xfrm>
              <a:off x="2067845" y="1634106"/>
              <a:ext cx="2459827" cy="1111018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45;p85">
              <a:extLst>
                <a:ext uri="{FF2B5EF4-FFF2-40B4-BE49-F238E27FC236}">
                  <a16:creationId xmlns:a16="http://schemas.microsoft.com/office/drawing/2014/main" id="{B0C74875-7520-0B96-8505-FE179933518D}"/>
                </a:ext>
              </a:extLst>
            </p:cNvPr>
            <p:cNvSpPr/>
            <p:nvPr/>
          </p:nvSpPr>
          <p:spPr>
            <a:xfrm>
              <a:off x="2067845" y="2862643"/>
              <a:ext cx="2459827" cy="1111018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46;p85">
              <a:extLst>
                <a:ext uri="{FF2B5EF4-FFF2-40B4-BE49-F238E27FC236}">
                  <a16:creationId xmlns:a16="http://schemas.microsoft.com/office/drawing/2014/main" id="{B3BD5363-2771-414E-FEC2-D5C44D547FA3}"/>
                </a:ext>
              </a:extLst>
            </p:cNvPr>
            <p:cNvSpPr/>
            <p:nvPr/>
          </p:nvSpPr>
          <p:spPr>
            <a:xfrm>
              <a:off x="4616329" y="1634106"/>
              <a:ext cx="2459827" cy="1111018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7;p85">
              <a:extLst>
                <a:ext uri="{FF2B5EF4-FFF2-40B4-BE49-F238E27FC236}">
                  <a16:creationId xmlns:a16="http://schemas.microsoft.com/office/drawing/2014/main" id="{BCADE92D-9C28-320A-6A65-B8892F4C2479}"/>
                </a:ext>
              </a:extLst>
            </p:cNvPr>
            <p:cNvSpPr/>
            <p:nvPr/>
          </p:nvSpPr>
          <p:spPr>
            <a:xfrm>
              <a:off x="4616329" y="2862643"/>
              <a:ext cx="2459827" cy="1111018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0DCAC5-24FC-29F3-09BF-5EB85D75243A}"/>
              </a:ext>
            </a:extLst>
          </p:cNvPr>
          <p:cNvSpPr txBox="1"/>
          <p:nvPr/>
        </p:nvSpPr>
        <p:spPr>
          <a:xfrm>
            <a:off x="2306405" y="2695196"/>
            <a:ext cx="2214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Garantir o fornecimento de cuidadores de confiança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687C46-C432-247F-2363-E1C2A4C27738}"/>
              </a:ext>
            </a:extLst>
          </p:cNvPr>
          <p:cNvSpPr txBox="1"/>
          <p:nvPr/>
        </p:nvSpPr>
        <p:spPr>
          <a:xfrm>
            <a:off x="5501979" y="2570256"/>
            <a:ext cx="2064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Em caso de urgência o cliente deixa o seu animal de estimação com um cuidador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726395-8275-F739-A8A2-7D630717CF82}"/>
              </a:ext>
            </a:extLst>
          </p:cNvPr>
          <p:cNvSpPr txBox="1"/>
          <p:nvPr/>
        </p:nvSpPr>
        <p:spPr>
          <a:xfrm>
            <a:off x="2312483" y="3877297"/>
            <a:ext cx="2043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Permitir aos cuidadores lucrar algum dinheiro fazendo algo que gostam</a:t>
            </a:r>
          </a:p>
        </p:txBody>
      </p:sp>
      <p:grpSp>
        <p:nvGrpSpPr>
          <p:cNvPr id="12" name="Google Shape;15881;p143">
            <a:extLst>
              <a:ext uri="{FF2B5EF4-FFF2-40B4-BE49-F238E27FC236}">
                <a16:creationId xmlns:a16="http://schemas.microsoft.com/office/drawing/2014/main" id="{A68091D1-9684-9726-DDDF-2FE14884B4CB}"/>
              </a:ext>
            </a:extLst>
          </p:cNvPr>
          <p:cNvGrpSpPr/>
          <p:nvPr/>
        </p:nvGrpSpPr>
        <p:grpSpPr>
          <a:xfrm>
            <a:off x="4171017" y="3374647"/>
            <a:ext cx="1245088" cy="738664"/>
            <a:chOff x="2659157" y="2017412"/>
            <a:chExt cx="319190" cy="271240"/>
          </a:xfrm>
        </p:grpSpPr>
        <p:sp>
          <p:nvSpPr>
            <p:cNvPr id="13" name="Google Shape;15882;p143">
              <a:extLst>
                <a:ext uri="{FF2B5EF4-FFF2-40B4-BE49-F238E27FC236}">
                  <a16:creationId xmlns:a16="http://schemas.microsoft.com/office/drawing/2014/main" id="{C2CA8257-881A-BD2F-6769-57021B3F98D1}"/>
                </a:ext>
              </a:extLst>
            </p:cNvPr>
            <p:cNvSpPr/>
            <p:nvPr/>
          </p:nvSpPr>
          <p:spPr>
            <a:xfrm>
              <a:off x="2808183" y="2086765"/>
              <a:ext cx="164125" cy="149314"/>
            </a:xfrm>
            <a:custGeom>
              <a:avLst/>
              <a:gdLst/>
              <a:ahLst/>
              <a:cxnLst/>
              <a:rect l="l" t="t" r="r" b="b"/>
              <a:pathLst>
                <a:path w="6250" h="5686" extrusionOk="0">
                  <a:moveTo>
                    <a:pt x="3934" y="1"/>
                  </a:moveTo>
                  <a:lnTo>
                    <a:pt x="2728" y="919"/>
                  </a:lnTo>
                  <a:lnTo>
                    <a:pt x="1733" y="584"/>
                  </a:lnTo>
                  <a:lnTo>
                    <a:pt x="0" y="1991"/>
                  </a:lnTo>
                  <a:lnTo>
                    <a:pt x="2670" y="5685"/>
                  </a:lnTo>
                  <a:lnTo>
                    <a:pt x="6250" y="3140"/>
                  </a:lnTo>
                  <a:lnTo>
                    <a:pt x="3934" y="1"/>
                  </a:ln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883;p143">
              <a:extLst>
                <a:ext uri="{FF2B5EF4-FFF2-40B4-BE49-F238E27FC236}">
                  <a16:creationId xmlns:a16="http://schemas.microsoft.com/office/drawing/2014/main" id="{1EC4ACE3-DECC-6C7E-969F-DD56BB266446}"/>
                </a:ext>
              </a:extLst>
            </p:cNvPr>
            <p:cNvSpPr/>
            <p:nvPr/>
          </p:nvSpPr>
          <p:spPr>
            <a:xfrm>
              <a:off x="2881816" y="2017412"/>
              <a:ext cx="96532" cy="177334"/>
            </a:xfrm>
            <a:custGeom>
              <a:avLst/>
              <a:gdLst/>
              <a:ahLst/>
              <a:cxnLst/>
              <a:rect l="l" t="t" r="r" b="b"/>
              <a:pathLst>
                <a:path w="3676" h="6753" extrusionOk="0">
                  <a:moveTo>
                    <a:pt x="3675" y="0"/>
                  </a:moveTo>
                  <a:lnTo>
                    <a:pt x="106" y="2536"/>
                  </a:lnTo>
                  <a:cubicBezTo>
                    <a:pt x="10" y="2594"/>
                    <a:pt x="0" y="2718"/>
                    <a:pt x="58" y="2804"/>
                  </a:cubicBezTo>
                  <a:lnTo>
                    <a:pt x="3063" y="6680"/>
                  </a:lnTo>
                  <a:cubicBezTo>
                    <a:pt x="3101" y="6729"/>
                    <a:pt x="3153" y="6753"/>
                    <a:pt x="3208" y="6753"/>
                  </a:cubicBezTo>
                  <a:cubicBezTo>
                    <a:pt x="3250" y="6753"/>
                    <a:pt x="3293" y="6738"/>
                    <a:pt x="3331" y="6709"/>
                  </a:cubicBezTo>
                  <a:lnTo>
                    <a:pt x="3675" y="6441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884;p143">
              <a:extLst>
                <a:ext uri="{FF2B5EF4-FFF2-40B4-BE49-F238E27FC236}">
                  <a16:creationId xmlns:a16="http://schemas.microsoft.com/office/drawing/2014/main" id="{46769FD4-6F26-8B6C-3037-FD97D034BDB3}"/>
                </a:ext>
              </a:extLst>
            </p:cNvPr>
            <p:cNvSpPr/>
            <p:nvPr/>
          </p:nvSpPr>
          <p:spPr>
            <a:xfrm>
              <a:off x="2947650" y="2150603"/>
              <a:ext cx="30698" cy="44196"/>
            </a:xfrm>
            <a:custGeom>
              <a:avLst/>
              <a:gdLst/>
              <a:ahLst/>
              <a:cxnLst/>
              <a:rect l="l" t="t" r="r" b="b"/>
              <a:pathLst>
                <a:path w="1169" h="1683" extrusionOk="0">
                  <a:moveTo>
                    <a:pt x="1168" y="0"/>
                  </a:moveTo>
                  <a:lnTo>
                    <a:pt x="1" y="890"/>
                  </a:lnTo>
                  <a:lnTo>
                    <a:pt x="556" y="1608"/>
                  </a:lnTo>
                  <a:cubicBezTo>
                    <a:pt x="595" y="1658"/>
                    <a:pt x="650" y="1683"/>
                    <a:pt x="707" y="1683"/>
                  </a:cubicBezTo>
                  <a:cubicBezTo>
                    <a:pt x="747" y="1683"/>
                    <a:pt x="788" y="1670"/>
                    <a:pt x="824" y="1646"/>
                  </a:cubicBezTo>
                  <a:lnTo>
                    <a:pt x="1168" y="1369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85;p143">
              <a:extLst>
                <a:ext uri="{FF2B5EF4-FFF2-40B4-BE49-F238E27FC236}">
                  <a16:creationId xmlns:a16="http://schemas.microsoft.com/office/drawing/2014/main" id="{CEF23B80-D898-8F20-502F-9EE9EE79B2CE}"/>
                </a:ext>
              </a:extLst>
            </p:cNvPr>
            <p:cNvSpPr/>
            <p:nvPr/>
          </p:nvSpPr>
          <p:spPr>
            <a:xfrm>
              <a:off x="2818976" y="2136029"/>
              <a:ext cx="124682" cy="83034"/>
            </a:xfrm>
            <a:custGeom>
              <a:avLst/>
              <a:gdLst/>
              <a:ahLst/>
              <a:cxnLst/>
              <a:rect l="l" t="t" r="r" b="b"/>
              <a:pathLst>
                <a:path w="4748" h="3162" extrusionOk="0">
                  <a:moveTo>
                    <a:pt x="546" y="0"/>
                  </a:moveTo>
                  <a:lnTo>
                    <a:pt x="1" y="1005"/>
                  </a:lnTo>
                  <a:lnTo>
                    <a:pt x="3829" y="3092"/>
                  </a:lnTo>
                  <a:cubicBezTo>
                    <a:pt x="3916" y="3139"/>
                    <a:pt x="4009" y="3162"/>
                    <a:pt x="4101" y="3162"/>
                  </a:cubicBezTo>
                  <a:cubicBezTo>
                    <a:pt x="4303" y="3162"/>
                    <a:pt x="4499" y="3053"/>
                    <a:pt x="4604" y="2862"/>
                  </a:cubicBezTo>
                  <a:cubicBezTo>
                    <a:pt x="4748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886;p143">
              <a:extLst>
                <a:ext uri="{FF2B5EF4-FFF2-40B4-BE49-F238E27FC236}">
                  <a16:creationId xmlns:a16="http://schemas.microsoft.com/office/drawing/2014/main" id="{823674A6-32A1-66FA-995D-D8105E80C51A}"/>
                </a:ext>
              </a:extLst>
            </p:cNvPr>
            <p:cNvSpPr/>
            <p:nvPr/>
          </p:nvSpPr>
          <p:spPr>
            <a:xfrm>
              <a:off x="2867741" y="2177730"/>
              <a:ext cx="73160" cy="41360"/>
            </a:xfrm>
            <a:custGeom>
              <a:avLst/>
              <a:gdLst/>
              <a:ahLst/>
              <a:cxnLst/>
              <a:rect l="l" t="t" r="r" b="b"/>
              <a:pathLst>
                <a:path w="2786" h="1575" extrusionOk="0">
                  <a:moveTo>
                    <a:pt x="240" y="1"/>
                  </a:moveTo>
                  <a:lnTo>
                    <a:pt x="1" y="432"/>
                  </a:lnTo>
                  <a:lnTo>
                    <a:pt x="1972" y="1504"/>
                  </a:lnTo>
                  <a:cubicBezTo>
                    <a:pt x="2058" y="1552"/>
                    <a:pt x="2152" y="1575"/>
                    <a:pt x="2244" y="1575"/>
                  </a:cubicBezTo>
                  <a:cubicBezTo>
                    <a:pt x="2478" y="1575"/>
                    <a:pt x="2703" y="1428"/>
                    <a:pt x="2785" y="1188"/>
                  </a:cubicBezTo>
                  <a:lnTo>
                    <a:pt x="2785" y="1188"/>
                  </a:lnTo>
                  <a:cubicBezTo>
                    <a:pt x="2729" y="1205"/>
                    <a:pt x="2672" y="1214"/>
                    <a:pt x="2615" y="1214"/>
                  </a:cubicBezTo>
                  <a:cubicBezTo>
                    <a:pt x="2517" y="1214"/>
                    <a:pt x="2421" y="1188"/>
                    <a:pt x="2336" y="1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887;p143">
              <a:extLst>
                <a:ext uri="{FF2B5EF4-FFF2-40B4-BE49-F238E27FC236}">
                  <a16:creationId xmlns:a16="http://schemas.microsoft.com/office/drawing/2014/main" id="{E0923548-E283-BFD6-895C-5BA9DC66CAFA}"/>
                </a:ext>
              </a:extLst>
            </p:cNvPr>
            <p:cNvSpPr/>
            <p:nvPr/>
          </p:nvSpPr>
          <p:spPr>
            <a:xfrm>
              <a:off x="2795867" y="2157641"/>
              <a:ext cx="124919" cy="82798"/>
            </a:xfrm>
            <a:custGeom>
              <a:avLst/>
              <a:gdLst/>
              <a:ahLst/>
              <a:cxnLst/>
              <a:rect l="l" t="t" r="r" b="b"/>
              <a:pathLst>
                <a:path w="4757" h="3153" extrusionOk="0">
                  <a:moveTo>
                    <a:pt x="546" y="0"/>
                  </a:moveTo>
                  <a:lnTo>
                    <a:pt x="0" y="996"/>
                  </a:lnTo>
                  <a:lnTo>
                    <a:pt x="3829" y="3082"/>
                  </a:lnTo>
                  <a:cubicBezTo>
                    <a:pt x="3916" y="3130"/>
                    <a:pt x="4010" y="3153"/>
                    <a:pt x="4102" y="3153"/>
                  </a:cubicBezTo>
                  <a:cubicBezTo>
                    <a:pt x="4304" y="3153"/>
                    <a:pt x="4499" y="3046"/>
                    <a:pt x="4604" y="2862"/>
                  </a:cubicBezTo>
                  <a:cubicBezTo>
                    <a:pt x="4757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888;p143">
              <a:extLst>
                <a:ext uri="{FF2B5EF4-FFF2-40B4-BE49-F238E27FC236}">
                  <a16:creationId xmlns:a16="http://schemas.microsoft.com/office/drawing/2014/main" id="{4C3483A8-8859-A228-8A50-B43449E984D5}"/>
                </a:ext>
              </a:extLst>
            </p:cNvPr>
            <p:cNvSpPr/>
            <p:nvPr/>
          </p:nvSpPr>
          <p:spPr>
            <a:xfrm>
              <a:off x="2852667" y="2204620"/>
              <a:ext cx="65099" cy="35845"/>
            </a:xfrm>
            <a:custGeom>
              <a:avLst/>
              <a:gdLst/>
              <a:ahLst/>
              <a:cxnLst/>
              <a:rect l="l" t="t" r="r" b="b"/>
              <a:pathLst>
                <a:path w="2479" h="1365" extrusionOk="0">
                  <a:moveTo>
                    <a:pt x="220" y="1"/>
                  </a:moveTo>
                  <a:lnTo>
                    <a:pt x="0" y="384"/>
                  </a:lnTo>
                  <a:lnTo>
                    <a:pt x="1666" y="1293"/>
                  </a:lnTo>
                  <a:cubicBezTo>
                    <a:pt x="1752" y="1342"/>
                    <a:pt x="1845" y="1364"/>
                    <a:pt x="1937" y="1364"/>
                  </a:cubicBezTo>
                  <a:cubicBezTo>
                    <a:pt x="2171" y="1364"/>
                    <a:pt x="2397" y="1218"/>
                    <a:pt x="2479" y="977"/>
                  </a:cubicBezTo>
                  <a:lnTo>
                    <a:pt x="2479" y="977"/>
                  </a:lnTo>
                  <a:cubicBezTo>
                    <a:pt x="2405" y="1012"/>
                    <a:pt x="2325" y="1029"/>
                    <a:pt x="2245" y="1029"/>
                  </a:cubicBezTo>
                  <a:cubicBezTo>
                    <a:pt x="2150" y="1029"/>
                    <a:pt x="2055" y="1005"/>
                    <a:pt x="1972" y="958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889;p143">
              <a:extLst>
                <a:ext uri="{FF2B5EF4-FFF2-40B4-BE49-F238E27FC236}">
                  <a16:creationId xmlns:a16="http://schemas.microsoft.com/office/drawing/2014/main" id="{C3875572-37E0-CC54-64E2-FFF2A84EA12D}"/>
                </a:ext>
              </a:extLst>
            </p:cNvPr>
            <p:cNvSpPr/>
            <p:nvPr/>
          </p:nvSpPr>
          <p:spPr>
            <a:xfrm>
              <a:off x="2772732" y="2178990"/>
              <a:ext cx="124945" cy="83060"/>
            </a:xfrm>
            <a:custGeom>
              <a:avLst/>
              <a:gdLst/>
              <a:ahLst/>
              <a:cxnLst/>
              <a:rect l="l" t="t" r="r" b="b"/>
              <a:pathLst>
                <a:path w="4758" h="3163" extrusionOk="0">
                  <a:moveTo>
                    <a:pt x="546" y="1"/>
                  </a:moveTo>
                  <a:lnTo>
                    <a:pt x="1" y="1006"/>
                  </a:lnTo>
                  <a:lnTo>
                    <a:pt x="3829" y="3092"/>
                  </a:lnTo>
                  <a:cubicBezTo>
                    <a:pt x="3916" y="3140"/>
                    <a:pt x="4009" y="3163"/>
                    <a:pt x="4101" y="3163"/>
                  </a:cubicBezTo>
                  <a:cubicBezTo>
                    <a:pt x="4303" y="3163"/>
                    <a:pt x="4499" y="3053"/>
                    <a:pt x="4604" y="2862"/>
                  </a:cubicBezTo>
                  <a:cubicBezTo>
                    <a:pt x="4757" y="2585"/>
                    <a:pt x="4652" y="2240"/>
                    <a:pt x="4375" y="209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890;p143">
              <a:extLst>
                <a:ext uri="{FF2B5EF4-FFF2-40B4-BE49-F238E27FC236}">
                  <a16:creationId xmlns:a16="http://schemas.microsoft.com/office/drawing/2014/main" id="{B864416E-B0AB-0195-0B5D-E4DA5187F4D6}"/>
                </a:ext>
              </a:extLst>
            </p:cNvPr>
            <p:cNvSpPr/>
            <p:nvPr/>
          </p:nvSpPr>
          <p:spPr>
            <a:xfrm>
              <a:off x="2837594" y="2231011"/>
              <a:ext cx="56800" cy="31013"/>
            </a:xfrm>
            <a:custGeom>
              <a:avLst/>
              <a:gdLst/>
              <a:ahLst/>
              <a:cxnLst/>
              <a:rect l="l" t="t" r="r" b="b"/>
              <a:pathLst>
                <a:path w="2163" h="1181" extrusionOk="0">
                  <a:moveTo>
                    <a:pt x="211" y="1"/>
                  </a:moveTo>
                  <a:lnTo>
                    <a:pt x="0" y="365"/>
                  </a:lnTo>
                  <a:lnTo>
                    <a:pt x="1359" y="1111"/>
                  </a:lnTo>
                  <a:cubicBezTo>
                    <a:pt x="1445" y="1158"/>
                    <a:pt x="1539" y="1181"/>
                    <a:pt x="1631" y="1181"/>
                  </a:cubicBezTo>
                  <a:cubicBezTo>
                    <a:pt x="1856" y="1181"/>
                    <a:pt x="2075" y="1048"/>
                    <a:pt x="2163" y="824"/>
                  </a:cubicBezTo>
                  <a:lnTo>
                    <a:pt x="2163" y="824"/>
                  </a:lnTo>
                  <a:cubicBezTo>
                    <a:pt x="2092" y="853"/>
                    <a:pt x="2019" y="868"/>
                    <a:pt x="1946" y="868"/>
                  </a:cubicBezTo>
                  <a:cubicBezTo>
                    <a:pt x="1853" y="868"/>
                    <a:pt x="1761" y="844"/>
                    <a:pt x="1675" y="795"/>
                  </a:cubicBezTo>
                  <a:lnTo>
                    <a:pt x="211" y="1"/>
                  </a:ln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891;p143">
              <a:extLst>
                <a:ext uri="{FF2B5EF4-FFF2-40B4-BE49-F238E27FC236}">
                  <a16:creationId xmlns:a16="http://schemas.microsoft.com/office/drawing/2014/main" id="{584E79A4-E879-91F6-8D11-D0BF88F1E93B}"/>
                </a:ext>
              </a:extLst>
            </p:cNvPr>
            <p:cNvSpPr/>
            <p:nvPr/>
          </p:nvSpPr>
          <p:spPr>
            <a:xfrm>
              <a:off x="2749623" y="2200602"/>
              <a:ext cx="124919" cy="82955"/>
            </a:xfrm>
            <a:custGeom>
              <a:avLst/>
              <a:gdLst/>
              <a:ahLst/>
              <a:cxnLst/>
              <a:rect l="l" t="t" r="r" b="b"/>
              <a:pathLst>
                <a:path w="4757" h="3159" extrusionOk="0">
                  <a:moveTo>
                    <a:pt x="546" y="1"/>
                  </a:moveTo>
                  <a:lnTo>
                    <a:pt x="0" y="996"/>
                  </a:lnTo>
                  <a:lnTo>
                    <a:pt x="3829" y="3092"/>
                  </a:lnTo>
                  <a:cubicBezTo>
                    <a:pt x="3915" y="3137"/>
                    <a:pt x="4008" y="3158"/>
                    <a:pt x="4100" y="3158"/>
                  </a:cubicBezTo>
                  <a:cubicBezTo>
                    <a:pt x="4302" y="3158"/>
                    <a:pt x="4498" y="3053"/>
                    <a:pt x="4604" y="2862"/>
                  </a:cubicBezTo>
                  <a:cubicBezTo>
                    <a:pt x="4757" y="2585"/>
                    <a:pt x="4652" y="2240"/>
                    <a:pt x="4374" y="208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892;p143">
              <a:extLst>
                <a:ext uri="{FF2B5EF4-FFF2-40B4-BE49-F238E27FC236}">
                  <a16:creationId xmlns:a16="http://schemas.microsoft.com/office/drawing/2014/main" id="{C934B00F-CE8B-9304-B3C5-5AE42EE55002}"/>
                </a:ext>
              </a:extLst>
            </p:cNvPr>
            <p:cNvSpPr/>
            <p:nvPr/>
          </p:nvSpPr>
          <p:spPr>
            <a:xfrm>
              <a:off x="2822495" y="2255906"/>
              <a:ext cx="49054" cy="27494"/>
            </a:xfrm>
            <a:custGeom>
              <a:avLst/>
              <a:gdLst/>
              <a:ahLst/>
              <a:cxnLst/>
              <a:rect l="l" t="t" r="r" b="b"/>
              <a:pathLst>
                <a:path w="1868" h="1047" extrusionOk="0">
                  <a:moveTo>
                    <a:pt x="240" y="0"/>
                  </a:moveTo>
                  <a:lnTo>
                    <a:pt x="1" y="402"/>
                  </a:lnTo>
                  <a:lnTo>
                    <a:pt x="1054" y="976"/>
                  </a:lnTo>
                  <a:cubicBezTo>
                    <a:pt x="1140" y="1024"/>
                    <a:pt x="1234" y="1047"/>
                    <a:pt x="1326" y="1047"/>
                  </a:cubicBezTo>
                  <a:cubicBezTo>
                    <a:pt x="1528" y="1047"/>
                    <a:pt x="1724" y="938"/>
                    <a:pt x="1829" y="747"/>
                  </a:cubicBezTo>
                  <a:cubicBezTo>
                    <a:pt x="1848" y="728"/>
                    <a:pt x="1857" y="699"/>
                    <a:pt x="1867" y="670"/>
                  </a:cubicBezTo>
                  <a:lnTo>
                    <a:pt x="1867" y="670"/>
                  </a:lnTo>
                  <a:cubicBezTo>
                    <a:pt x="1801" y="695"/>
                    <a:pt x="1732" y="707"/>
                    <a:pt x="1663" y="707"/>
                  </a:cubicBezTo>
                  <a:cubicBezTo>
                    <a:pt x="1572" y="707"/>
                    <a:pt x="1480" y="685"/>
                    <a:pt x="1398" y="642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893;p143">
              <a:extLst>
                <a:ext uri="{FF2B5EF4-FFF2-40B4-BE49-F238E27FC236}">
                  <a16:creationId xmlns:a16="http://schemas.microsoft.com/office/drawing/2014/main" id="{99587618-624C-3E2F-E496-4542CAF5E47B}"/>
                </a:ext>
              </a:extLst>
            </p:cNvPr>
            <p:cNvSpPr/>
            <p:nvPr/>
          </p:nvSpPr>
          <p:spPr>
            <a:xfrm>
              <a:off x="2673968" y="2097059"/>
              <a:ext cx="159109" cy="144036"/>
            </a:xfrm>
            <a:custGeom>
              <a:avLst/>
              <a:gdLst/>
              <a:ahLst/>
              <a:cxnLst/>
              <a:rect l="l" t="t" r="r" b="b"/>
              <a:pathLst>
                <a:path w="6059" h="5485" extrusionOk="0">
                  <a:moveTo>
                    <a:pt x="1896" y="1"/>
                  </a:moveTo>
                  <a:lnTo>
                    <a:pt x="1" y="3418"/>
                  </a:lnTo>
                  <a:lnTo>
                    <a:pt x="3877" y="5485"/>
                  </a:lnTo>
                  <a:lnTo>
                    <a:pt x="6059" y="1484"/>
                  </a:lnTo>
                  <a:lnTo>
                    <a:pt x="4145" y="680"/>
                  </a:lnTo>
                  <a:cubicBezTo>
                    <a:pt x="4106" y="661"/>
                    <a:pt x="4078" y="661"/>
                    <a:pt x="4039" y="661"/>
                  </a:cubicBezTo>
                  <a:lnTo>
                    <a:pt x="3274" y="757"/>
                  </a:lnTo>
                  <a:cubicBezTo>
                    <a:pt x="3226" y="757"/>
                    <a:pt x="3188" y="747"/>
                    <a:pt x="3149" y="728"/>
                  </a:cubicBezTo>
                  <a:lnTo>
                    <a:pt x="1896" y="1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94;p143">
              <a:extLst>
                <a:ext uri="{FF2B5EF4-FFF2-40B4-BE49-F238E27FC236}">
                  <a16:creationId xmlns:a16="http://schemas.microsoft.com/office/drawing/2014/main" id="{32A56B49-1E76-EE8B-B3A5-A5415D4EE66E}"/>
                </a:ext>
              </a:extLst>
            </p:cNvPr>
            <p:cNvSpPr/>
            <p:nvPr/>
          </p:nvSpPr>
          <p:spPr>
            <a:xfrm>
              <a:off x="2659157" y="2039261"/>
              <a:ext cx="98528" cy="170191"/>
            </a:xfrm>
            <a:custGeom>
              <a:avLst/>
              <a:gdLst/>
              <a:ahLst/>
              <a:cxnLst/>
              <a:rect l="l" t="t" r="r" b="b"/>
              <a:pathLst>
                <a:path w="3752" h="6481" extrusionOk="0">
                  <a:moveTo>
                    <a:pt x="0" y="1"/>
                  </a:moveTo>
                  <a:lnTo>
                    <a:pt x="0" y="5810"/>
                  </a:lnTo>
                  <a:lnTo>
                    <a:pt x="1101" y="6451"/>
                  </a:lnTo>
                  <a:cubicBezTo>
                    <a:pt x="1133" y="6471"/>
                    <a:pt x="1170" y="6480"/>
                    <a:pt x="1207" y="6480"/>
                  </a:cubicBezTo>
                  <a:cubicBezTo>
                    <a:pt x="1279" y="6480"/>
                    <a:pt x="1350" y="6444"/>
                    <a:pt x="1388" y="6375"/>
                  </a:cubicBezTo>
                  <a:lnTo>
                    <a:pt x="3694" y="2384"/>
                  </a:lnTo>
                  <a:cubicBezTo>
                    <a:pt x="3752" y="2288"/>
                    <a:pt x="3713" y="2154"/>
                    <a:pt x="3618" y="20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5;p143">
              <a:extLst>
                <a:ext uri="{FF2B5EF4-FFF2-40B4-BE49-F238E27FC236}">
                  <a16:creationId xmlns:a16="http://schemas.microsoft.com/office/drawing/2014/main" id="{CDF9F220-CBD3-1714-D04C-CF5E5681CDA9}"/>
                </a:ext>
              </a:extLst>
            </p:cNvPr>
            <p:cNvSpPr/>
            <p:nvPr/>
          </p:nvSpPr>
          <p:spPr>
            <a:xfrm>
              <a:off x="2659157" y="2039261"/>
              <a:ext cx="75918" cy="159109"/>
            </a:xfrm>
            <a:custGeom>
              <a:avLst/>
              <a:gdLst/>
              <a:ahLst/>
              <a:cxnLst/>
              <a:rect l="l" t="t" r="r" b="b"/>
              <a:pathLst>
                <a:path w="2891" h="6059" extrusionOk="0">
                  <a:moveTo>
                    <a:pt x="0" y="1"/>
                  </a:moveTo>
                  <a:lnTo>
                    <a:pt x="0" y="5810"/>
                  </a:lnTo>
                  <a:lnTo>
                    <a:pt x="431" y="6059"/>
                  </a:lnTo>
                  <a:lnTo>
                    <a:pt x="2890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896;p143">
              <a:extLst>
                <a:ext uri="{FF2B5EF4-FFF2-40B4-BE49-F238E27FC236}">
                  <a16:creationId xmlns:a16="http://schemas.microsoft.com/office/drawing/2014/main" id="{0B1256CF-AE4B-2E2A-E64C-B01D8A41E607}"/>
                </a:ext>
              </a:extLst>
            </p:cNvPr>
            <p:cNvSpPr/>
            <p:nvPr/>
          </p:nvSpPr>
          <p:spPr>
            <a:xfrm>
              <a:off x="2659157" y="2159138"/>
              <a:ext cx="47268" cy="50314"/>
            </a:xfrm>
            <a:custGeom>
              <a:avLst/>
              <a:gdLst/>
              <a:ahLst/>
              <a:cxnLst/>
              <a:rect l="l" t="t" r="r" b="b"/>
              <a:pathLst>
                <a:path w="1800" h="1916" extrusionOk="0">
                  <a:moveTo>
                    <a:pt x="0" y="1"/>
                  </a:moveTo>
                  <a:lnTo>
                    <a:pt x="0" y="1245"/>
                  </a:lnTo>
                  <a:lnTo>
                    <a:pt x="1101" y="1886"/>
                  </a:lnTo>
                  <a:cubicBezTo>
                    <a:pt x="1133" y="1906"/>
                    <a:pt x="1170" y="1915"/>
                    <a:pt x="1207" y="1915"/>
                  </a:cubicBezTo>
                  <a:cubicBezTo>
                    <a:pt x="1279" y="1915"/>
                    <a:pt x="1350" y="1879"/>
                    <a:pt x="1388" y="1810"/>
                  </a:cubicBezTo>
                  <a:lnTo>
                    <a:pt x="1799" y="10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897;p143">
              <a:extLst>
                <a:ext uri="{FF2B5EF4-FFF2-40B4-BE49-F238E27FC236}">
                  <a16:creationId xmlns:a16="http://schemas.microsoft.com/office/drawing/2014/main" id="{F2334B9A-94C3-6465-871B-C4CF4390F9BD}"/>
                </a:ext>
              </a:extLst>
            </p:cNvPr>
            <p:cNvSpPr/>
            <p:nvPr/>
          </p:nvSpPr>
          <p:spPr>
            <a:xfrm>
              <a:off x="2659157" y="2159138"/>
              <a:ext cx="24894" cy="39232"/>
            </a:xfrm>
            <a:custGeom>
              <a:avLst/>
              <a:gdLst/>
              <a:ahLst/>
              <a:cxnLst/>
              <a:rect l="l" t="t" r="r" b="b"/>
              <a:pathLst>
                <a:path w="948" h="1494" extrusionOk="0">
                  <a:moveTo>
                    <a:pt x="0" y="1"/>
                  </a:moveTo>
                  <a:lnTo>
                    <a:pt x="0" y="1245"/>
                  </a:lnTo>
                  <a:lnTo>
                    <a:pt x="431" y="1494"/>
                  </a:lnTo>
                  <a:lnTo>
                    <a:pt x="948" y="5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898;p143">
              <a:extLst>
                <a:ext uri="{FF2B5EF4-FFF2-40B4-BE49-F238E27FC236}">
                  <a16:creationId xmlns:a16="http://schemas.microsoft.com/office/drawing/2014/main" id="{696098BD-23BE-11E0-470F-FF6921E2BFDE}"/>
                </a:ext>
              </a:extLst>
            </p:cNvPr>
            <p:cNvSpPr/>
            <p:nvPr/>
          </p:nvSpPr>
          <p:spPr>
            <a:xfrm>
              <a:off x="2706898" y="2179463"/>
              <a:ext cx="67121" cy="53859"/>
            </a:xfrm>
            <a:custGeom>
              <a:avLst/>
              <a:gdLst/>
              <a:ahLst/>
              <a:cxnLst/>
              <a:rect l="l" t="t" r="r" b="b"/>
              <a:pathLst>
                <a:path w="2556" h="2051" extrusionOk="0">
                  <a:moveTo>
                    <a:pt x="1902" y="1"/>
                  </a:moveTo>
                  <a:cubicBezTo>
                    <a:pt x="1788" y="1"/>
                    <a:pt x="1672" y="35"/>
                    <a:pt x="1570" y="107"/>
                  </a:cubicBezTo>
                  <a:lnTo>
                    <a:pt x="316" y="1016"/>
                  </a:lnTo>
                  <a:cubicBezTo>
                    <a:pt x="58" y="1198"/>
                    <a:pt x="1" y="1562"/>
                    <a:pt x="192" y="1811"/>
                  </a:cubicBezTo>
                  <a:cubicBezTo>
                    <a:pt x="302" y="1968"/>
                    <a:pt x="477" y="2051"/>
                    <a:pt x="654" y="2051"/>
                  </a:cubicBezTo>
                  <a:cubicBezTo>
                    <a:pt x="769" y="2051"/>
                    <a:pt x="885" y="2016"/>
                    <a:pt x="986" y="1945"/>
                  </a:cubicBezTo>
                  <a:lnTo>
                    <a:pt x="2240" y="1045"/>
                  </a:lnTo>
                  <a:cubicBezTo>
                    <a:pt x="2508" y="854"/>
                    <a:pt x="2556" y="490"/>
                    <a:pt x="2364" y="232"/>
                  </a:cubicBezTo>
                  <a:cubicBezTo>
                    <a:pt x="2249" y="81"/>
                    <a:pt x="2077" y="1"/>
                    <a:pt x="1902" y="1"/>
                  </a:cubicBez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899;p143">
              <a:extLst>
                <a:ext uri="{FF2B5EF4-FFF2-40B4-BE49-F238E27FC236}">
                  <a16:creationId xmlns:a16="http://schemas.microsoft.com/office/drawing/2014/main" id="{D2D2D8D5-1D93-C116-5433-6177F78AF80D}"/>
                </a:ext>
              </a:extLst>
            </p:cNvPr>
            <p:cNvSpPr/>
            <p:nvPr/>
          </p:nvSpPr>
          <p:spPr>
            <a:xfrm>
              <a:off x="2710154" y="2180513"/>
              <a:ext cx="63864" cy="52914"/>
            </a:xfrm>
            <a:custGeom>
              <a:avLst/>
              <a:gdLst/>
              <a:ahLst/>
              <a:cxnLst/>
              <a:rect l="l" t="t" r="r" b="b"/>
              <a:pathLst>
                <a:path w="2432" h="2015" extrusionOk="0">
                  <a:moveTo>
                    <a:pt x="2001" y="0"/>
                  </a:moveTo>
                  <a:lnTo>
                    <a:pt x="2001" y="0"/>
                  </a:lnTo>
                  <a:cubicBezTo>
                    <a:pt x="2097" y="249"/>
                    <a:pt x="2011" y="527"/>
                    <a:pt x="1800" y="680"/>
                  </a:cubicBezTo>
                  <a:lnTo>
                    <a:pt x="546" y="1589"/>
                  </a:lnTo>
                  <a:cubicBezTo>
                    <a:pt x="445" y="1661"/>
                    <a:pt x="329" y="1699"/>
                    <a:pt x="211" y="1699"/>
                  </a:cubicBezTo>
                  <a:cubicBezTo>
                    <a:pt x="141" y="1699"/>
                    <a:pt x="69" y="1685"/>
                    <a:pt x="1" y="1656"/>
                  </a:cubicBezTo>
                  <a:lnTo>
                    <a:pt x="1" y="1656"/>
                  </a:lnTo>
                  <a:cubicBezTo>
                    <a:pt x="89" y="1883"/>
                    <a:pt x="303" y="2015"/>
                    <a:pt x="525" y="2015"/>
                  </a:cubicBezTo>
                  <a:cubicBezTo>
                    <a:pt x="640" y="2015"/>
                    <a:pt x="758" y="1980"/>
                    <a:pt x="862" y="1905"/>
                  </a:cubicBezTo>
                  <a:lnTo>
                    <a:pt x="2116" y="1005"/>
                  </a:lnTo>
                  <a:cubicBezTo>
                    <a:pt x="2384" y="814"/>
                    <a:pt x="2432" y="440"/>
                    <a:pt x="2240" y="192"/>
                  </a:cubicBezTo>
                  <a:cubicBezTo>
                    <a:pt x="2173" y="106"/>
                    <a:pt x="2097" y="39"/>
                    <a:pt x="2001" y="0"/>
                  </a:cubicBezTo>
                  <a:close/>
                </a:path>
              </a:pathLst>
            </a:custGeom>
            <a:solidFill>
              <a:srgbClr val="A9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900;p143">
              <a:extLst>
                <a:ext uri="{FF2B5EF4-FFF2-40B4-BE49-F238E27FC236}">
                  <a16:creationId xmlns:a16="http://schemas.microsoft.com/office/drawing/2014/main" id="{D580280B-E6FB-B715-FACE-67BCFCF07FFC}"/>
                </a:ext>
              </a:extLst>
            </p:cNvPr>
            <p:cNvSpPr/>
            <p:nvPr/>
          </p:nvSpPr>
          <p:spPr>
            <a:xfrm>
              <a:off x="2732528" y="2203254"/>
              <a:ext cx="59847" cy="48528"/>
            </a:xfrm>
            <a:custGeom>
              <a:avLst/>
              <a:gdLst/>
              <a:ahLst/>
              <a:cxnLst/>
              <a:rect l="l" t="t" r="r" b="b"/>
              <a:pathLst>
                <a:path w="2279" h="1848" extrusionOk="0">
                  <a:moveTo>
                    <a:pt x="1629" y="1"/>
                  </a:moveTo>
                  <a:cubicBezTo>
                    <a:pt x="1512" y="1"/>
                    <a:pt x="1394" y="37"/>
                    <a:pt x="1293" y="110"/>
                  </a:cubicBezTo>
                  <a:lnTo>
                    <a:pt x="326" y="809"/>
                  </a:lnTo>
                  <a:cubicBezTo>
                    <a:pt x="68" y="1000"/>
                    <a:pt x="1" y="1364"/>
                    <a:pt x="192" y="1623"/>
                  </a:cubicBezTo>
                  <a:cubicBezTo>
                    <a:pt x="306" y="1770"/>
                    <a:pt x="473" y="1847"/>
                    <a:pt x="643" y="1847"/>
                  </a:cubicBezTo>
                  <a:cubicBezTo>
                    <a:pt x="759" y="1847"/>
                    <a:pt x="876" y="1811"/>
                    <a:pt x="977" y="1737"/>
                  </a:cubicBezTo>
                  <a:lnTo>
                    <a:pt x="1963" y="1039"/>
                  </a:lnTo>
                  <a:cubicBezTo>
                    <a:pt x="2221" y="847"/>
                    <a:pt x="2278" y="484"/>
                    <a:pt x="2077" y="225"/>
                  </a:cubicBezTo>
                  <a:cubicBezTo>
                    <a:pt x="1969" y="77"/>
                    <a:pt x="1801" y="1"/>
                    <a:pt x="1629" y="1"/>
                  </a:cubicBez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901;p143">
              <a:extLst>
                <a:ext uri="{FF2B5EF4-FFF2-40B4-BE49-F238E27FC236}">
                  <a16:creationId xmlns:a16="http://schemas.microsoft.com/office/drawing/2014/main" id="{97CA94AE-B572-1447-E63C-1927430764FE}"/>
                </a:ext>
              </a:extLst>
            </p:cNvPr>
            <p:cNvSpPr/>
            <p:nvPr/>
          </p:nvSpPr>
          <p:spPr>
            <a:xfrm>
              <a:off x="2735810" y="2204384"/>
              <a:ext cx="56564" cy="47399"/>
            </a:xfrm>
            <a:custGeom>
              <a:avLst/>
              <a:gdLst/>
              <a:ahLst/>
              <a:cxnLst/>
              <a:rect l="l" t="t" r="r" b="b"/>
              <a:pathLst>
                <a:path w="2154" h="1805" extrusionOk="0">
                  <a:moveTo>
                    <a:pt x="1713" y="0"/>
                  </a:moveTo>
                  <a:lnTo>
                    <a:pt x="1713" y="0"/>
                  </a:lnTo>
                  <a:cubicBezTo>
                    <a:pt x="1809" y="240"/>
                    <a:pt x="1732" y="517"/>
                    <a:pt x="1522" y="670"/>
                  </a:cubicBezTo>
                  <a:lnTo>
                    <a:pt x="546" y="1379"/>
                  </a:lnTo>
                  <a:cubicBezTo>
                    <a:pt x="444" y="1450"/>
                    <a:pt x="328" y="1488"/>
                    <a:pt x="211" y="1488"/>
                  </a:cubicBezTo>
                  <a:cubicBezTo>
                    <a:pt x="140" y="1488"/>
                    <a:pt x="69" y="1474"/>
                    <a:pt x="0" y="1446"/>
                  </a:cubicBezTo>
                  <a:lnTo>
                    <a:pt x="0" y="1446"/>
                  </a:lnTo>
                  <a:cubicBezTo>
                    <a:pt x="19" y="1493"/>
                    <a:pt x="38" y="1541"/>
                    <a:pt x="67" y="1580"/>
                  </a:cubicBezTo>
                  <a:cubicBezTo>
                    <a:pt x="181" y="1727"/>
                    <a:pt x="348" y="1804"/>
                    <a:pt x="520" y="1804"/>
                  </a:cubicBezTo>
                  <a:cubicBezTo>
                    <a:pt x="637" y="1804"/>
                    <a:pt x="756" y="1768"/>
                    <a:pt x="861" y="1694"/>
                  </a:cubicBezTo>
                  <a:lnTo>
                    <a:pt x="1838" y="996"/>
                  </a:lnTo>
                  <a:cubicBezTo>
                    <a:pt x="2096" y="804"/>
                    <a:pt x="2153" y="441"/>
                    <a:pt x="1952" y="182"/>
                  </a:cubicBezTo>
                  <a:cubicBezTo>
                    <a:pt x="1895" y="106"/>
                    <a:pt x="1809" y="39"/>
                    <a:pt x="1713" y="0"/>
                  </a:cubicBezTo>
                  <a:close/>
                </a:path>
              </a:pathLst>
            </a:custGeom>
            <a:solidFill>
              <a:srgbClr val="A9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902;p143">
              <a:extLst>
                <a:ext uri="{FF2B5EF4-FFF2-40B4-BE49-F238E27FC236}">
                  <a16:creationId xmlns:a16="http://schemas.microsoft.com/office/drawing/2014/main" id="{D480C05B-C91E-FD22-0476-288329156BA0}"/>
                </a:ext>
              </a:extLst>
            </p:cNvPr>
            <p:cNvSpPr/>
            <p:nvPr/>
          </p:nvSpPr>
          <p:spPr>
            <a:xfrm>
              <a:off x="2758158" y="2226967"/>
              <a:ext cx="52310" cy="43303"/>
            </a:xfrm>
            <a:custGeom>
              <a:avLst/>
              <a:gdLst/>
              <a:ahLst/>
              <a:cxnLst/>
              <a:rect l="l" t="t" r="r" b="b"/>
              <a:pathLst>
                <a:path w="1992" h="1649" extrusionOk="0">
                  <a:moveTo>
                    <a:pt x="1340" y="1"/>
                  </a:moveTo>
                  <a:cubicBezTo>
                    <a:pt x="1227" y="1"/>
                    <a:pt x="1114" y="35"/>
                    <a:pt x="1015" y="107"/>
                  </a:cubicBezTo>
                  <a:lnTo>
                    <a:pt x="317" y="614"/>
                  </a:lnTo>
                  <a:cubicBezTo>
                    <a:pt x="58" y="796"/>
                    <a:pt x="1" y="1160"/>
                    <a:pt x="183" y="1409"/>
                  </a:cubicBezTo>
                  <a:cubicBezTo>
                    <a:pt x="299" y="1566"/>
                    <a:pt x="475" y="1648"/>
                    <a:pt x="652" y="1648"/>
                  </a:cubicBezTo>
                  <a:cubicBezTo>
                    <a:pt x="766" y="1648"/>
                    <a:pt x="879" y="1614"/>
                    <a:pt x="977" y="1543"/>
                  </a:cubicBezTo>
                  <a:lnTo>
                    <a:pt x="1676" y="1035"/>
                  </a:lnTo>
                  <a:cubicBezTo>
                    <a:pt x="1944" y="844"/>
                    <a:pt x="1991" y="480"/>
                    <a:pt x="1800" y="231"/>
                  </a:cubicBezTo>
                  <a:cubicBezTo>
                    <a:pt x="1684" y="81"/>
                    <a:pt x="1513" y="1"/>
                    <a:pt x="1340" y="1"/>
                  </a:cubicBez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903;p143">
              <a:extLst>
                <a:ext uri="{FF2B5EF4-FFF2-40B4-BE49-F238E27FC236}">
                  <a16:creationId xmlns:a16="http://schemas.microsoft.com/office/drawing/2014/main" id="{0CC487D0-2257-B76E-AD96-09E83AD63474}"/>
                </a:ext>
              </a:extLst>
            </p:cNvPr>
            <p:cNvSpPr/>
            <p:nvPr/>
          </p:nvSpPr>
          <p:spPr>
            <a:xfrm>
              <a:off x="2761178" y="2228018"/>
              <a:ext cx="49290" cy="42252"/>
            </a:xfrm>
            <a:custGeom>
              <a:avLst/>
              <a:gdLst/>
              <a:ahLst/>
              <a:cxnLst/>
              <a:rect l="l" t="t" r="r" b="b"/>
              <a:pathLst>
                <a:path w="1877" h="1609" extrusionOk="0">
                  <a:moveTo>
                    <a:pt x="1417" y="0"/>
                  </a:moveTo>
                  <a:cubicBezTo>
                    <a:pt x="1503" y="230"/>
                    <a:pt x="1417" y="498"/>
                    <a:pt x="1216" y="651"/>
                  </a:cubicBezTo>
                  <a:lnTo>
                    <a:pt x="517" y="1148"/>
                  </a:lnTo>
                  <a:cubicBezTo>
                    <a:pt x="419" y="1222"/>
                    <a:pt x="305" y="1261"/>
                    <a:pt x="190" y="1261"/>
                  </a:cubicBezTo>
                  <a:cubicBezTo>
                    <a:pt x="126" y="1261"/>
                    <a:pt x="62" y="1249"/>
                    <a:pt x="1" y="1225"/>
                  </a:cubicBezTo>
                  <a:lnTo>
                    <a:pt x="1" y="1225"/>
                  </a:lnTo>
                  <a:cubicBezTo>
                    <a:pt x="20" y="1273"/>
                    <a:pt x="39" y="1321"/>
                    <a:pt x="68" y="1369"/>
                  </a:cubicBezTo>
                  <a:cubicBezTo>
                    <a:pt x="184" y="1526"/>
                    <a:pt x="360" y="1608"/>
                    <a:pt x="539" y="1608"/>
                  </a:cubicBezTo>
                  <a:cubicBezTo>
                    <a:pt x="654" y="1608"/>
                    <a:pt x="770" y="1574"/>
                    <a:pt x="872" y="1503"/>
                  </a:cubicBezTo>
                  <a:lnTo>
                    <a:pt x="1561" y="995"/>
                  </a:lnTo>
                  <a:cubicBezTo>
                    <a:pt x="1829" y="804"/>
                    <a:pt x="1876" y="440"/>
                    <a:pt x="1685" y="182"/>
                  </a:cubicBezTo>
                  <a:cubicBezTo>
                    <a:pt x="1618" y="96"/>
                    <a:pt x="1522" y="29"/>
                    <a:pt x="1417" y="0"/>
                  </a:cubicBezTo>
                  <a:close/>
                </a:path>
              </a:pathLst>
            </a:custGeom>
            <a:solidFill>
              <a:srgbClr val="A9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904;p143">
              <a:extLst>
                <a:ext uri="{FF2B5EF4-FFF2-40B4-BE49-F238E27FC236}">
                  <a16:creationId xmlns:a16="http://schemas.microsoft.com/office/drawing/2014/main" id="{9DF9F7FC-1A37-B819-BF8C-1D256A28CD42}"/>
                </a:ext>
              </a:extLst>
            </p:cNvPr>
            <p:cNvSpPr/>
            <p:nvPr/>
          </p:nvSpPr>
          <p:spPr>
            <a:xfrm>
              <a:off x="2783814" y="2250706"/>
              <a:ext cx="45010" cy="37919"/>
            </a:xfrm>
            <a:custGeom>
              <a:avLst/>
              <a:gdLst/>
              <a:ahLst/>
              <a:cxnLst/>
              <a:rect l="l" t="t" r="r" b="b"/>
              <a:pathLst>
                <a:path w="1714" h="1444" extrusionOk="0">
                  <a:moveTo>
                    <a:pt x="1057" y="0"/>
                  </a:moveTo>
                  <a:cubicBezTo>
                    <a:pt x="942" y="0"/>
                    <a:pt x="826" y="34"/>
                    <a:pt x="727" y="103"/>
                  </a:cubicBezTo>
                  <a:lnTo>
                    <a:pt x="316" y="409"/>
                  </a:lnTo>
                  <a:cubicBezTo>
                    <a:pt x="57" y="600"/>
                    <a:pt x="0" y="954"/>
                    <a:pt x="182" y="1203"/>
                  </a:cubicBezTo>
                  <a:cubicBezTo>
                    <a:pt x="298" y="1360"/>
                    <a:pt x="475" y="1443"/>
                    <a:pt x="651" y="1443"/>
                  </a:cubicBezTo>
                  <a:cubicBezTo>
                    <a:pt x="765" y="1443"/>
                    <a:pt x="879" y="1409"/>
                    <a:pt x="976" y="1337"/>
                  </a:cubicBezTo>
                  <a:lnTo>
                    <a:pt x="1397" y="1031"/>
                  </a:lnTo>
                  <a:cubicBezTo>
                    <a:pt x="1656" y="849"/>
                    <a:pt x="1713" y="485"/>
                    <a:pt x="1512" y="227"/>
                  </a:cubicBezTo>
                  <a:cubicBezTo>
                    <a:pt x="1403" y="77"/>
                    <a:pt x="1231" y="0"/>
                    <a:pt x="1057" y="0"/>
                  </a:cubicBez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05;p143">
              <a:extLst>
                <a:ext uri="{FF2B5EF4-FFF2-40B4-BE49-F238E27FC236}">
                  <a16:creationId xmlns:a16="http://schemas.microsoft.com/office/drawing/2014/main" id="{869A092B-76EE-9758-7EB0-C4050959EAD7}"/>
                </a:ext>
              </a:extLst>
            </p:cNvPr>
            <p:cNvSpPr/>
            <p:nvPr/>
          </p:nvSpPr>
          <p:spPr>
            <a:xfrm>
              <a:off x="2786807" y="2251888"/>
              <a:ext cx="42016" cy="36764"/>
            </a:xfrm>
            <a:custGeom>
              <a:avLst/>
              <a:gdLst/>
              <a:ahLst/>
              <a:cxnLst/>
              <a:rect l="l" t="t" r="r" b="b"/>
              <a:pathLst>
                <a:path w="1600" h="1400" extrusionOk="0">
                  <a:moveTo>
                    <a:pt x="1149" y="0"/>
                  </a:moveTo>
                  <a:lnTo>
                    <a:pt x="1149" y="0"/>
                  </a:lnTo>
                  <a:cubicBezTo>
                    <a:pt x="1245" y="239"/>
                    <a:pt x="1168" y="517"/>
                    <a:pt x="958" y="661"/>
                  </a:cubicBezTo>
                  <a:lnTo>
                    <a:pt x="537" y="967"/>
                  </a:lnTo>
                  <a:cubicBezTo>
                    <a:pt x="442" y="1038"/>
                    <a:pt x="329" y="1072"/>
                    <a:pt x="213" y="1072"/>
                  </a:cubicBezTo>
                  <a:cubicBezTo>
                    <a:pt x="142" y="1072"/>
                    <a:pt x="70" y="1059"/>
                    <a:pt x="1" y="1034"/>
                  </a:cubicBezTo>
                  <a:lnTo>
                    <a:pt x="1" y="1034"/>
                  </a:lnTo>
                  <a:cubicBezTo>
                    <a:pt x="90" y="1263"/>
                    <a:pt x="311" y="1400"/>
                    <a:pt x="537" y="1400"/>
                  </a:cubicBezTo>
                  <a:cubicBezTo>
                    <a:pt x="650" y="1400"/>
                    <a:pt x="763" y="1366"/>
                    <a:pt x="862" y="1292"/>
                  </a:cubicBezTo>
                  <a:lnTo>
                    <a:pt x="1283" y="986"/>
                  </a:lnTo>
                  <a:cubicBezTo>
                    <a:pt x="1542" y="804"/>
                    <a:pt x="1599" y="431"/>
                    <a:pt x="1398" y="182"/>
                  </a:cubicBezTo>
                  <a:cubicBezTo>
                    <a:pt x="1331" y="96"/>
                    <a:pt x="1255" y="38"/>
                    <a:pt x="1149" y="0"/>
                  </a:cubicBezTo>
                  <a:close/>
                </a:path>
              </a:pathLst>
            </a:custGeom>
            <a:solidFill>
              <a:srgbClr val="A9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06;p143">
              <a:extLst>
                <a:ext uri="{FF2B5EF4-FFF2-40B4-BE49-F238E27FC236}">
                  <a16:creationId xmlns:a16="http://schemas.microsoft.com/office/drawing/2014/main" id="{05D249A2-89C9-35D0-AA8C-92EDE03D282F}"/>
                </a:ext>
              </a:extLst>
            </p:cNvPr>
            <p:cNvSpPr/>
            <p:nvPr/>
          </p:nvSpPr>
          <p:spPr>
            <a:xfrm>
              <a:off x="2788829" y="2102101"/>
              <a:ext cx="64862" cy="99788"/>
            </a:xfrm>
            <a:custGeom>
              <a:avLst/>
              <a:gdLst/>
              <a:ahLst/>
              <a:cxnLst/>
              <a:rect l="l" t="t" r="r" b="b"/>
              <a:pathLst>
                <a:path w="2470" h="3800" extrusionOk="0">
                  <a:moveTo>
                    <a:pt x="527" y="0"/>
                  </a:moveTo>
                  <a:cubicBezTo>
                    <a:pt x="441" y="0"/>
                    <a:pt x="364" y="58"/>
                    <a:pt x="345" y="144"/>
                  </a:cubicBezTo>
                  <a:lnTo>
                    <a:pt x="0" y="1522"/>
                  </a:lnTo>
                  <a:lnTo>
                    <a:pt x="0" y="3034"/>
                  </a:lnTo>
                  <a:cubicBezTo>
                    <a:pt x="0" y="3455"/>
                    <a:pt x="345" y="3800"/>
                    <a:pt x="766" y="3800"/>
                  </a:cubicBezTo>
                  <a:cubicBezTo>
                    <a:pt x="1178" y="3800"/>
                    <a:pt x="1522" y="3455"/>
                    <a:pt x="1522" y="3034"/>
                  </a:cubicBezTo>
                  <a:lnTo>
                    <a:pt x="1522" y="1895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07;p143">
              <a:extLst>
                <a:ext uri="{FF2B5EF4-FFF2-40B4-BE49-F238E27FC236}">
                  <a16:creationId xmlns:a16="http://schemas.microsoft.com/office/drawing/2014/main" id="{C6F5E625-5367-C135-77E6-B62D402557AC}"/>
                </a:ext>
              </a:extLst>
            </p:cNvPr>
            <p:cNvSpPr/>
            <p:nvPr/>
          </p:nvSpPr>
          <p:spPr>
            <a:xfrm>
              <a:off x="2788829" y="2102101"/>
              <a:ext cx="27415" cy="99788"/>
            </a:xfrm>
            <a:custGeom>
              <a:avLst/>
              <a:gdLst/>
              <a:ahLst/>
              <a:cxnLst/>
              <a:rect l="l" t="t" r="r" b="b"/>
              <a:pathLst>
                <a:path w="1044" h="3800" extrusionOk="0">
                  <a:moveTo>
                    <a:pt x="527" y="0"/>
                  </a:moveTo>
                  <a:cubicBezTo>
                    <a:pt x="441" y="0"/>
                    <a:pt x="364" y="58"/>
                    <a:pt x="335" y="144"/>
                  </a:cubicBezTo>
                  <a:lnTo>
                    <a:pt x="0" y="1512"/>
                  </a:lnTo>
                  <a:lnTo>
                    <a:pt x="0" y="3034"/>
                  </a:lnTo>
                  <a:cubicBezTo>
                    <a:pt x="0" y="3455"/>
                    <a:pt x="335" y="3800"/>
                    <a:pt x="756" y="3800"/>
                  </a:cubicBezTo>
                  <a:cubicBezTo>
                    <a:pt x="852" y="3800"/>
                    <a:pt x="948" y="3781"/>
                    <a:pt x="1044" y="3742"/>
                  </a:cubicBezTo>
                  <a:cubicBezTo>
                    <a:pt x="756" y="3627"/>
                    <a:pt x="565" y="3350"/>
                    <a:pt x="565" y="3034"/>
                  </a:cubicBezTo>
                  <a:lnTo>
                    <a:pt x="565" y="1522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A9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B7E7910-AB6D-4979-664A-EC295C383C41}"/>
              </a:ext>
            </a:extLst>
          </p:cNvPr>
          <p:cNvSpPr txBox="1"/>
          <p:nvPr/>
        </p:nvSpPr>
        <p:spPr>
          <a:xfrm>
            <a:off x="5501979" y="3872034"/>
            <a:ext cx="2181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Garantir o bom funcionamento da tecnologia envolvida no processo</a:t>
            </a:r>
          </a:p>
        </p:txBody>
      </p:sp>
    </p:spTree>
    <p:extLst>
      <p:ext uri="{BB962C8B-B14F-4D97-AF65-F5344CB8AC3E}">
        <p14:creationId xmlns:p14="http://schemas.microsoft.com/office/powerpoint/2010/main" val="148465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0" name="Google Shape;5060;p94"/>
          <p:cNvSpPr txBox="1">
            <a:spLocks noGrp="1"/>
          </p:cNvSpPr>
          <p:nvPr>
            <p:ph type="title"/>
          </p:nvPr>
        </p:nvSpPr>
        <p:spPr>
          <a:xfrm>
            <a:off x="311700" y="51683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Público-alvo</a:t>
            </a:r>
            <a:endParaRPr dirty="0"/>
          </a:p>
        </p:txBody>
      </p:sp>
      <p:grpSp>
        <p:nvGrpSpPr>
          <p:cNvPr id="5061" name="Google Shape;5061;p94"/>
          <p:cNvGrpSpPr/>
          <p:nvPr/>
        </p:nvGrpSpPr>
        <p:grpSpPr>
          <a:xfrm>
            <a:off x="769179" y="2119211"/>
            <a:ext cx="2246757" cy="2797883"/>
            <a:chOff x="1143003" y="1349803"/>
            <a:chExt cx="2333326" cy="3037789"/>
          </a:xfrm>
        </p:grpSpPr>
        <p:grpSp>
          <p:nvGrpSpPr>
            <p:cNvPr id="5062" name="Google Shape;5062;p94"/>
            <p:cNvGrpSpPr/>
            <p:nvPr/>
          </p:nvGrpSpPr>
          <p:grpSpPr>
            <a:xfrm>
              <a:off x="1143003" y="1349803"/>
              <a:ext cx="2333326" cy="3037789"/>
              <a:chOff x="4011900" y="650700"/>
              <a:chExt cx="1634325" cy="2127750"/>
            </a:xfrm>
          </p:grpSpPr>
          <p:sp>
            <p:nvSpPr>
              <p:cNvPr id="5063" name="Google Shape;5063;p94"/>
              <p:cNvSpPr/>
              <p:nvPr/>
            </p:nvSpPr>
            <p:spPr>
              <a:xfrm>
                <a:off x="4159700" y="650700"/>
                <a:ext cx="1153125" cy="931650"/>
              </a:xfrm>
              <a:custGeom>
                <a:avLst/>
                <a:gdLst/>
                <a:ahLst/>
                <a:cxnLst/>
                <a:rect l="l" t="t" r="r" b="b"/>
                <a:pathLst>
                  <a:path w="46125" h="37266" extrusionOk="0">
                    <a:moveTo>
                      <a:pt x="24583" y="1"/>
                    </a:moveTo>
                    <a:cubicBezTo>
                      <a:pt x="24228" y="1"/>
                      <a:pt x="23868" y="38"/>
                      <a:pt x="23509" y="114"/>
                    </a:cubicBezTo>
                    <a:cubicBezTo>
                      <a:pt x="22410" y="320"/>
                      <a:pt x="21344" y="767"/>
                      <a:pt x="20244" y="1007"/>
                    </a:cubicBezTo>
                    <a:cubicBezTo>
                      <a:pt x="19067" y="1259"/>
                      <a:pt x="17858" y="1296"/>
                      <a:pt x="16645" y="1296"/>
                    </a:cubicBezTo>
                    <a:cubicBezTo>
                      <a:pt x="16130" y="1296"/>
                      <a:pt x="15615" y="1289"/>
                      <a:pt x="15100" y="1289"/>
                    </a:cubicBezTo>
                    <a:cubicBezTo>
                      <a:pt x="13677" y="1289"/>
                      <a:pt x="12262" y="1341"/>
                      <a:pt x="10896" y="1729"/>
                    </a:cubicBezTo>
                    <a:cubicBezTo>
                      <a:pt x="8868" y="2279"/>
                      <a:pt x="7115" y="3585"/>
                      <a:pt x="6015" y="5372"/>
                    </a:cubicBezTo>
                    <a:cubicBezTo>
                      <a:pt x="4915" y="7194"/>
                      <a:pt x="4744" y="9393"/>
                      <a:pt x="5500" y="11387"/>
                    </a:cubicBezTo>
                    <a:cubicBezTo>
                      <a:pt x="5809" y="12212"/>
                      <a:pt x="6359" y="13105"/>
                      <a:pt x="6050" y="13965"/>
                    </a:cubicBezTo>
                    <a:cubicBezTo>
                      <a:pt x="5843" y="14377"/>
                      <a:pt x="5534" y="14721"/>
                      <a:pt x="5156" y="14996"/>
                    </a:cubicBezTo>
                    <a:cubicBezTo>
                      <a:pt x="3953" y="15958"/>
                      <a:pt x="2613" y="16852"/>
                      <a:pt x="1822" y="18192"/>
                    </a:cubicBezTo>
                    <a:cubicBezTo>
                      <a:pt x="0" y="21251"/>
                      <a:pt x="2200" y="25375"/>
                      <a:pt x="5328" y="26509"/>
                    </a:cubicBezTo>
                    <a:cubicBezTo>
                      <a:pt x="5327" y="26509"/>
                      <a:pt x="5326" y="26509"/>
                      <a:pt x="5325" y="26509"/>
                    </a:cubicBezTo>
                    <a:cubicBezTo>
                      <a:pt x="5183" y="26509"/>
                      <a:pt x="4537" y="29364"/>
                      <a:pt x="4503" y="29671"/>
                    </a:cubicBezTo>
                    <a:cubicBezTo>
                      <a:pt x="4434" y="30977"/>
                      <a:pt x="4812" y="31837"/>
                      <a:pt x="5671" y="32765"/>
                    </a:cubicBezTo>
                    <a:cubicBezTo>
                      <a:pt x="6807" y="34029"/>
                      <a:pt x="8581" y="34886"/>
                      <a:pt x="10341" y="34886"/>
                    </a:cubicBezTo>
                    <a:cubicBezTo>
                      <a:pt x="10925" y="34886"/>
                      <a:pt x="11507" y="34792"/>
                      <a:pt x="12064" y="34586"/>
                    </a:cubicBezTo>
                    <a:cubicBezTo>
                      <a:pt x="12545" y="34414"/>
                      <a:pt x="12958" y="34105"/>
                      <a:pt x="13267" y="33693"/>
                    </a:cubicBezTo>
                    <a:cubicBezTo>
                      <a:pt x="14161" y="35411"/>
                      <a:pt x="15776" y="36855"/>
                      <a:pt x="17667" y="37198"/>
                    </a:cubicBezTo>
                    <a:cubicBezTo>
                      <a:pt x="17920" y="37244"/>
                      <a:pt x="18177" y="37266"/>
                      <a:pt x="18435" y="37266"/>
                    </a:cubicBezTo>
                    <a:cubicBezTo>
                      <a:pt x="20135" y="37266"/>
                      <a:pt x="21847" y="36306"/>
                      <a:pt x="22444" y="34724"/>
                    </a:cubicBezTo>
                    <a:cubicBezTo>
                      <a:pt x="23471" y="36133"/>
                      <a:pt x="25229" y="36746"/>
                      <a:pt x="27014" y="36746"/>
                    </a:cubicBezTo>
                    <a:cubicBezTo>
                      <a:pt x="27797" y="36746"/>
                      <a:pt x="28584" y="36628"/>
                      <a:pt x="29318" y="36408"/>
                    </a:cubicBezTo>
                    <a:cubicBezTo>
                      <a:pt x="30693" y="35961"/>
                      <a:pt x="32171" y="35033"/>
                      <a:pt x="32205" y="33590"/>
                    </a:cubicBezTo>
                    <a:cubicBezTo>
                      <a:pt x="32205" y="33968"/>
                      <a:pt x="34233" y="34036"/>
                      <a:pt x="34473" y="34036"/>
                    </a:cubicBezTo>
                    <a:cubicBezTo>
                      <a:pt x="35367" y="33899"/>
                      <a:pt x="36226" y="33555"/>
                      <a:pt x="36982" y="33074"/>
                    </a:cubicBezTo>
                    <a:cubicBezTo>
                      <a:pt x="38391" y="32318"/>
                      <a:pt x="39182" y="31252"/>
                      <a:pt x="38976" y="29500"/>
                    </a:cubicBezTo>
                    <a:cubicBezTo>
                      <a:pt x="43856" y="29396"/>
                      <a:pt x="46125" y="23416"/>
                      <a:pt x="42550" y="20117"/>
                    </a:cubicBezTo>
                    <a:cubicBezTo>
                      <a:pt x="42413" y="19979"/>
                      <a:pt x="42275" y="19842"/>
                      <a:pt x="42172" y="19670"/>
                    </a:cubicBezTo>
                    <a:cubicBezTo>
                      <a:pt x="41932" y="19154"/>
                      <a:pt x="42344" y="18604"/>
                      <a:pt x="42653" y="18123"/>
                    </a:cubicBezTo>
                    <a:cubicBezTo>
                      <a:pt x="44062" y="15924"/>
                      <a:pt x="43031" y="12555"/>
                      <a:pt x="40626" y="11524"/>
                    </a:cubicBezTo>
                    <a:cubicBezTo>
                      <a:pt x="39045" y="10871"/>
                      <a:pt x="36845" y="10940"/>
                      <a:pt x="36089" y="9393"/>
                    </a:cubicBezTo>
                    <a:cubicBezTo>
                      <a:pt x="35573" y="8328"/>
                      <a:pt x="35917" y="7022"/>
                      <a:pt x="35504" y="5922"/>
                    </a:cubicBezTo>
                    <a:cubicBezTo>
                      <a:pt x="35126" y="4925"/>
                      <a:pt x="34336" y="4135"/>
                      <a:pt x="33374" y="3722"/>
                    </a:cubicBezTo>
                    <a:cubicBezTo>
                      <a:pt x="32544" y="3358"/>
                      <a:pt x="31667" y="3173"/>
                      <a:pt x="30792" y="3173"/>
                    </a:cubicBezTo>
                    <a:cubicBezTo>
                      <a:pt x="30180" y="3173"/>
                      <a:pt x="29568" y="3264"/>
                      <a:pt x="28974" y="3447"/>
                    </a:cubicBezTo>
                    <a:cubicBezTo>
                      <a:pt x="28505" y="1249"/>
                      <a:pt x="26636" y="1"/>
                      <a:pt x="245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5064" name="Google Shape;5064;p94"/>
              <p:cNvSpPr/>
              <p:nvPr/>
            </p:nvSpPr>
            <p:spPr>
              <a:xfrm>
                <a:off x="4213100" y="1425125"/>
                <a:ext cx="1065275" cy="518275"/>
              </a:xfrm>
              <a:custGeom>
                <a:avLst/>
                <a:gdLst/>
                <a:ahLst/>
                <a:cxnLst/>
                <a:rect l="l" t="t" r="r" b="b"/>
                <a:pathLst>
                  <a:path w="42611" h="20731" extrusionOk="0">
                    <a:moveTo>
                      <a:pt x="18383" y="0"/>
                    </a:moveTo>
                    <a:lnTo>
                      <a:pt x="18383" y="6187"/>
                    </a:lnTo>
                    <a:cubicBezTo>
                      <a:pt x="18383" y="6187"/>
                      <a:pt x="2470" y="7356"/>
                      <a:pt x="855" y="15398"/>
                    </a:cubicBezTo>
                    <a:cubicBezTo>
                      <a:pt x="0" y="19746"/>
                      <a:pt x="6940" y="20731"/>
                      <a:pt x="13486" y="20731"/>
                    </a:cubicBezTo>
                    <a:cubicBezTo>
                      <a:pt x="15891" y="20731"/>
                      <a:pt x="18243" y="20598"/>
                      <a:pt x="20136" y="20450"/>
                    </a:cubicBezTo>
                    <a:cubicBezTo>
                      <a:pt x="22245" y="20598"/>
                      <a:pt x="24861" y="20730"/>
                      <a:pt x="27537" y="20730"/>
                    </a:cubicBezTo>
                    <a:cubicBezTo>
                      <a:pt x="34847" y="20730"/>
                      <a:pt x="42610" y="19741"/>
                      <a:pt x="41755" y="15364"/>
                    </a:cubicBezTo>
                    <a:cubicBezTo>
                      <a:pt x="40139" y="7356"/>
                      <a:pt x="24226" y="6187"/>
                      <a:pt x="24226" y="6187"/>
                    </a:cubicBezTo>
                    <a:lnTo>
                      <a:pt x="24226" y="0"/>
                    </a:lnTo>
                    <a:close/>
                  </a:path>
                </a:pathLst>
              </a:custGeom>
              <a:solidFill>
                <a:srgbClr val="E897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94"/>
              <p:cNvSpPr/>
              <p:nvPr/>
            </p:nvSpPr>
            <p:spPr>
              <a:xfrm>
                <a:off x="4213125" y="1586650"/>
                <a:ext cx="1065175" cy="356275"/>
              </a:xfrm>
              <a:custGeom>
                <a:avLst/>
                <a:gdLst/>
                <a:ahLst/>
                <a:cxnLst/>
                <a:rect l="l" t="t" r="r" b="b"/>
                <a:pathLst>
                  <a:path w="42607" h="14251" extrusionOk="0">
                    <a:moveTo>
                      <a:pt x="16251" y="1"/>
                    </a:moveTo>
                    <a:cubicBezTo>
                      <a:pt x="11852" y="620"/>
                      <a:pt x="2125" y="2716"/>
                      <a:pt x="854" y="8903"/>
                    </a:cubicBezTo>
                    <a:cubicBezTo>
                      <a:pt x="1" y="13243"/>
                      <a:pt x="6914" y="14250"/>
                      <a:pt x="13451" y="14250"/>
                    </a:cubicBezTo>
                    <a:cubicBezTo>
                      <a:pt x="15868" y="14250"/>
                      <a:pt x="18233" y="14113"/>
                      <a:pt x="20135" y="13955"/>
                    </a:cubicBezTo>
                    <a:cubicBezTo>
                      <a:pt x="22260" y="14113"/>
                      <a:pt x="24898" y="14250"/>
                      <a:pt x="27595" y="14250"/>
                    </a:cubicBezTo>
                    <a:cubicBezTo>
                      <a:pt x="34887" y="14250"/>
                      <a:pt x="42607" y="13243"/>
                      <a:pt x="41754" y="8903"/>
                    </a:cubicBezTo>
                    <a:cubicBezTo>
                      <a:pt x="40516" y="2750"/>
                      <a:pt x="30893" y="654"/>
                      <a:pt x="26459" y="1"/>
                    </a:cubicBezTo>
                    <a:cubicBezTo>
                      <a:pt x="25840" y="3919"/>
                      <a:pt x="24191" y="7631"/>
                      <a:pt x="21647" y="10690"/>
                    </a:cubicBezTo>
                    <a:cubicBezTo>
                      <a:pt x="19860" y="8971"/>
                      <a:pt x="18417" y="6978"/>
                      <a:pt x="17317" y="4744"/>
                    </a:cubicBezTo>
                    <a:cubicBezTo>
                      <a:pt x="16629" y="3266"/>
                      <a:pt x="16286" y="1616"/>
                      <a:pt x="162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94"/>
              <p:cNvSpPr/>
              <p:nvPr/>
            </p:nvSpPr>
            <p:spPr>
              <a:xfrm>
                <a:off x="4531750" y="1586650"/>
                <a:ext cx="426200" cy="353175"/>
              </a:xfrm>
              <a:custGeom>
                <a:avLst/>
                <a:gdLst/>
                <a:ahLst/>
                <a:cxnLst/>
                <a:rect l="l" t="t" r="r" b="b"/>
                <a:pathLst>
                  <a:path w="17048" h="14127" extrusionOk="0">
                    <a:moveTo>
                      <a:pt x="3506" y="1"/>
                    </a:moveTo>
                    <a:cubicBezTo>
                      <a:pt x="3231" y="35"/>
                      <a:pt x="2956" y="70"/>
                      <a:pt x="2647" y="104"/>
                    </a:cubicBezTo>
                    <a:cubicBezTo>
                      <a:pt x="2510" y="207"/>
                      <a:pt x="2372" y="345"/>
                      <a:pt x="2269" y="448"/>
                    </a:cubicBezTo>
                    <a:cubicBezTo>
                      <a:pt x="1272" y="1444"/>
                      <a:pt x="722" y="2888"/>
                      <a:pt x="310" y="4194"/>
                    </a:cubicBezTo>
                    <a:cubicBezTo>
                      <a:pt x="104" y="4813"/>
                      <a:pt x="1" y="5500"/>
                      <a:pt x="1" y="6187"/>
                    </a:cubicBezTo>
                    <a:cubicBezTo>
                      <a:pt x="143" y="7778"/>
                      <a:pt x="1506" y="8923"/>
                      <a:pt x="3022" y="8923"/>
                    </a:cubicBezTo>
                    <a:cubicBezTo>
                      <a:pt x="3340" y="8923"/>
                      <a:pt x="3665" y="8872"/>
                      <a:pt x="3987" y="8765"/>
                    </a:cubicBezTo>
                    <a:lnTo>
                      <a:pt x="3987" y="8765"/>
                    </a:lnTo>
                    <a:cubicBezTo>
                      <a:pt x="3644" y="10106"/>
                      <a:pt x="3781" y="11515"/>
                      <a:pt x="4331" y="12786"/>
                    </a:cubicBezTo>
                    <a:cubicBezTo>
                      <a:pt x="4537" y="13233"/>
                      <a:pt x="4778" y="13680"/>
                      <a:pt x="5053" y="14127"/>
                    </a:cubicBezTo>
                    <a:cubicBezTo>
                      <a:pt x="5878" y="14058"/>
                      <a:pt x="6668" y="14024"/>
                      <a:pt x="7424" y="13955"/>
                    </a:cubicBezTo>
                    <a:lnTo>
                      <a:pt x="8284" y="14024"/>
                    </a:lnTo>
                    <a:lnTo>
                      <a:pt x="8284" y="14058"/>
                    </a:lnTo>
                    <a:lnTo>
                      <a:pt x="8731" y="14058"/>
                    </a:lnTo>
                    <a:lnTo>
                      <a:pt x="8731" y="14024"/>
                    </a:lnTo>
                    <a:lnTo>
                      <a:pt x="9624" y="13955"/>
                    </a:lnTo>
                    <a:cubicBezTo>
                      <a:pt x="10346" y="14024"/>
                      <a:pt x="11171" y="14092"/>
                      <a:pt x="11996" y="14127"/>
                    </a:cubicBezTo>
                    <a:cubicBezTo>
                      <a:pt x="12271" y="13714"/>
                      <a:pt x="12511" y="13268"/>
                      <a:pt x="12717" y="12786"/>
                    </a:cubicBezTo>
                    <a:cubicBezTo>
                      <a:pt x="13267" y="11515"/>
                      <a:pt x="13370" y="10106"/>
                      <a:pt x="13061" y="8765"/>
                    </a:cubicBezTo>
                    <a:lnTo>
                      <a:pt x="13061" y="8765"/>
                    </a:lnTo>
                    <a:cubicBezTo>
                      <a:pt x="13389" y="8883"/>
                      <a:pt x="13722" y="8938"/>
                      <a:pt x="14047" y="8938"/>
                    </a:cubicBezTo>
                    <a:cubicBezTo>
                      <a:pt x="15530" y="8938"/>
                      <a:pt x="16873" y="7794"/>
                      <a:pt x="17014" y="6187"/>
                    </a:cubicBezTo>
                    <a:cubicBezTo>
                      <a:pt x="17048" y="5500"/>
                      <a:pt x="16945" y="4813"/>
                      <a:pt x="16704" y="4194"/>
                    </a:cubicBezTo>
                    <a:cubicBezTo>
                      <a:pt x="16326" y="2888"/>
                      <a:pt x="15776" y="1444"/>
                      <a:pt x="14780" y="448"/>
                    </a:cubicBezTo>
                    <a:cubicBezTo>
                      <a:pt x="14642" y="345"/>
                      <a:pt x="14539" y="207"/>
                      <a:pt x="14402" y="104"/>
                    </a:cubicBezTo>
                    <a:cubicBezTo>
                      <a:pt x="14092" y="70"/>
                      <a:pt x="13783" y="35"/>
                      <a:pt x="13542" y="1"/>
                    </a:cubicBezTo>
                    <a:cubicBezTo>
                      <a:pt x="13508" y="1616"/>
                      <a:pt x="13130" y="3232"/>
                      <a:pt x="12442" y="4744"/>
                    </a:cubicBezTo>
                    <a:cubicBezTo>
                      <a:pt x="11446" y="6806"/>
                      <a:pt x="10140" y="8662"/>
                      <a:pt x="8524" y="10277"/>
                    </a:cubicBezTo>
                    <a:cubicBezTo>
                      <a:pt x="6909" y="8662"/>
                      <a:pt x="5568" y="6806"/>
                      <a:pt x="4606" y="4744"/>
                    </a:cubicBezTo>
                    <a:cubicBezTo>
                      <a:pt x="3919" y="3232"/>
                      <a:pt x="3541" y="1616"/>
                      <a:pt x="35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94"/>
              <p:cNvSpPr/>
              <p:nvPr/>
            </p:nvSpPr>
            <p:spPr>
              <a:xfrm>
                <a:off x="4672675" y="1425125"/>
                <a:ext cx="146100" cy="110000"/>
              </a:xfrm>
              <a:custGeom>
                <a:avLst/>
                <a:gdLst/>
                <a:ahLst/>
                <a:cxnLst/>
                <a:rect l="l" t="t" r="r" b="b"/>
                <a:pathLst>
                  <a:path w="5844" h="4400" extrusionOk="0">
                    <a:moveTo>
                      <a:pt x="0" y="0"/>
                    </a:moveTo>
                    <a:lnTo>
                      <a:pt x="0" y="4400"/>
                    </a:lnTo>
                    <a:cubicBezTo>
                      <a:pt x="1994" y="4194"/>
                      <a:pt x="3953" y="3781"/>
                      <a:pt x="5843" y="3197"/>
                    </a:cubicBezTo>
                    <a:lnTo>
                      <a:pt x="5843" y="0"/>
                    </a:lnTo>
                    <a:close/>
                  </a:path>
                </a:pathLst>
              </a:custGeom>
              <a:solidFill>
                <a:srgbClr val="E08F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94"/>
              <p:cNvSpPr/>
              <p:nvPr/>
            </p:nvSpPr>
            <p:spPr>
              <a:xfrm>
                <a:off x="4362475" y="1143825"/>
                <a:ext cx="180475" cy="169075"/>
              </a:xfrm>
              <a:custGeom>
                <a:avLst/>
                <a:gdLst/>
                <a:ahLst/>
                <a:cxnLst/>
                <a:rect l="l" t="t" r="r" b="b"/>
                <a:pathLst>
                  <a:path w="7219" h="6763" extrusionOk="0">
                    <a:moveTo>
                      <a:pt x="2458" y="1"/>
                    </a:moveTo>
                    <a:cubicBezTo>
                      <a:pt x="1941" y="1"/>
                      <a:pt x="1469" y="150"/>
                      <a:pt x="1101" y="460"/>
                    </a:cubicBezTo>
                    <a:cubicBezTo>
                      <a:pt x="1" y="1423"/>
                      <a:pt x="241" y="3485"/>
                      <a:pt x="1616" y="5100"/>
                    </a:cubicBezTo>
                    <a:cubicBezTo>
                      <a:pt x="2531" y="6175"/>
                      <a:pt x="3734" y="6763"/>
                      <a:pt x="4761" y="6763"/>
                    </a:cubicBezTo>
                    <a:cubicBezTo>
                      <a:pt x="5278" y="6763"/>
                      <a:pt x="5750" y="6614"/>
                      <a:pt x="6119" y="6303"/>
                    </a:cubicBezTo>
                    <a:cubicBezTo>
                      <a:pt x="7218" y="5341"/>
                      <a:pt x="6978" y="3279"/>
                      <a:pt x="5603" y="1663"/>
                    </a:cubicBezTo>
                    <a:cubicBezTo>
                      <a:pt x="4688" y="589"/>
                      <a:pt x="3485" y="1"/>
                      <a:pt x="2458" y="1"/>
                    </a:cubicBezTo>
                    <a:close/>
                  </a:path>
                </a:pathLst>
              </a:custGeom>
              <a:solidFill>
                <a:srgbClr val="E897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94"/>
              <p:cNvSpPr/>
              <p:nvPr/>
            </p:nvSpPr>
            <p:spPr>
              <a:xfrm>
                <a:off x="4403725" y="1178525"/>
                <a:ext cx="79925" cy="110875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443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7" y="172"/>
                      <a:pt x="413" y="344"/>
                      <a:pt x="654" y="516"/>
                    </a:cubicBezTo>
                    <a:cubicBezTo>
                      <a:pt x="1135" y="928"/>
                      <a:pt x="1582" y="1410"/>
                      <a:pt x="1925" y="1959"/>
                    </a:cubicBezTo>
                    <a:cubicBezTo>
                      <a:pt x="2303" y="2509"/>
                      <a:pt x="2578" y="3094"/>
                      <a:pt x="2853" y="3678"/>
                    </a:cubicBezTo>
                    <a:cubicBezTo>
                      <a:pt x="2922" y="3953"/>
                      <a:pt x="3059" y="4193"/>
                      <a:pt x="3197" y="4434"/>
                    </a:cubicBezTo>
                    <a:cubicBezTo>
                      <a:pt x="3197" y="4159"/>
                      <a:pt x="3128" y="3884"/>
                      <a:pt x="2991" y="3644"/>
                    </a:cubicBezTo>
                    <a:cubicBezTo>
                      <a:pt x="2784" y="2991"/>
                      <a:pt x="2509" y="2406"/>
                      <a:pt x="2131" y="1822"/>
                    </a:cubicBezTo>
                    <a:cubicBezTo>
                      <a:pt x="1788" y="1272"/>
                      <a:pt x="1307" y="757"/>
                      <a:pt x="757" y="378"/>
                    </a:cubicBezTo>
                    <a:cubicBezTo>
                      <a:pt x="550" y="172"/>
                      <a:pt x="275" y="6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94"/>
              <p:cNvSpPr/>
              <p:nvPr/>
            </p:nvSpPr>
            <p:spPr>
              <a:xfrm>
                <a:off x="4412325" y="1234825"/>
                <a:ext cx="481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401" extrusionOk="0">
                    <a:moveTo>
                      <a:pt x="1217" y="1"/>
                    </a:moveTo>
                    <a:cubicBezTo>
                      <a:pt x="1137" y="1"/>
                      <a:pt x="1051" y="6"/>
                      <a:pt x="963" y="17"/>
                    </a:cubicBezTo>
                    <a:cubicBezTo>
                      <a:pt x="378" y="51"/>
                      <a:pt x="0" y="326"/>
                      <a:pt x="35" y="395"/>
                    </a:cubicBezTo>
                    <a:cubicBezTo>
                      <a:pt x="38" y="399"/>
                      <a:pt x="47" y="400"/>
                      <a:pt x="59" y="400"/>
                    </a:cubicBezTo>
                    <a:cubicBezTo>
                      <a:pt x="160" y="400"/>
                      <a:pt x="534" y="288"/>
                      <a:pt x="963" y="257"/>
                    </a:cubicBezTo>
                    <a:cubicBezTo>
                      <a:pt x="1220" y="223"/>
                      <a:pt x="1452" y="223"/>
                      <a:pt x="1624" y="223"/>
                    </a:cubicBezTo>
                    <a:cubicBezTo>
                      <a:pt x="1796" y="223"/>
                      <a:pt x="1908" y="223"/>
                      <a:pt x="1925" y="189"/>
                    </a:cubicBezTo>
                    <a:cubicBezTo>
                      <a:pt x="1925" y="131"/>
                      <a:pt x="1635" y="1"/>
                      <a:pt x="1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94"/>
              <p:cNvSpPr/>
              <p:nvPr/>
            </p:nvSpPr>
            <p:spPr>
              <a:xfrm>
                <a:off x="4933025" y="1144300"/>
                <a:ext cx="180450" cy="169000"/>
              </a:xfrm>
              <a:custGeom>
                <a:avLst/>
                <a:gdLst/>
                <a:ahLst/>
                <a:cxnLst/>
                <a:rect l="l" t="t" r="r" b="b"/>
                <a:pathLst>
                  <a:path w="7218" h="6760" extrusionOk="0">
                    <a:moveTo>
                      <a:pt x="4761" y="1"/>
                    </a:moveTo>
                    <a:cubicBezTo>
                      <a:pt x="3734" y="1"/>
                      <a:pt x="2530" y="604"/>
                      <a:pt x="1616" y="1679"/>
                    </a:cubicBezTo>
                    <a:cubicBezTo>
                      <a:pt x="241" y="3260"/>
                      <a:pt x="0" y="5356"/>
                      <a:pt x="1100" y="6284"/>
                    </a:cubicBezTo>
                    <a:cubicBezTo>
                      <a:pt x="1468" y="6606"/>
                      <a:pt x="1940" y="6759"/>
                      <a:pt x="2457" y="6759"/>
                    </a:cubicBezTo>
                    <a:cubicBezTo>
                      <a:pt x="3484" y="6759"/>
                      <a:pt x="4688" y="6156"/>
                      <a:pt x="5603" y="5081"/>
                    </a:cubicBezTo>
                    <a:cubicBezTo>
                      <a:pt x="6977" y="3500"/>
                      <a:pt x="7218" y="1404"/>
                      <a:pt x="6118" y="476"/>
                    </a:cubicBezTo>
                    <a:cubicBezTo>
                      <a:pt x="5750" y="154"/>
                      <a:pt x="5278" y="1"/>
                      <a:pt x="4761" y="1"/>
                    </a:cubicBezTo>
                    <a:close/>
                  </a:path>
                </a:pathLst>
              </a:custGeom>
              <a:solidFill>
                <a:srgbClr val="E897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94"/>
              <p:cNvSpPr/>
              <p:nvPr/>
            </p:nvSpPr>
            <p:spPr>
              <a:xfrm>
                <a:off x="4992300" y="1179375"/>
                <a:ext cx="79950" cy="110025"/>
              </a:xfrm>
              <a:custGeom>
                <a:avLst/>
                <a:gdLst/>
                <a:ahLst/>
                <a:cxnLst/>
                <a:rect l="l" t="t" r="r" b="b"/>
                <a:pathLst>
                  <a:path w="3198" h="4401" extrusionOk="0">
                    <a:moveTo>
                      <a:pt x="3197" y="1"/>
                    </a:moveTo>
                    <a:lnTo>
                      <a:pt x="3197" y="1"/>
                    </a:lnTo>
                    <a:cubicBezTo>
                      <a:pt x="2922" y="35"/>
                      <a:pt x="2682" y="173"/>
                      <a:pt x="2441" y="344"/>
                    </a:cubicBezTo>
                    <a:cubicBezTo>
                      <a:pt x="1891" y="757"/>
                      <a:pt x="1444" y="1238"/>
                      <a:pt x="1066" y="1822"/>
                    </a:cubicBezTo>
                    <a:cubicBezTo>
                      <a:pt x="688" y="2372"/>
                      <a:pt x="413" y="2991"/>
                      <a:pt x="207" y="3644"/>
                    </a:cubicBezTo>
                    <a:cubicBezTo>
                      <a:pt x="104" y="3885"/>
                      <a:pt x="35" y="4125"/>
                      <a:pt x="1" y="4400"/>
                    </a:cubicBezTo>
                    <a:cubicBezTo>
                      <a:pt x="138" y="4194"/>
                      <a:pt x="276" y="3919"/>
                      <a:pt x="344" y="3678"/>
                    </a:cubicBezTo>
                    <a:cubicBezTo>
                      <a:pt x="619" y="3060"/>
                      <a:pt x="929" y="2510"/>
                      <a:pt x="1272" y="1960"/>
                    </a:cubicBezTo>
                    <a:cubicBezTo>
                      <a:pt x="1616" y="1410"/>
                      <a:pt x="2063" y="929"/>
                      <a:pt x="2544" y="482"/>
                    </a:cubicBezTo>
                    <a:cubicBezTo>
                      <a:pt x="2785" y="344"/>
                      <a:pt x="2991" y="173"/>
                      <a:pt x="3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94"/>
              <p:cNvSpPr/>
              <p:nvPr/>
            </p:nvSpPr>
            <p:spPr>
              <a:xfrm>
                <a:off x="5015650" y="1234825"/>
                <a:ext cx="47150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414" extrusionOk="0">
                    <a:moveTo>
                      <a:pt x="723" y="1"/>
                    </a:moveTo>
                    <a:cubicBezTo>
                      <a:pt x="286" y="1"/>
                      <a:pt x="0" y="131"/>
                      <a:pt x="29" y="189"/>
                    </a:cubicBezTo>
                    <a:cubicBezTo>
                      <a:pt x="29" y="223"/>
                      <a:pt x="132" y="223"/>
                      <a:pt x="300" y="223"/>
                    </a:cubicBezTo>
                    <a:cubicBezTo>
                      <a:pt x="467" y="223"/>
                      <a:pt x="699" y="223"/>
                      <a:pt x="957" y="257"/>
                    </a:cubicBezTo>
                    <a:cubicBezTo>
                      <a:pt x="1346" y="313"/>
                      <a:pt x="1691" y="414"/>
                      <a:pt x="1826" y="414"/>
                    </a:cubicBezTo>
                    <a:cubicBezTo>
                      <a:pt x="1858" y="414"/>
                      <a:pt x="1879" y="408"/>
                      <a:pt x="1885" y="395"/>
                    </a:cubicBezTo>
                    <a:cubicBezTo>
                      <a:pt x="1885" y="326"/>
                      <a:pt x="1541" y="51"/>
                      <a:pt x="991" y="17"/>
                    </a:cubicBezTo>
                    <a:cubicBezTo>
                      <a:pt x="897" y="6"/>
                      <a:pt x="807" y="1"/>
                      <a:pt x="7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94"/>
              <p:cNvSpPr/>
              <p:nvPr/>
            </p:nvSpPr>
            <p:spPr>
              <a:xfrm>
                <a:off x="4451000" y="763500"/>
                <a:ext cx="573975" cy="702900"/>
              </a:xfrm>
              <a:custGeom>
                <a:avLst/>
                <a:gdLst/>
                <a:ahLst/>
                <a:cxnLst/>
                <a:rect l="l" t="t" r="r" b="b"/>
                <a:pathLst>
                  <a:path w="22959" h="28116" extrusionOk="0">
                    <a:moveTo>
                      <a:pt x="11389" y="0"/>
                    </a:moveTo>
                    <a:cubicBezTo>
                      <a:pt x="5088" y="0"/>
                      <a:pt x="1" y="5164"/>
                      <a:pt x="137" y="11480"/>
                    </a:cubicBezTo>
                    <a:lnTo>
                      <a:pt x="344" y="17289"/>
                    </a:lnTo>
                    <a:cubicBezTo>
                      <a:pt x="515" y="23338"/>
                      <a:pt x="5465" y="28115"/>
                      <a:pt x="11514" y="28115"/>
                    </a:cubicBezTo>
                    <a:cubicBezTo>
                      <a:pt x="17528" y="28115"/>
                      <a:pt x="22443" y="23338"/>
                      <a:pt x="22649" y="17289"/>
                    </a:cubicBezTo>
                    <a:lnTo>
                      <a:pt x="22821" y="11480"/>
                    </a:lnTo>
                    <a:cubicBezTo>
                      <a:pt x="22958" y="5177"/>
                      <a:pt x="17871" y="1"/>
                      <a:pt x="11576" y="1"/>
                    </a:cubicBezTo>
                    <a:cubicBezTo>
                      <a:pt x="11555" y="1"/>
                      <a:pt x="11535" y="1"/>
                      <a:pt x="11514" y="1"/>
                    </a:cubicBezTo>
                    <a:cubicBezTo>
                      <a:pt x="11472" y="0"/>
                      <a:pt x="11430" y="0"/>
                      <a:pt x="11389" y="0"/>
                    </a:cubicBezTo>
                    <a:close/>
                  </a:path>
                </a:pathLst>
              </a:custGeom>
              <a:solidFill>
                <a:srgbClr val="E897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94"/>
              <p:cNvSpPr/>
              <p:nvPr/>
            </p:nvSpPr>
            <p:spPr>
              <a:xfrm>
                <a:off x="4609950" y="1134700"/>
                <a:ext cx="137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2304" extrusionOk="0">
                    <a:moveTo>
                      <a:pt x="206" y="1"/>
                    </a:moveTo>
                    <a:cubicBezTo>
                      <a:pt x="103" y="1"/>
                      <a:pt x="0" y="69"/>
                      <a:pt x="0" y="207"/>
                    </a:cubicBezTo>
                    <a:lnTo>
                      <a:pt x="103" y="2097"/>
                    </a:lnTo>
                    <a:cubicBezTo>
                      <a:pt x="103" y="2235"/>
                      <a:pt x="215" y="2303"/>
                      <a:pt x="327" y="2303"/>
                    </a:cubicBezTo>
                    <a:cubicBezTo>
                      <a:pt x="438" y="2303"/>
                      <a:pt x="550" y="2235"/>
                      <a:pt x="550" y="2097"/>
                    </a:cubicBezTo>
                    <a:lnTo>
                      <a:pt x="413" y="207"/>
                    </a:lnTo>
                    <a:cubicBezTo>
                      <a:pt x="413" y="69"/>
                      <a:pt x="310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94"/>
              <p:cNvSpPr/>
              <p:nvPr/>
            </p:nvSpPr>
            <p:spPr>
              <a:xfrm>
                <a:off x="4820450" y="1134700"/>
                <a:ext cx="1377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2304" extrusionOk="0">
                    <a:moveTo>
                      <a:pt x="327" y="1"/>
                    </a:moveTo>
                    <a:cubicBezTo>
                      <a:pt x="216" y="1"/>
                      <a:pt x="104" y="69"/>
                      <a:pt x="104" y="207"/>
                    </a:cubicBezTo>
                    <a:lnTo>
                      <a:pt x="1" y="2097"/>
                    </a:lnTo>
                    <a:cubicBezTo>
                      <a:pt x="1" y="2235"/>
                      <a:pt x="104" y="2303"/>
                      <a:pt x="207" y="2303"/>
                    </a:cubicBezTo>
                    <a:cubicBezTo>
                      <a:pt x="310" y="2303"/>
                      <a:pt x="413" y="2235"/>
                      <a:pt x="413" y="2097"/>
                    </a:cubicBezTo>
                    <a:lnTo>
                      <a:pt x="551" y="207"/>
                    </a:lnTo>
                    <a:cubicBezTo>
                      <a:pt x="551" y="69"/>
                      <a:pt x="439" y="1"/>
                      <a:pt x="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94"/>
              <p:cNvSpPr/>
              <p:nvPr/>
            </p:nvSpPr>
            <p:spPr>
              <a:xfrm>
                <a:off x="4534825" y="1023450"/>
                <a:ext cx="132875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2187" extrusionOk="0">
                    <a:moveTo>
                      <a:pt x="3543" y="0"/>
                    </a:moveTo>
                    <a:cubicBezTo>
                      <a:pt x="2181" y="0"/>
                      <a:pt x="868" y="673"/>
                      <a:pt x="118" y="1873"/>
                    </a:cubicBezTo>
                    <a:cubicBezTo>
                      <a:pt x="0" y="2038"/>
                      <a:pt x="141" y="2186"/>
                      <a:pt x="285" y="2186"/>
                    </a:cubicBezTo>
                    <a:cubicBezTo>
                      <a:pt x="351" y="2186"/>
                      <a:pt x="419" y="2155"/>
                      <a:pt x="462" y="2079"/>
                    </a:cubicBezTo>
                    <a:lnTo>
                      <a:pt x="462" y="2113"/>
                    </a:lnTo>
                    <a:cubicBezTo>
                      <a:pt x="1177" y="1052"/>
                      <a:pt x="2336" y="452"/>
                      <a:pt x="3543" y="452"/>
                    </a:cubicBezTo>
                    <a:cubicBezTo>
                      <a:pt x="4017" y="452"/>
                      <a:pt x="4499" y="545"/>
                      <a:pt x="4964" y="739"/>
                    </a:cubicBezTo>
                    <a:cubicBezTo>
                      <a:pt x="4989" y="749"/>
                      <a:pt x="5012" y="754"/>
                      <a:pt x="5035" y="754"/>
                    </a:cubicBezTo>
                    <a:cubicBezTo>
                      <a:pt x="5229" y="754"/>
                      <a:pt x="5314" y="384"/>
                      <a:pt x="5067" y="292"/>
                    </a:cubicBezTo>
                    <a:cubicBezTo>
                      <a:pt x="4571" y="95"/>
                      <a:pt x="4053" y="0"/>
                      <a:pt x="3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8" name="Google Shape;5078;p94"/>
              <p:cNvSpPr/>
              <p:nvPr/>
            </p:nvSpPr>
            <p:spPr>
              <a:xfrm>
                <a:off x="4773900" y="1023925"/>
                <a:ext cx="132950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5318" h="2195" extrusionOk="0">
                    <a:moveTo>
                      <a:pt x="1776" y="1"/>
                    </a:moveTo>
                    <a:cubicBezTo>
                      <a:pt x="1265" y="1"/>
                      <a:pt x="747" y="100"/>
                      <a:pt x="247" y="307"/>
                    </a:cubicBezTo>
                    <a:cubicBezTo>
                      <a:pt x="1" y="369"/>
                      <a:pt x="86" y="735"/>
                      <a:pt x="280" y="735"/>
                    </a:cubicBezTo>
                    <a:cubicBezTo>
                      <a:pt x="302" y="735"/>
                      <a:pt x="326" y="730"/>
                      <a:pt x="351" y="720"/>
                    </a:cubicBezTo>
                    <a:cubicBezTo>
                      <a:pt x="806" y="526"/>
                      <a:pt x="1284" y="433"/>
                      <a:pt x="1756" y="433"/>
                    </a:cubicBezTo>
                    <a:cubicBezTo>
                      <a:pt x="2959" y="433"/>
                      <a:pt x="4128" y="1033"/>
                      <a:pt x="4819" y="2094"/>
                    </a:cubicBezTo>
                    <a:cubicBezTo>
                      <a:pt x="4870" y="2166"/>
                      <a:pt x="4939" y="2195"/>
                      <a:pt x="5007" y="2195"/>
                    </a:cubicBezTo>
                    <a:cubicBezTo>
                      <a:pt x="5167" y="2195"/>
                      <a:pt x="5317" y="2033"/>
                      <a:pt x="5197" y="1888"/>
                    </a:cubicBezTo>
                    <a:cubicBezTo>
                      <a:pt x="4424" y="691"/>
                      <a:pt x="3126" y="1"/>
                      <a:pt x="17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9" name="Google Shape;5079;p94"/>
              <p:cNvSpPr/>
              <p:nvPr/>
            </p:nvSpPr>
            <p:spPr>
              <a:xfrm>
                <a:off x="4674875" y="1206725"/>
                <a:ext cx="93400" cy="37125"/>
              </a:xfrm>
              <a:custGeom>
                <a:avLst/>
                <a:gdLst/>
                <a:ahLst/>
                <a:cxnLst/>
                <a:rect l="l" t="t" r="r" b="b"/>
                <a:pathLst>
                  <a:path w="3736" h="1485" extrusionOk="0">
                    <a:moveTo>
                      <a:pt x="3603" y="0"/>
                    </a:moveTo>
                    <a:cubicBezTo>
                      <a:pt x="3559" y="0"/>
                      <a:pt x="3513" y="23"/>
                      <a:pt x="3487" y="75"/>
                    </a:cubicBezTo>
                    <a:cubicBezTo>
                      <a:pt x="3199" y="861"/>
                      <a:pt x="2485" y="1283"/>
                      <a:pt x="1766" y="1283"/>
                    </a:cubicBezTo>
                    <a:cubicBezTo>
                      <a:pt x="1195" y="1283"/>
                      <a:pt x="621" y="1016"/>
                      <a:pt x="256" y="453"/>
                    </a:cubicBezTo>
                    <a:cubicBezTo>
                      <a:pt x="227" y="424"/>
                      <a:pt x="192" y="411"/>
                      <a:pt x="159" y="411"/>
                    </a:cubicBezTo>
                    <a:cubicBezTo>
                      <a:pt x="75" y="411"/>
                      <a:pt x="0" y="492"/>
                      <a:pt x="50" y="591"/>
                    </a:cubicBezTo>
                    <a:lnTo>
                      <a:pt x="50" y="556"/>
                    </a:lnTo>
                    <a:cubicBezTo>
                      <a:pt x="463" y="1185"/>
                      <a:pt x="1116" y="1485"/>
                      <a:pt x="1764" y="1485"/>
                    </a:cubicBezTo>
                    <a:cubicBezTo>
                      <a:pt x="2570" y="1485"/>
                      <a:pt x="3369" y="1020"/>
                      <a:pt x="3693" y="144"/>
                    </a:cubicBezTo>
                    <a:cubicBezTo>
                      <a:pt x="3735" y="59"/>
                      <a:pt x="3673" y="0"/>
                      <a:pt x="3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94"/>
              <p:cNvSpPr/>
              <p:nvPr/>
            </p:nvSpPr>
            <p:spPr>
              <a:xfrm>
                <a:off x="4675250" y="1039325"/>
                <a:ext cx="51575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6190" extrusionOk="0">
                    <a:moveTo>
                      <a:pt x="1513" y="1"/>
                    </a:moveTo>
                    <a:cubicBezTo>
                      <a:pt x="1461" y="1"/>
                      <a:pt x="1409" y="35"/>
                      <a:pt x="1409" y="104"/>
                    </a:cubicBezTo>
                    <a:cubicBezTo>
                      <a:pt x="1478" y="791"/>
                      <a:pt x="1616" y="1478"/>
                      <a:pt x="1650" y="2166"/>
                    </a:cubicBezTo>
                    <a:cubicBezTo>
                      <a:pt x="1684" y="3231"/>
                      <a:pt x="997" y="3541"/>
                      <a:pt x="585" y="4331"/>
                    </a:cubicBezTo>
                    <a:cubicBezTo>
                      <a:pt x="138" y="5087"/>
                      <a:pt x="516" y="5603"/>
                      <a:pt x="1066" y="6153"/>
                    </a:cubicBezTo>
                    <a:cubicBezTo>
                      <a:pt x="1092" y="6178"/>
                      <a:pt x="1122" y="6189"/>
                      <a:pt x="1151" y="6189"/>
                    </a:cubicBezTo>
                    <a:cubicBezTo>
                      <a:pt x="1238" y="6189"/>
                      <a:pt x="1315" y="6093"/>
                      <a:pt x="1238" y="6015"/>
                    </a:cubicBezTo>
                    <a:cubicBezTo>
                      <a:pt x="0" y="4778"/>
                      <a:pt x="1444" y="3953"/>
                      <a:pt x="1788" y="2888"/>
                    </a:cubicBezTo>
                    <a:cubicBezTo>
                      <a:pt x="2063" y="2028"/>
                      <a:pt x="1684" y="963"/>
                      <a:pt x="1616" y="104"/>
                    </a:cubicBezTo>
                    <a:cubicBezTo>
                      <a:pt x="1616" y="35"/>
                      <a:pt x="1564" y="1"/>
                      <a:pt x="1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94"/>
              <p:cNvSpPr/>
              <p:nvPr/>
            </p:nvSpPr>
            <p:spPr>
              <a:xfrm>
                <a:off x="4719625" y="1170850"/>
                <a:ext cx="19525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83" extrusionOk="0">
                    <a:moveTo>
                      <a:pt x="601" y="1"/>
                    </a:moveTo>
                    <a:cubicBezTo>
                      <a:pt x="576" y="1"/>
                      <a:pt x="550" y="10"/>
                      <a:pt x="528" y="32"/>
                    </a:cubicBezTo>
                    <a:lnTo>
                      <a:pt x="81" y="479"/>
                    </a:lnTo>
                    <a:cubicBezTo>
                      <a:pt x="1" y="560"/>
                      <a:pt x="88" y="683"/>
                      <a:pt x="180" y="683"/>
                    </a:cubicBezTo>
                    <a:cubicBezTo>
                      <a:pt x="205" y="683"/>
                      <a:pt x="231" y="673"/>
                      <a:pt x="253" y="651"/>
                    </a:cubicBezTo>
                    <a:lnTo>
                      <a:pt x="700" y="204"/>
                    </a:lnTo>
                    <a:cubicBezTo>
                      <a:pt x="781" y="124"/>
                      <a:pt x="693" y="1"/>
                      <a:pt x="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94"/>
              <p:cNvSpPr/>
              <p:nvPr/>
            </p:nvSpPr>
            <p:spPr>
              <a:xfrm>
                <a:off x="4395125" y="729300"/>
                <a:ext cx="446850" cy="413150"/>
              </a:xfrm>
              <a:custGeom>
                <a:avLst/>
                <a:gdLst/>
                <a:ahLst/>
                <a:cxnLst/>
                <a:rect l="l" t="t" r="r" b="b"/>
                <a:pathLst>
                  <a:path w="17874" h="16526" extrusionOk="0">
                    <a:moveTo>
                      <a:pt x="12749" y="0"/>
                    </a:moveTo>
                    <a:cubicBezTo>
                      <a:pt x="9977" y="0"/>
                      <a:pt x="7221" y="942"/>
                      <a:pt x="4984" y="2778"/>
                    </a:cubicBezTo>
                    <a:cubicBezTo>
                      <a:pt x="1444" y="5871"/>
                      <a:pt x="1" y="10752"/>
                      <a:pt x="1272" y="15289"/>
                    </a:cubicBezTo>
                    <a:lnTo>
                      <a:pt x="1582" y="16526"/>
                    </a:lnTo>
                    <a:cubicBezTo>
                      <a:pt x="1376" y="15117"/>
                      <a:pt x="1754" y="13708"/>
                      <a:pt x="2682" y="12642"/>
                    </a:cubicBezTo>
                    <a:cubicBezTo>
                      <a:pt x="3575" y="11577"/>
                      <a:pt x="4709" y="10717"/>
                      <a:pt x="5947" y="10099"/>
                    </a:cubicBezTo>
                    <a:cubicBezTo>
                      <a:pt x="8215" y="8896"/>
                      <a:pt x="10655" y="8037"/>
                      <a:pt x="12855" y="6731"/>
                    </a:cubicBezTo>
                    <a:cubicBezTo>
                      <a:pt x="15055" y="5424"/>
                      <a:pt x="17117" y="3603"/>
                      <a:pt x="17873" y="1128"/>
                    </a:cubicBezTo>
                    <a:cubicBezTo>
                      <a:pt x="16241" y="372"/>
                      <a:pt x="14492" y="0"/>
                      <a:pt x="12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94"/>
              <p:cNvSpPr/>
              <p:nvPr/>
            </p:nvSpPr>
            <p:spPr>
              <a:xfrm>
                <a:off x="4792100" y="749750"/>
                <a:ext cx="260375" cy="366075"/>
              </a:xfrm>
              <a:custGeom>
                <a:avLst/>
                <a:gdLst/>
                <a:ahLst/>
                <a:cxnLst/>
                <a:rect l="l" t="t" r="r" b="b"/>
                <a:pathLst>
                  <a:path w="10415" h="14643" extrusionOk="0">
                    <a:moveTo>
                      <a:pt x="722" y="1"/>
                    </a:moveTo>
                    <a:cubicBezTo>
                      <a:pt x="1" y="2407"/>
                      <a:pt x="1032" y="5019"/>
                      <a:pt x="2647" y="6978"/>
                    </a:cubicBezTo>
                    <a:cubicBezTo>
                      <a:pt x="4262" y="8903"/>
                      <a:pt x="6393" y="10312"/>
                      <a:pt x="8318" y="11893"/>
                    </a:cubicBezTo>
                    <a:cubicBezTo>
                      <a:pt x="9177" y="12615"/>
                      <a:pt x="10071" y="13543"/>
                      <a:pt x="9933" y="14642"/>
                    </a:cubicBezTo>
                    <a:cubicBezTo>
                      <a:pt x="10415" y="12133"/>
                      <a:pt x="9727" y="9590"/>
                      <a:pt x="8971" y="7184"/>
                    </a:cubicBezTo>
                    <a:cubicBezTo>
                      <a:pt x="8456" y="5569"/>
                      <a:pt x="7837" y="3885"/>
                      <a:pt x="6565" y="2751"/>
                    </a:cubicBezTo>
                    <a:cubicBezTo>
                      <a:pt x="5019" y="1341"/>
                      <a:pt x="2853" y="1032"/>
                      <a:pt x="791" y="723"/>
                    </a:cubicBez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94"/>
              <p:cNvSpPr/>
              <p:nvPr/>
            </p:nvSpPr>
            <p:spPr>
              <a:xfrm>
                <a:off x="4011900" y="1699225"/>
                <a:ext cx="1559924" cy="1079225"/>
              </a:xfrm>
              <a:custGeom>
                <a:avLst/>
                <a:gdLst/>
                <a:ahLst/>
                <a:cxnLst/>
                <a:rect l="l" t="t" r="r" b="b"/>
                <a:pathLst>
                  <a:path w="57261" h="40385" extrusionOk="0">
                    <a:moveTo>
                      <a:pt x="1" y="0"/>
                    </a:moveTo>
                    <a:lnTo>
                      <a:pt x="1" y="40385"/>
                    </a:lnTo>
                    <a:lnTo>
                      <a:pt x="57261" y="40385"/>
                    </a:lnTo>
                    <a:lnTo>
                      <a:pt x="57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94"/>
              <p:cNvSpPr/>
              <p:nvPr/>
            </p:nvSpPr>
            <p:spPr>
              <a:xfrm>
                <a:off x="4124754" y="1617175"/>
                <a:ext cx="197650" cy="196225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7849" extrusionOk="0">
                    <a:moveTo>
                      <a:pt x="5262" y="0"/>
                    </a:moveTo>
                    <a:cubicBezTo>
                      <a:pt x="5208" y="0"/>
                      <a:pt x="5150" y="4"/>
                      <a:pt x="5087" y="12"/>
                    </a:cubicBezTo>
                    <a:cubicBezTo>
                      <a:pt x="4709" y="46"/>
                      <a:pt x="4365" y="218"/>
                      <a:pt x="4124" y="493"/>
                    </a:cubicBezTo>
                    <a:cubicBezTo>
                      <a:pt x="3967" y="257"/>
                      <a:pt x="3690" y="102"/>
                      <a:pt x="3400" y="102"/>
                    </a:cubicBezTo>
                    <a:cubicBezTo>
                      <a:pt x="3310" y="102"/>
                      <a:pt x="3218" y="117"/>
                      <a:pt x="3128" y="150"/>
                    </a:cubicBezTo>
                    <a:cubicBezTo>
                      <a:pt x="2784" y="218"/>
                      <a:pt x="2475" y="424"/>
                      <a:pt x="2269" y="734"/>
                    </a:cubicBezTo>
                    <a:cubicBezTo>
                      <a:pt x="2046" y="480"/>
                      <a:pt x="1743" y="358"/>
                      <a:pt x="1440" y="358"/>
                    </a:cubicBezTo>
                    <a:cubicBezTo>
                      <a:pt x="1088" y="358"/>
                      <a:pt x="737" y="523"/>
                      <a:pt x="516" y="837"/>
                    </a:cubicBezTo>
                    <a:cubicBezTo>
                      <a:pt x="275" y="1249"/>
                      <a:pt x="138" y="1662"/>
                      <a:pt x="69" y="2143"/>
                    </a:cubicBezTo>
                    <a:cubicBezTo>
                      <a:pt x="0" y="3037"/>
                      <a:pt x="69" y="3965"/>
                      <a:pt x="241" y="4893"/>
                    </a:cubicBezTo>
                    <a:cubicBezTo>
                      <a:pt x="294" y="5236"/>
                      <a:pt x="611" y="5986"/>
                      <a:pt x="989" y="5986"/>
                    </a:cubicBezTo>
                    <a:cubicBezTo>
                      <a:pt x="1102" y="5986"/>
                      <a:pt x="1221" y="5918"/>
                      <a:pt x="1341" y="5752"/>
                    </a:cubicBezTo>
                    <a:cubicBezTo>
                      <a:pt x="1547" y="5442"/>
                      <a:pt x="1444" y="5064"/>
                      <a:pt x="1478" y="4721"/>
                    </a:cubicBezTo>
                    <a:cubicBezTo>
                      <a:pt x="1512" y="4377"/>
                      <a:pt x="1512" y="3930"/>
                      <a:pt x="1547" y="3552"/>
                    </a:cubicBezTo>
                    <a:cubicBezTo>
                      <a:pt x="1581" y="3518"/>
                      <a:pt x="1581" y="3483"/>
                      <a:pt x="1581" y="3415"/>
                    </a:cubicBezTo>
                    <a:cubicBezTo>
                      <a:pt x="1615" y="3312"/>
                      <a:pt x="1615" y="3174"/>
                      <a:pt x="1650" y="3071"/>
                    </a:cubicBezTo>
                    <a:cubicBezTo>
                      <a:pt x="1650" y="3002"/>
                      <a:pt x="1787" y="2796"/>
                      <a:pt x="1787" y="2796"/>
                    </a:cubicBezTo>
                    <a:cubicBezTo>
                      <a:pt x="1856" y="3518"/>
                      <a:pt x="1925" y="4239"/>
                      <a:pt x="2062" y="4927"/>
                    </a:cubicBezTo>
                    <a:cubicBezTo>
                      <a:pt x="2165" y="5442"/>
                      <a:pt x="2303" y="5924"/>
                      <a:pt x="2475" y="6370"/>
                    </a:cubicBezTo>
                    <a:cubicBezTo>
                      <a:pt x="2623" y="6767"/>
                      <a:pt x="2897" y="7146"/>
                      <a:pt x="3245" y="7146"/>
                    </a:cubicBezTo>
                    <a:cubicBezTo>
                      <a:pt x="3379" y="7146"/>
                      <a:pt x="3524" y="7089"/>
                      <a:pt x="3678" y="6955"/>
                    </a:cubicBezTo>
                    <a:cubicBezTo>
                      <a:pt x="3850" y="6817"/>
                      <a:pt x="3850" y="6645"/>
                      <a:pt x="3815" y="6405"/>
                    </a:cubicBezTo>
                    <a:cubicBezTo>
                      <a:pt x="3678" y="5167"/>
                      <a:pt x="3471" y="3896"/>
                      <a:pt x="3678" y="2693"/>
                    </a:cubicBezTo>
                    <a:lnTo>
                      <a:pt x="3678" y="2693"/>
                    </a:lnTo>
                    <a:cubicBezTo>
                      <a:pt x="3746" y="3415"/>
                      <a:pt x="3850" y="4171"/>
                      <a:pt x="3987" y="4893"/>
                    </a:cubicBezTo>
                    <a:cubicBezTo>
                      <a:pt x="4124" y="5477"/>
                      <a:pt x="4262" y="6061"/>
                      <a:pt x="4468" y="6645"/>
                    </a:cubicBezTo>
                    <a:cubicBezTo>
                      <a:pt x="4606" y="7092"/>
                      <a:pt x="4778" y="7848"/>
                      <a:pt x="5396" y="7848"/>
                    </a:cubicBezTo>
                    <a:cubicBezTo>
                      <a:pt x="5671" y="7780"/>
                      <a:pt x="5912" y="7573"/>
                      <a:pt x="5946" y="7264"/>
                    </a:cubicBezTo>
                    <a:cubicBezTo>
                      <a:pt x="5980" y="6989"/>
                      <a:pt x="5980" y="6714"/>
                      <a:pt x="5912" y="6405"/>
                    </a:cubicBezTo>
                    <a:cubicBezTo>
                      <a:pt x="5740" y="5511"/>
                      <a:pt x="5671" y="4618"/>
                      <a:pt x="5671" y="3724"/>
                    </a:cubicBezTo>
                    <a:cubicBezTo>
                      <a:pt x="5671" y="3380"/>
                      <a:pt x="5740" y="3002"/>
                      <a:pt x="5774" y="2658"/>
                    </a:cubicBezTo>
                    <a:cubicBezTo>
                      <a:pt x="5806" y="2498"/>
                      <a:pt x="5899" y="2367"/>
                      <a:pt x="5910" y="2210"/>
                    </a:cubicBezTo>
                    <a:lnTo>
                      <a:pt x="5910" y="2210"/>
                    </a:lnTo>
                    <a:cubicBezTo>
                      <a:pt x="5878" y="3093"/>
                      <a:pt x="5914" y="3975"/>
                      <a:pt x="6084" y="4824"/>
                    </a:cubicBezTo>
                    <a:cubicBezTo>
                      <a:pt x="6187" y="5339"/>
                      <a:pt x="6393" y="6748"/>
                      <a:pt x="7012" y="6852"/>
                    </a:cubicBezTo>
                    <a:cubicBezTo>
                      <a:pt x="7036" y="6855"/>
                      <a:pt x="7061" y="6857"/>
                      <a:pt x="7085" y="6857"/>
                    </a:cubicBezTo>
                    <a:cubicBezTo>
                      <a:pt x="7300" y="6857"/>
                      <a:pt x="7503" y="6724"/>
                      <a:pt x="7596" y="6508"/>
                    </a:cubicBezTo>
                    <a:cubicBezTo>
                      <a:pt x="7699" y="6267"/>
                      <a:pt x="7733" y="6027"/>
                      <a:pt x="7733" y="5752"/>
                    </a:cubicBezTo>
                    <a:cubicBezTo>
                      <a:pt x="7802" y="4274"/>
                      <a:pt x="7871" y="2796"/>
                      <a:pt x="7905" y="1318"/>
                    </a:cubicBezTo>
                    <a:cubicBezTo>
                      <a:pt x="7905" y="628"/>
                      <a:pt x="7444" y="255"/>
                      <a:pt x="6942" y="255"/>
                    </a:cubicBezTo>
                    <a:cubicBezTo>
                      <a:pt x="6668" y="255"/>
                      <a:pt x="6383" y="366"/>
                      <a:pt x="6152" y="596"/>
                    </a:cubicBezTo>
                    <a:cubicBezTo>
                      <a:pt x="5878" y="231"/>
                      <a:pt x="5685" y="0"/>
                      <a:pt x="5262" y="0"/>
                    </a:cubicBezTo>
                    <a:close/>
                  </a:path>
                </a:pathLst>
              </a:custGeom>
              <a:solidFill>
                <a:srgbClr val="E897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6" name="Google Shape;5086;p94"/>
              <p:cNvSpPr/>
              <p:nvPr/>
            </p:nvSpPr>
            <p:spPr>
              <a:xfrm>
                <a:off x="5443425" y="2273637"/>
                <a:ext cx="202800" cy="202600"/>
              </a:xfrm>
              <a:custGeom>
                <a:avLst/>
                <a:gdLst/>
                <a:ahLst/>
                <a:cxnLst/>
                <a:rect l="l" t="t" r="r" b="b"/>
                <a:pathLst>
                  <a:path w="8112" h="8104" extrusionOk="0">
                    <a:moveTo>
                      <a:pt x="6307" y="0"/>
                    </a:moveTo>
                    <a:cubicBezTo>
                      <a:pt x="6236" y="0"/>
                      <a:pt x="6162" y="6"/>
                      <a:pt x="6084" y="19"/>
                    </a:cubicBezTo>
                    <a:cubicBezTo>
                      <a:pt x="4641" y="225"/>
                      <a:pt x="3163" y="534"/>
                      <a:pt x="1719" y="775"/>
                    </a:cubicBezTo>
                    <a:cubicBezTo>
                      <a:pt x="1479" y="775"/>
                      <a:pt x="1238" y="878"/>
                      <a:pt x="997" y="1015"/>
                    </a:cubicBezTo>
                    <a:cubicBezTo>
                      <a:pt x="791" y="1118"/>
                      <a:pt x="654" y="1393"/>
                      <a:pt x="722" y="1634"/>
                    </a:cubicBezTo>
                    <a:cubicBezTo>
                      <a:pt x="929" y="2218"/>
                      <a:pt x="2338" y="2253"/>
                      <a:pt x="2888" y="2287"/>
                    </a:cubicBezTo>
                    <a:cubicBezTo>
                      <a:pt x="3031" y="2293"/>
                      <a:pt x="3175" y="2296"/>
                      <a:pt x="3320" y="2296"/>
                    </a:cubicBezTo>
                    <a:cubicBezTo>
                      <a:pt x="4044" y="2296"/>
                      <a:pt x="4784" y="2224"/>
                      <a:pt x="5500" y="2081"/>
                    </a:cubicBezTo>
                    <a:lnTo>
                      <a:pt x="5500" y="2081"/>
                    </a:lnTo>
                    <a:cubicBezTo>
                      <a:pt x="5362" y="2115"/>
                      <a:pt x="5190" y="2253"/>
                      <a:pt x="5053" y="2287"/>
                    </a:cubicBezTo>
                    <a:cubicBezTo>
                      <a:pt x="4709" y="2390"/>
                      <a:pt x="4366" y="2459"/>
                      <a:pt x="4022" y="2528"/>
                    </a:cubicBezTo>
                    <a:cubicBezTo>
                      <a:pt x="3339" y="2633"/>
                      <a:pt x="2637" y="2677"/>
                      <a:pt x="1944" y="2677"/>
                    </a:cubicBezTo>
                    <a:cubicBezTo>
                      <a:pt x="1731" y="2677"/>
                      <a:pt x="1518" y="2673"/>
                      <a:pt x="1307" y="2665"/>
                    </a:cubicBezTo>
                    <a:cubicBezTo>
                      <a:pt x="1233" y="2656"/>
                      <a:pt x="1157" y="2652"/>
                      <a:pt x="1080" y="2652"/>
                    </a:cubicBezTo>
                    <a:cubicBezTo>
                      <a:pt x="868" y="2652"/>
                      <a:pt x="649" y="2683"/>
                      <a:pt x="447" y="2734"/>
                    </a:cubicBezTo>
                    <a:cubicBezTo>
                      <a:pt x="172" y="2837"/>
                      <a:pt x="1" y="3077"/>
                      <a:pt x="1" y="3352"/>
                    </a:cubicBezTo>
                    <a:cubicBezTo>
                      <a:pt x="1" y="3971"/>
                      <a:pt x="826" y="4040"/>
                      <a:pt x="1307" y="4143"/>
                    </a:cubicBezTo>
                    <a:cubicBezTo>
                      <a:pt x="1891" y="4246"/>
                      <a:pt x="2475" y="4315"/>
                      <a:pt x="3094" y="4349"/>
                    </a:cubicBezTo>
                    <a:cubicBezTo>
                      <a:pt x="3455" y="4384"/>
                      <a:pt x="3824" y="4401"/>
                      <a:pt x="4194" y="4401"/>
                    </a:cubicBezTo>
                    <a:cubicBezTo>
                      <a:pt x="4563" y="4401"/>
                      <a:pt x="4933" y="4384"/>
                      <a:pt x="5294" y="4349"/>
                    </a:cubicBezTo>
                    <a:lnTo>
                      <a:pt x="5294" y="4349"/>
                    </a:lnTo>
                    <a:cubicBezTo>
                      <a:pt x="4125" y="4727"/>
                      <a:pt x="2853" y="4693"/>
                      <a:pt x="1616" y="4727"/>
                    </a:cubicBezTo>
                    <a:cubicBezTo>
                      <a:pt x="1375" y="4727"/>
                      <a:pt x="1204" y="4762"/>
                      <a:pt x="1066" y="4933"/>
                    </a:cubicBezTo>
                    <a:cubicBezTo>
                      <a:pt x="688" y="5552"/>
                      <a:pt x="1238" y="5930"/>
                      <a:pt x="1822" y="6068"/>
                    </a:cubicBezTo>
                    <a:cubicBezTo>
                      <a:pt x="2303" y="6171"/>
                      <a:pt x="2785" y="6239"/>
                      <a:pt x="3300" y="6274"/>
                    </a:cubicBezTo>
                    <a:cubicBezTo>
                      <a:pt x="3661" y="6291"/>
                      <a:pt x="4022" y="6300"/>
                      <a:pt x="4383" y="6300"/>
                    </a:cubicBezTo>
                    <a:cubicBezTo>
                      <a:pt x="4743" y="6300"/>
                      <a:pt x="5104" y="6291"/>
                      <a:pt x="5464" y="6274"/>
                    </a:cubicBezTo>
                    <a:lnTo>
                      <a:pt x="5464" y="6274"/>
                    </a:lnTo>
                    <a:cubicBezTo>
                      <a:pt x="5426" y="6277"/>
                      <a:pt x="5224" y="6412"/>
                      <a:pt x="5190" y="6446"/>
                    </a:cubicBezTo>
                    <a:cubicBezTo>
                      <a:pt x="5087" y="6480"/>
                      <a:pt x="4984" y="6514"/>
                      <a:pt x="4847" y="6549"/>
                    </a:cubicBezTo>
                    <a:lnTo>
                      <a:pt x="4709" y="6583"/>
                    </a:lnTo>
                    <a:cubicBezTo>
                      <a:pt x="4331" y="6686"/>
                      <a:pt x="3884" y="6755"/>
                      <a:pt x="3541" y="6824"/>
                    </a:cubicBezTo>
                    <a:cubicBezTo>
                      <a:pt x="3197" y="6892"/>
                      <a:pt x="2853" y="6858"/>
                      <a:pt x="2578" y="7099"/>
                    </a:cubicBezTo>
                    <a:cubicBezTo>
                      <a:pt x="1925" y="7717"/>
                      <a:pt x="3094" y="8095"/>
                      <a:pt x="3575" y="8095"/>
                    </a:cubicBezTo>
                    <a:cubicBezTo>
                      <a:pt x="3726" y="8101"/>
                      <a:pt x="3876" y="8104"/>
                      <a:pt x="4027" y="8104"/>
                    </a:cubicBezTo>
                    <a:cubicBezTo>
                      <a:pt x="4803" y="8104"/>
                      <a:pt x="5576" y="8028"/>
                      <a:pt x="6325" y="7855"/>
                    </a:cubicBezTo>
                    <a:cubicBezTo>
                      <a:pt x="6771" y="7752"/>
                      <a:pt x="7184" y="7546"/>
                      <a:pt x="7562" y="7271"/>
                    </a:cubicBezTo>
                    <a:cubicBezTo>
                      <a:pt x="8112" y="6755"/>
                      <a:pt x="8043" y="5896"/>
                      <a:pt x="7424" y="5518"/>
                    </a:cubicBezTo>
                    <a:cubicBezTo>
                      <a:pt x="7699" y="5277"/>
                      <a:pt x="7871" y="4933"/>
                      <a:pt x="7906" y="4590"/>
                    </a:cubicBezTo>
                    <a:cubicBezTo>
                      <a:pt x="7974" y="4177"/>
                      <a:pt x="7768" y="3799"/>
                      <a:pt x="7390" y="3627"/>
                    </a:cubicBezTo>
                    <a:cubicBezTo>
                      <a:pt x="7665" y="3352"/>
                      <a:pt x="7803" y="2974"/>
                      <a:pt x="7768" y="2596"/>
                    </a:cubicBezTo>
                    <a:cubicBezTo>
                      <a:pt x="7768" y="2081"/>
                      <a:pt x="7459" y="1909"/>
                      <a:pt x="7046" y="1668"/>
                    </a:cubicBezTo>
                    <a:cubicBezTo>
                      <a:pt x="7556" y="967"/>
                      <a:pt x="7209" y="0"/>
                      <a:pt x="6307" y="0"/>
                    </a:cubicBezTo>
                    <a:close/>
                  </a:path>
                </a:pathLst>
              </a:custGeom>
              <a:solidFill>
                <a:srgbClr val="E897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088" name="Google Shape;5088;p94"/>
            <p:cNvGrpSpPr/>
            <p:nvPr/>
          </p:nvGrpSpPr>
          <p:grpSpPr>
            <a:xfrm>
              <a:off x="1911646" y="2131567"/>
              <a:ext cx="513220" cy="103417"/>
              <a:chOff x="3147625" y="1505112"/>
              <a:chExt cx="803790" cy="161969"/>
            </a:xfrm>
          </p:grpSpPr>
          <p:sp>
            <p:nvSpPr>
              <p:cNvPr id="5089" name="Google Shape;5089;p94"/>
              <p:cNvSpPr/>
              <p:nvPr/>
            </p:nvSpPr>
            <p:spPr>
              <a:xfrm>
                <a:off x="3791416" y="1507081"/>
                <a:ext cx="160000" cy="1600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6400" extrusionOk="0">
                    <a:moveTo>
                      <a:pt x="3180" y="1"/>
                    </a:moveTo>
                    <a:cubicBezTo>
                      <a:pt x="1414" y="1"/>
                      <a:pt x="0" y="1453"/>
                      <a:pt x="0" y="3220"/>
                    </a:cubicBezTo>
                    <a:cubicBezTo>
                      <a:pt x="0" y="4986"/>
                      <a:pt x="1414" y="6399"/>
                      <a:pt x="3180" y="6399"/>
                    </a:cubicBezTo>
                    <a:cubicBezTo>
                      <a:pt x="4947" y="6399"/>
                      <a:pt x="6399" y="4986"/>
                      <a:pt x="6399" y="3220"/>
                    </a:cubicBezTo>
                    <a:cubicBezTo>
                      <a:pt x="6399" y="1453"/>
                      <a:pt x="4947" y="1"/>
                      <a:pt x="3180" y="1"/>
                    </a:cubicBezTo>
                    <a:close/>
                  </a:path>
                </a:pathLst>
              </a:custGeom>
              <a:solidFill>
                <a:schemeClr val="accent5">
                  <a:alpha val="437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94"/>
              <p:cNvSpPr/>
              <p:nvPr/>
            </p:nvSpPr>
            <p:spPr>
              <a:xfrm>
                <a:off x="3147625" y="1505112"/>
                <a:ext cx="159975" cy="159000"/>
              </a:xfrm>
              <a:custGeom>
                <a:avLst/>
                <a:gdLst/>
                <a:ahLst/>
                <a:cxnLst/>
                <a:rect l="l" t="t" r="r" b="b"/>
                <a:pathLst>
                  <a:path w="6399" h="6360" extrusionOk="0">
                    <a:moveTo>
                      <a:pt x="3219" y="0"/>
                    </a:moveTo>
                    <a:cubicBezTo>
                      <a:pt x="1453" y="0"/>
                      <a:pt x="0" y="1413"/>
                      <a:pt x="0" y="3180"/>
                    </a:cubicBezTo>
                    <a:cubicBezTo>
                      <a:pt x="0" y="4946"/>
                      <a:pt x="1453" y="6360"/>
                      <a:pt x="3219" y="6360"/>
                    </a:cubicBezTo>
                    <a:cubicBezTo>
                      <a:pt x="4946" y="6360"/>
                      <a:pt x="6399" y="4946"/>
                      <a:pt x="6399" y="3180"/>
                    </a:cubicBezTo>
                    <a:cubicBezTo>
                      <a:pt x="6399" y="1413"/>
                      <a:pt x="4946" y="0"/>
                      <a:pt x="3219" y="0"/>
                    </a:cubicBezTo>
                    <a:close/>
                  </a:path>
                </a:pathLst>
              </a:custGeom>
              <a:solidFill>
                <a:schemeClr val="accent5">
                  <a:alpha val="437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91" name="Google Shape;5091;p94"/>
          <p:cNvGrpSpPr/>
          <p:nvPr/>
        </p:nvGrpSpPr>
        <p:grpSpPr>
          <a:xfrm>
            <a:off x="5865252" y="1981412"/>
            <a:ext cx="2302801" cy="2725741"/>
            <a:chOff x="5580121" y="1349817"/>
            <a:chExt cx="2559768" cy="3037762"/>
          </a:xfrm>
        </p:grpSpPr>
        <p:grpSp>
          <p:nvGrpSpPr>
            <p:cNvPr id="5092" name="Google Shape;5092;p94"/>
            <p:cNvGrpSpPr/>
            <p:nvPr/>
          </p:nvGrpSpPr>
          <p:grpSpPr>
            <a:xfrm>
              <a:off x="5580121" y="1349817"/>
              <a:ext cx="2559768" cy="3037762"/>
              <a:chOff x="1536857" y="681850"/>
              <a:chExt cx="2476077" cy="2938442"/>
            </a:xfrm>
          </p:grpSpPr>
          <p:sp>
            <p:nvSpPr>
              <p:cNvPr id="5093" name="Google Shape;5093;p94"/>
              <p:cNvSpPr/>
              <p:nvPr/>
            </p:nvSpPr>
            <p:spPr>
              <a:xfrm>
                <a:off x="2159397" y="681850"/>
                <a:ext cx="1263055" cy="1194764"/>
              </a:xfrm>
              <a:custGeom>
                <a:avLst/>
                <a:gdLst/>
                <a:ahLst/>
                <a:cxnLst/>
                <a:rect l="l" t="t" r="r" b="b"/>
                <a:pathLst>
                  <a:path w="35677" h="33748" extrusionOk="0">
                    <a:moveTo>
                      <a:pt x="18723" y="1"/>
                    </a:moveTo>
                    <a:cubicBezTo>
                      <a:pt x="16009" y="1"/>
                      <a:pt x="13290" y="581"/>
                      <a:pt x="11136" y="2231"/>
                    </a:cubicBezTo>
                    <a:cubicBezTo>
                      <a:pt x="11067" y="2265"/>
                      <a:pt x="11033" y="2265"/>
                      <a:pt x="10999" y="2300"/>
                    </a:cubicBezTo>
                    <a:lnTo>
                      <a:pt x="10861" y="2300"/>
                    </a:lnTo>
                    <a:cubicBezTo>
                      <a:pt x="10414" y="2167"/>
                      <a:pt x="9959" y="2102"/>
                      <a:pt x="9505" y="2102"/>
                    </a:cubicBezTo>
                    <a:cubicBezTo>
                      <a:pt x="8668" y="2102"/>
                      <a:pt x="7838" y="2323"/>
                      <a:pt x="7080" y="2747"/>
                    </a:cubicBezTo>
                    <a:cubicBezTo>
                      <a:pt x="5431" y="3640"/>
                      <a:pt x="4228" y="5462"/>
                      <a:pt x="3747" y="7215"/>
                    </a:cubicBezTo>
                    <a:cubicBezTo>
                      <a:pt x="3265" y="9105"/>
                      <a:pt x="3403" y="10823"/>
                      <a:pt x="3231" y="12714"/>
                    </a:cubicBezTo>
                    <a:cubicBezTo>
                      <a:pt x="2990" y="15017"/>
                      <a:pt x="2647" y="17354"/>
                      <a:pt x="2131" y="19622"/>
                    </a:cubicBezTo>
                    <a:cubicBezTo>
                      <a:pt x="1650" y="21959"/>
                      <a:pt x="585" y="24124"/>
                      <a:pt x="275" y="26462"/>
                    </a:cubicBezTo>
                    <a:cubicBezTo>
                      <a:pt x="0" y="28799"/>
                      <a:pt x="585" y="31376"/>
                      <a:pt x="1581" y="33507"/>
                    </a:cubicBezTo>
                    <a:lnTo>
                      <a:pt x="6599" y="33748"/>
                    </a:lnTo>
                    <a:lnTo>
                      <a:pt x="7321" y="28352"/>
                    </a:lnTo>
                    <a:lnTo>
                      <a:pt x="7871" y="33542"/>
                    </a:lnTo>
                    <a:cubicBezTo>
                      <a:pt x="9521" y="33542"/>
                      <a:pt x="11170" y="33542"/>
                      <a:pt x="12820" y="33576"/>
                    </a:cubicBezTo>
                    <a:cubicBezTo>
                      <a:pt x="12992" y="32408"/>
                      <a:pt x="13095" y="31239"/>
                      <a:pt x="13095" y="30070"/>
                    </a:cubicBezTo>
                    <a:lnTo>
                      <a:pt x="13783" y="33507"/>
                    </a:lnTo>
                    <a:cubicBezTo>
                      <a:pt x="16356" y="33612"/>
                      <a:pt x="18929" y="33657"/>
                      <a:pt x="21502" y="33657"/>
                    </a:cubicBezTo>
                    <a:cubicBezTo>
                      <a:pt x="22297" y="33657"/>
                      <a:pt x="23092" y="33653"/>
                      <a:pt x="23887" y="33645"/>
                    </a:cubicBezTo>
                    <a:cubicBezTo>
                      <a:pt x="24265" y="32304"/>
                      <a:pt x="24540" y="30964"/>
                      <a:pt x="24747" y="29589"/>
                    </a:cubicBezTo>
                    <a:lnTo>
                      <a:pt x="25468" y="33404"/>
                    </a:lnTo>
                    <a:lnTo>
                      <a:pt x="32033" y="33404"/>
                    </a:lnTo>
                    <a:cubicBezTo>
                      <a:pt x="32136" y="31720"/>
                      <a:pt x="32205" y="30036"/>
                      <a:pt x="32205" y="28352"/>
                    </a:cubicBezTo>
                    <a:cubicBezTo>
                      <a:pt x="32755" y="29830"/>
                      <a:pt x="33133" y="31411"/>
                      <a:pt x="33236" y="32992"/>
                    </a:cubicBezTo>
                    <a:lnTo>
                      <a:pt x="34267" y="33232"/>
                    </a:lnTo>
                    <a:cubicBezTo>
                      <a:pt x="34336" y="33232"/>
                      <a:pt x="35264" y="30552"/>
                      <a:pt x="35367" y="30277"/>
                    </a:cubicBezTo>
                    <a:cubicBezTo>
                      <a:pt x="35607" y="29142"/>
                      <a:pt x="35676" y="27974"/>
                      <a:pt x="35504" y="26840"/>
                    </a:cubicBezTo>
                    <a:cubicBezTo>
                      <a:pt x="35195" y="24606"/>
                      <a:pt x="34404" y="22406"/>
                      <a:pt x="33786" y="20241"/>
                    </a:cubicBezTo>
                    <a:cubicBezTo>
                      <a:pt x="33098" y="17938"/>
                      <a:pt x="32583" y="15566"/>
                      <a:pt x="32239" y="13195"/>
                    </a:cubicBezTo>
                    <a:cubicBezTo>
                      <a:pt x="31895" y="10961"/>
                      <a:pt x="31380" y="8830"/>
                      <a:pt x="30899" y="6665"/>
                    </a:cubicBezTo>
                    <a:cubicBezTo>
                      <a:pt x="30521" y="5015"/>
                      <a:pt x="29318" y="3365"/>
                      <a:pt x="28115" y="2231"/>
                    </a:cubicBezTo>
                    <a:cubicBezTo>
                      <a:pt x="26740" y="959"/>
                      <a:pt x="24540" y="684"/>
                      <a:pt x="22719" y="375"/>
                    </a:cubicBezTo>
                    <a:cubicBezTo>
                      <a:pt x="21436" y="146"/>
                      <a:pt x="20080" y="1"/>
                      <a:pt x="187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94"/>
              <p:cNvSpPr/>
              <p:nvPr/>
            </p:nvSpPr>
            <p:spPr>
              <a:xfrm>
                <a:off x="2255517" y="1306117"/>
                <a:ext cx="255571" cy="239356"/>
              </a:xfrm>
              <a:custGeom>
                <a:avLst/>
                <a:gdLst/>
                <a:ahLst/>
                <a:cxnLst/>
                <a:rect l="l" t="t" r="r" b="b"/>
                <a:pathLst>
                  <a:path w="7219" h="6761" extrusionOk="0">
                    <a:moveTo>
                      <a:pt x="2464" y="1"/>
                    </a:moveTo>
                    <a:cubicBezTo>
                      <a:pt x="1945" y="1"/>
                      <a:pt x="1470" y="153"/>
                      <a:pt x="1100" y="477"/>
                    </a:cubicBezTo>
                    <a:cubicBezTo>
                      <a:pt x="1" y="1405"/>
                      <a:pt x="241" y="3467"/>
                      <a:pt x="1616" y="5082"/>
                    </a:cubicBezTo>
                    <a:cubicBezTo>
                      <a:pt x="2530" y="6157"/>
                      <a:pt x="3734" y="6760"/>
                      <a:pt x="4761" y="6760"/>
                    </a:cubicBezTo>
                    <a:cubicBezTo>
                      <a:pt x="5278" y="6760"/>
                      <a:pt x="5750" y="6607"/>
                      <a:pt x="6118" y="6285"/>
                    </a:cubicBezTo>
                    <a:cubicBezTo>
                      <a:pt x="7218" y="5323"/>
                      <a:pt x="6978" y="3261"/>
                      <a:pt x="5603" y="1645"/>
                    </a:cubicBezTo>
                    <a:cubicBezTo>
                      <a:pt x="4690" y="596"/>
                      <a:pt x="3490" y="1"/>
                      <a:pt x="2464" y="1"/>
                    </a:cubicBezTo>
                    <a:close/>
                  </a:path>
                </a:pathLst>
              </a:custGeom>
              <a:solidFill>
                <a:srgbClr val="E897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94"/>
              <p:cNvSpPr/>
              <p:nvPr/>
            </p:nvSpPr>
            <p:spPr>
              <a:xfrm>
                <a:off x="2313932" y="1354619"/>
                <a:ext cx="113182" cy="15701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443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6" y="172"/>
                      <a:pt x="413" y="344"/>
                      <a:pt x="653" y="516"/>
                    </a:cubicBezTo>
                    <a:cubicBezTo>
                      <a:pt x="1134" y="928"/>
                      <a:pt x="1581" y="1410"/>
                      <a:pt x="1925" y="1959"/>
                    </a:cubicBezTo>
                    <a:cubicBezTo>
                      <a:pt x="2303" y="2509"/>
                      <a:pt x="2612" y="3094"/>
                      <a:pt x="2853" y="3678"/>
                    </a:cubicBezTo>
                    <a:cubicBezTo>
                      <a:pt x="2922" y="3953"/>
                      <a:pt x="3059" y="4193"/>
                      <a:pt x="3197" y="4434"/>
                    </a:cubicBezTo>
                    <a:cubicBezTo>
                      <a:pt x="3197" y="4159"/>
                      <a:pt x="3128" y="3884"/>
                      <a:pt x="2990" y="3644"/>
                    </a:cubicBezTo>
                    <a:cubicBezTo>
                      <a:pt x="2784" y="2991"/>
                      <a:pt x="2509" y="2406"/>
                      <a:pt x="2131" y="1822"/>
                    </a:cubicBezTo>
                    <a:cubicBezTo>
                      <a:pt x="1787" y="1272"/>
                      <a:pt x="1306" y="757"/>
                      <a:pt x="756" y="378"/>
                    </a:cubicBezTo>
                    <a:cubicBezTo>
                      <a:pt x="550" y="172"/>
                      <a:pt x="275" y="6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94"/>
              <p:cNvSpPr/>
              <p:nvPr/>
            </p:nvSpPr>
            <p:spPr>
              <a:xfrm>
                <a:off x="2326075" y="1434347"/>
                <a:ext cx="68185" cy="14196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401" extrusionOk="0">
                    <a:moveTo>
                      <a:pt x="1198" y="1"/>
                    </a:moveTo>
                    <a:cubicBezTo>
                      <a:pt x="1113" y="1"/>
                      <a:pt x="1023" y="6"/>
                      <a:pt x="929" y="17"/>
                    </a:cubicBezTo>
                    <a:cubicBezTo>
                      <a:pt x="379" y="51"/>
                      <a:pt x="1" y="326"/>
                      <a:pt x="35" y="395"/>
                    </a:cubicBezTo>
                    <a:cubicBezTo>
                      <a:pt x="39" y="399"/>
                      <a:pt x="47" y="400"/>
                      <a:pt x="60" y="400"/>
                    </a:cubicBezTo>
                    <a:cubicBezTo>
                      <a:pt x="161" y="400"/>
                      <a:pt x="535" y="288"/>
                      <a:pt x="963" y="257"/>
                    </a:cubicBezTo>
                    <a:cubicBezTo>
                      <a:pt x="1221" y="223"/>
                      <a:pt x="1453" y="223"/>
                      <a:pt x="1625" y="223"/>
                    </a:cubicBezTo>
                    <a:cubicBezTo>
                      <a:pt x="1797" y="223"/>
                      <a:pt x="1908" y="223"/>
                      <a:pt x="1926" y="189"/>
                    </a:cubicBezTo>
                    <a:cubicBezTo>
                      <a:pt x="1926" y="131"/>
                      <a:pt x="1636" y="1"/>
                      <a:pt x="11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94"/>
              <p:cNvSpPr/>
              <p:nvPr/>
            </p:nvSpPr>
            <p:spPr>
              <a:xfrm>
                <a:off x="3063489" y="1306152"/>
                <a:ext cx="255535" cy="239321"/>
              </a:xfrm>
              <a:custGeom>
                <a:avLst/>
                <a:gdLst/>
                <a:ahLst/>
                <a:cxnLst/>
                <a:rect l="l" t="t" r="r" b="b"/>
                <a:pathLst>
                  <a:path w="7218" h="6760" extrusionOk="0">
                    <a:moveTo>
                      <a:pt x="4761" y="1"/>
                    </a:moveTo>
                    <a:cubicBezTo>
                      <a:pt x="3734" y="1"/>
                      <a:pt x="2530" y="604"/>
                      <a:pt x="1615" y="1679"/>
                    </a:cubicBezTo>
                    <a:cubicBezTo>
                      <a:pt x="206" y="3260"/>
                      <a:pt x="0" y="5356"/>
                      <a:pt x="1100" y="6284"/>
                    </a:cubicBezTo>
                    <a:cubicBezTo>
                      <a:pt x="1468" y="6606"/>
                      <a:pt x="1936" y="6759"/>
                      <a:pt x="2449" y="6759"/>
                    </a:cubicBezTo>
                    <a:cubicBezTo>
                      <a:pt x="3469" y="6759"/>
                      <a:pt x="4665" y="6156"/>
                      <a:pt x="5602" y="5081"/>
                    </a:cubicBezTo>
                    <a:cubicBezTo>
                      <a:pt x="6977" y="3466"/>
                      <a:pt x="7218" y="1404"/>
                      <a:pt x="6118" y="476"/>
                    </a:cubicBezTo>
                    <a:cubicBezTo>
                      <a:pt x="5750" y="154"/>
                      <a:pt x="5278" y="1"/>
                      <a:pt x="4761" y="1"/>
                    </a:cubicBezTo>
                    <a:close/>
                  </a:path>
                </a:pathLst>
              </a:custGeom>
              <a:solidFill>
                <a:srgbClr val="E897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94"/>
              <p:cNvSpPr/>
              <p:nvPr/>
            </p:nvSpPr>
            <p:spPr>
              <a:xfrm>
                <a:off x="3147430" y="1355823"/>
                <a:ext cx="113182" cy="155806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4401" extrusionOk="0">
                    <a:moveTo>
                      <a:pt x="3197" y="1"/>
                    </a:moveTo>
                    <a:lnTo>
                      <a:pt x="3197" y="1"/>
                    </a:lnTo>
                    <a:cubicBezTo>
                      <a:pt x="2922" y="35"/>
                      <a:pt x="2681" y="173"/>
                      <a:pt x="2441" y="344"/>
                    </a:cubicBezTo>
                    <a:cubicBezTo>
                      <a:pt x="1891" y="757"/>
                      <a:pt x="1410" y="1238"/>
                      <a:pt x="1066" y="1822"/>
                    </a:cubicBezTo>
                    <a:cubicBezTo>
                      <a:pt x="688" y="2372"/>
                      <a:pt x="413" y="2991"/>
                      <a:pt x="207" y="3644"/>
                    </a:cubicBezTo>
                    <a:cubicBezTo>
                      <a:pt x="69" y="3885"/>
                      <a:pt x="1" y="4125"/>
                      <a:pt x="1" y="4400"/>
                    </a:cubicBezTo>
                    <a:cubicBezTo>
                      <a:pt x="138" y="4194"/>
                      <a:pt x="275" y="3919"/>
                      <a:pt x="344" y="3678"/>
                    </a:cubicBezTo>
                    <a:cubicBezTo>
                      <a:pt x="619" y="3060"/>
                      <a:pt x="929" y="2510"/>
                      <a:pt x="1272" y="1960"/>
                    </a:cubicBezTo>
                    <a:cubicBezTo>
                      <a:pt x="1616" y="1410"/>
                      <a:pt x="2063" y="894"/>
                      <a:pt x="2544" y="482"/>
                    </a:cubicBezTo>
                    <a:cubicBezTo>
                      <a:pt x="2784" y="344"/>
                      <a:pt x="2991" y="173"/>
                      <a:pt x="3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94"/>
              <p:cNvSpPr/>
              <p:nvPr/>
            </p:nvSpPr>
            <p:spPr>
              <a:xfrm>
                <a:off x="3180496" y="1434347"/>
                <a:ext cx="67973" cy="14657"/>
              </a:xfrm>
              <a:custGeom>
                <a:avLst/>
                <a:gdLst/>
                <a:ahLst/>
                <a:cxnLst/>
                <a:rect l="l" t="t" r="r" b="b"/>
                <a:pathLst>
                  <a:path w="1920" h="414" extrusionOk="0">
                    <a:moveTo>
                      <a:pt x="703" y="1"/>
                    </a:moveTo>
                    <a:cubicBezTo>
                      <a:pt x="285" y="1"/>
                      <a:pt x="0" y="131"/>
                      <a:pt x="29" y="189"/>
                    </a:cubicBezTo>
                    <a:cubicBezTo>
                      <a:pt x="29" y="223"/>
                      <a:pt x="132" y="223"/>
                      <a:pt x="300" y="223"/>
                    </a:cubicBezTo>
                    <a:cubicBezTo>
                      <a:pt x="467" y="223"/>
                      <a:pt x="699" y="223"/>
                      <a:pt x="957" y="257"/>
                    </a:cubicBezTo>
                    <a:cubicBezTo>
                      <a:pt x="1346" y="313"/>
                      <a:pt x="1690" y="414"/>
                      <a:pt x="1826" y="414"/>
                    </a:cubicBezTo>
                    <a:cubicBezTo>
                      <a:pt x="1858" y="414"/>
                      <a:pt x="1878" y="408"/>
                      <a:pt x="1885" y="395"/>
                    </a:cubicBezTo>
                    <a:cubicBezTo>
                      <a:pt x="1919" y="326"/>
                      <a:pt x="1541" y="51"/>
                      <a:pt x="957" y="17"/>
                    </a:cubicBezTo>
                    <a:cubicBezTo>
                      <a:pt x="868" y="6"/>
                      <a:pt x="783" y="1"/>
                      <a:pt x="7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94"/>
              <p:cNvSpPr/>
              <p:nvPr/>
            </p:nvSpPr>
            <p:spPr>
              <a:xfrm>
                <a:off x="2043027" y="1703837"/>
                <a:ext cx="1509138" cy="733929"/>
              </a:xfrm>
              <a:custGeom>
                <a:avLst/>
                <a:gdLst/>
                <a:ahLst/>
                <a:cxnLst/>
                <a:rect l="l" t="t" r="r" b="b"/>
                <a:pathLst>
                  <a:path w="42628" h="20731" extrusionOk="0">
                    <a:moveTo>
                      <a:pt x="18376" y="0"/>
                    </a:moveTo>
                    <a:lnTo>
                      <a:pt x="18376" y="6187"/>
                    </a:lnTo>
                    <a:cubicBezTo>
                      <a:pt x="18376" y="6187"/>
                      <a:pt x="2497" y="7356"/>
                      <a:pt x="881" y="15364"/>
                    </a:cubicBezTo>
                    <a:cubicBezTo>
                      <a:pt x="1" y="19741"/>
                      <a:pt x="6966" y="20730"/>
                      <a:pt x="13526" y="20730"/>
                    </a:cubicBezTo>
                    <a:cubicBezTo>
                      <a:pt x="15927" y="20730"/>
                      <a:pt x="18275" y="20598"/>
                      <a:pt x="20163" y="20450"/>
                    </a:cubicBezTo>
                    <a:cubicBezTo>
                      <a:pt x="22263" y="20598"/>
                      <a:pt x="24874" y="20730"/>
                      <a:pt x="27548" y="20730"/>
                    </a:cubicBezTo>
                    <a:cubicBezTo>
                      <a:pt x="34852" y="20730"/>
                      <a:pt x="42628" y="19741"/>
                      <a:pt x="41747" y="15364"/>
                    </a:cubicBezTo>
                    <a:cubicBezTo>
                      <a:pt x="40166" y="7321"/>
                      <a:pt x="24253" y="6187"/>
                      <a:pt x="24253" y="6187"/>
                    </a:cubicBezTo>
                    <a:lnTo>
                      <a:pt x="24253" y="0"/>
                    </a:lnTo>
                    <a:close/>
                  </a:path>
                </a:pathLst>
              </a:custGeom>
              <a:solidFill>
                <a:srgbClr val="E897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94"/>
              <p:cNvSpPr/>
              <p:nvPr/>
            </p:nvSpPr>
            <p:spPr>
              <a:xfrm>
                <a:off x="2042779" y="1935021"/>
                <a:ext cx="1508465" cy="502751"/>
              </a:xfrm>
              <a:custGeom>
                <a:avLst/>
                <a:gdLst/>
                <a:ahLst/>
                <a:cxnLst/>
                <a:rect l="l" t="t" r="r" b="b"/>
                <a:pathLst>
                  <a:path w="42609" h="14201" extrusionOk="0">
                    <a:moveTo>
                      <a:pt x="15633" y="1"/>
                    </a:moveTo>
                    <a:cubicBezTo>
                      <a:pt x="11027" y="757"/>
                      <a:pt x="2091" y="2922"/>
                      <a:pt x="888" y="8834"/>
                    </a:cubicBezTo>
                    <a:cubicBezTo>
                      <a:pt x="1" y="13196"/>
                      <a:pt x="7087" y="14190"/>
                      <a:pt x="13693" y="14190"/>
                    </a:cubicBezTo>
                    <a:cubicBezTo>
                      <a:pt x="16039" y="14190"/>
                      <a:pt x="18324" y="14064"/>
                      <a:pt x="20170" y="13920"/>
                    </a:cubicBezTo>
                    <a:cubicBezTo>
                      <a:pt x="22275" y="14068"/>
                      <a:pt x="24892" y="14201"/>
                      <a:pt x="27570" y="14201"/>
                    </a:cubicBezTo>
                    <a:cubicBezTo>
                      <a:pt x="34860" y="14201"/>
                      <a:pt x="42609" y="13216"/>
                      <a:pt x="41754" y="8868"/>
                    </a:cubicBezTo>
                    <a:cubicBezTo>
                      <a:pt x="40585" y="2991"/>
                      <a:pt x="31787" y="791"/>
                      <a:pt x="27147" y="35"/>
                    </a:cubicBezTo>
                    <a:cubicBezTo>
                      <a:pt x="25519" y="1543"/>
                      <a:pt x="23455" y="2299"/>
                      <a:pt x="21395" y="2299"/>
                    </a:cubicBezTo>
                    <a:cubicBezTo>
                      <a:pt x="19322" y="2299"/>
                      <a:pt x="17253" y="1534"/>
                      <a:pt x="15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94"/>
              <p:cNvSpPr/>
              <p:nvPr/>
            </p:nvSpPr>
            <p:spPr>
              <a:xfrm>
                <a:off x="2384491" y="1958139"/>
                <a:ext cx="220274" cy="479456"/>
              </a:xfrm>
              <a:custGeom>
                <a:avLst/>
                <a:gdLst/>
                <a:ahLst/>
                <a:cxnLst/>
                <a:rect l="l" t="t" r="r" b="b"/>
                <a:pathLst>
                  <a:path w="6222" h="13543" extrusionOk="0">
                    <a:moveTo>
                      <a:pt x="2853" y="1"/>
                    </a:moveTo>
                    <a:cubicBezTo>
                      <a:pt x="1925" y="207"/>
                      <a:pt x="963" y="482"/>
                      <a:pt x="1" y="791"/>
                    </a:cubicBezTo>
                    <a:lnTo>
                      <a:pt x="1" y="929"/>
                    </a:lnTo>
                    <a:cubicBezTo>
                      <a:pt x="276" y="5122"/>
                      <a:pt x="551" y="9315"/>
                      <a:pt x="1204" y="13474"/>
                    </a:cubicBezTo>
                    <a:cubicBezTo>
                      <a:pt x="2029" y="13525"/>
                      <a:pt x="2871" y="13542"/>
                      <a:pt x="3713" y="13542"/>
                    </a:cubicBezTo>
                    <a:cubicBezTo>
                      <a:pt x="4555" y="13542"/>
                      <a:pt x="5397" y="13525"/>
                      <a:pt x="6222" y="13508"/>
                    </a:cubicBezTo>
                    <a:cubicBezTo>
                      <a:pt x="4675" y="9109"/>
                      <a:pt x="3541" y="4572"/>
                      <a:pt x="28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94"/>
              <p:cNvSpPr/>
              <p:nvPr/>
            </p:nvSpPr>
            <p:spPr>
              <a:xfrm>
                <a:off x="2997780" y="1958139"/>
                <a:ext cx="220239" cy="479456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13543" extrusionOk="0">
                    <a:moveTo>
                      <a:pt x="3368" y="1"/>
                    </a:moveTo>
                    <a:cubicBezTo>
                      <a:pt x="2647" y="4572"/>
                      <a:pt x="1547" y="9109"/>
                      <a:pt x="0" y="13508"/>
                    </a:cubicBezTo>
                    <a:cubicBezTo>
                      <a:pt x="808" y="13525"/>
                      <a:pt x="1641" y="13542"/>
                      <a:pt x="2483" y="13542"/>
                    </a:cubicBezTo>
                    <a:cubicBezTo>
                      <a:pt x="3325" y="13542"/>
                      <a:pt x="4176" y="13525"/>
                      <a:pt x="5018" y="13474"/>
                    </a:cubicBezTo>
                    <a:cubicBezTo>
                      <a:pt x="5671" y="9315"/>
                      <a:pt x="5946" y="5122"/>
                      <a:pt x="6221" y="929"/>
                    </a:cubicBezTo>
                    <a:lnTo>
                      <a:pt x="6221" y="791"/>
                    </a:lnTo>
                    <a:cubicBezTo>
                      <a:pt x="5259" y="482"/>
                      <a:pt x="4296" y="207"/>
                      <a:pt x="3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94"/>
              <p:cNvSpPr/>
              <p:nvPr/>
            </p:nvSpPr>
            <p:spPr>
              <a:xfrm>
                <a:off x="2693561" y="1703837"/>
                <a:ext cx="208096" cy="164940"/>
              </a:xfrm>
              <a:custGeom>
                <a:avLst/>
                <a:gdLst/>
                <a:ahLst/>
                <a:cxnLst/>
                <a:rect l="l" t="t" r="r" b="b"/>
                <a:pathLst>
                  <a:path w="5878" h="4659" extrusionOk="0">
                    <a:moveTo>
                      <a:pt x="1" y="0"/>
                    </a:moveTo>
                    <a:lnTo>
                      <a:pt x="1" y="4572"/>
                    </a:lnTo>
                    <a:cubicBezTo>
                      <a:pt x="556" y="4630"/>
                      <a:pt x="1115" y="4658"/>
                      <a:pt x="1674" y="4658"/>
                    </a:cubicBezTo>
                    <a:cubicBezTo>
                      <a:pt x="3085" y="4658"/>
                      <a:pt x="4499" y="4479"/>
                      <a:pt x="5878" y="4159"/>
                    </a:cubicBezTo>
                    <a:lnTo>
                      <a:pt x="5878" y="0"/>
                    </a:lnTo>
                    <a:close/>
                  </a:path>
                </a:pathLst>
              </a:custGeom>
              <a:solidFill>
                <a:srgbClr val="E08F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5" name="Google Shape;5105;p94"/>
              <p:cNvSpPr/>
              <p:nvPr/>
            </p:nvSpPr>
            <p:spPr>
              <a:xfrm>
                <a:off x="2379676" y="766889"/>
                <a:ext cx="815213" cy="995377"/>
              </a:xfrm>
              <a:custGeom>
                <a:avLst/>
                <a:gdLst/>
                <a:ahLst/>
                <a:cxnLst/>
                <a:rect l="l" t="t" r="r" b="b"/>
                <a:pathLst>
                  <a:path w="23027" h="28116" extrusionOk="0">
                    <a:moveTo>
                      <a:pt x="11388" y="0"/>
                    </a:moveTo>
                    <a:cubicBezTo>
                      <a:pt x="5087" y="0"/>
                      <a:pt x="0" y="5164"/>
                      <a:pt x="137" y="11480"/>
                    </a:cubicBezTo>
                    <a:lnTo>
                      <a:pt x="343" y="17289"/>
                    </a:lnTo>
                    <a:cubicBezTo>
                      <a:pt x="515" y="23338"/>
                      <a:pt x="5464" y="28115"/>
                      <a:pt x="11513" y="28115"/>
                    </a:cubicBezTo>
                    <a:cubicBezTo>
                      <a:pt x="17528" y="28115"/>
                      <a:pt x="22477" y="23338"/>
                      <a:pt x="22683" y="17289"/>
                    </a:cubicBezTo>
                    <a:lnTo>
                      <a:pt x="22821" y="11480"/>
                    </a:lnTo>
                    <a:cubicBezTo>
                      <a:pt x="23027" y="5191"/>
                      <a:pt x="17906" y="1"/>
                      <a:pt x="11513" y="1"/>
                    </a:cubicBezTo>
                    <a:cubicBezTo>
                      <a:pt x="11471" y="0"/>
                      <a:pt x="11430" y="0"/>
                      <a:pt x="11388" y="0"/>
                    </a:cubicBezTo>
                    <a:close/>
                  </a:path>
                </a:pathLst>
              </a:custGeom>
              <a:solidFill>
                <a:srgbClr val="E897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6" name="Google Shape;5106;p94"/>
              <p:cNvSpPr/>
              <p:nvPr/>
            </p:nvSpPr>
            <p:spPr>
              <a:xfrm>
                <a:off x="2697207" y="1395970"/>
                <a:ext cx="178924" cy="105145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2970" extrusionOk="0">
                    <a:moveTo>
                      <a:pt x="5053" y="1"/>
                    </a:moveTo>
                    <a:lnTo>
                      <a:pt x="5053" y="1"/>
                    </a:lnTo>
                    <a:cubicBezTo>
                      <a:pt x="4469" y="413"/>
                      <a:pt x="3781" y="654"/>
                      <a:pt x="3094" y="791"/>
                    </a:cubicBezTo>
                    <a:cubicBezTo>
                      <a:pt x="2798" y="841"/>
                      <a:pt x="2499" y="865"/>
                      <a:pt x="2200" y="865"/>
                    </a:cubicBezTo>
                    <a:cubicBezTo>
                      <a:pt x="1457" y="865"/>
                      <a:pt x="711" y="717"/>
                      <a:pt x="1" y="448"/>
                    </a:cubicBezTo>
                    <a:lnTo>
                      <a:pt x="1" y="448"/>
                    </a:lnTo>
                    <a:cubicBezTo>
                      <a:pt x="104" y="1066"/>
                      <a:pt x="413" y="1651"/>
                      <a:pt x="826" y="2166"/>
                    </a:cubicBezTo>
                    <a:cubicBezTo>
                      <a:pt x="1302" y="2671"/>
                      <a:pt x="1961" y="2969"/>
                      <a:pt x="2654" y="2969"/>
                    </a:cubicBezTo>
                    <a:cubicBezTo>
                      <a:pt x="2811" y="2969"/>
                      <a:pt x="2970" y="2954"/>
                      <a:pt x="3128" y="2922"/>
                    </a:cubicBezTo>
                    <a:cubicBezTo>
                      <a:pt x="3885" y="2716"/>
                      <a:pt x="4469" y="2166"/>
                      <a:pt x="4778" y="1444"/>
                    </a:cubicBezTo>
                    <a:cubicBezTo>
                      <a:pt x="4950" y="998"/>
                      <a:pt x="5053" y="482"/>
                      <a:pt x="50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94"/>
              <p:cNvSpPr/>
              <p:nvPr/>
            </p:nvSpPr>
            <p:spPr>
              <a:xfrm>
                <a:off x="2731300" y="1454209"/>
                <a:ext cx="121714" cy="47793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1350" extrusionOk="0">
                    <a:moveTo>
                      <a:pt x="1870" y="1"/>
                    </a:moveTo>
                    <a:cubicBezTo>
                      <a:pt x="1808" y="1"/>
                      <a:pt x="1746" y="2"/>
                      <a:pt x="1684" y="6"/>
                    </a:cubicBezTo>
                    <a:cubicBezTo>
                      <a:pt x="1066" y="40"/>
                      <a:pt x="481" y="281"/>
                      <a:pt x="0" y="624"/>
                    </a:cubicBezTo>
                    <a:cubicBezTo>
                      <a:pt x="449" y="1101"/>
                      <a:pt x="1082" y="1349"/>
                      <a:pt x="1729" y="1349"/>
                    </a:cubicBezTo>
                    <a:cubicBezTo>
                      <a:pt x="1874" y="1349"/>
                      <a:pt x="2020" y="1337"/>
                      <a:pt x="2165" y="1312"/>
                    </a:cubicBezTo>
                    <a:cubicBezTo>
                      <a:pt x="2681" y="1140"/>
                      <a:pt x="3128" y="831"/>
                      <a:pt x="3437" y="418"/>
                    </a:cubicBezTo>
                    <a:cubicBezTo>
                      <a:pt x="2973" y="140"/>
                      <a:pt x="2426" y="1"/>
                      <a:pt x="1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94"/>
              <p:cNvSpPr/>
              <p:nvPr/>
            </p:nvSpPr>
            <p:spPr>
              <a:xfrm>
                <a:off x="2340697" y="786361"/>
                <a:ext cx="259217" cy="498927"/>
              </a:xfrm>
              <a:custGeom>
                <a:avLst/>
                <a:gdLst/>
                <a:ahLst/>
                <a:cxnLst/>
                <a:rect l="l" t="t" r="r" b="b"/>
                <a:pathLst>
                  <a:path w="7322" h="14093" extrusionOk="0">
                    <a:moveTo>
                      <a:pt x="6118" y="1"/>
                    </a:moveTo>
                    <a:lnTo>
                      <a:pt x="6118" y="1"/>
                    </a:lnTo>
                    <a:cubicBezTo>
                      <a:pt x="3850" y="860"/>
                      <a:pt x="2166" y="2888"/>
                      <a:pt x="1306" y="5156"/>
                    </a:cubicBezTo>
                    <a:cubicBezTo>
                      <a:pt x="413" y="7390"/>
                      <a:pt x="207" y="9865"/>
                      <a:pt x="104" y="12271"/>
                    </a:cubicBezTo>
                    <a:cubicBezTo>
                      <a:pt x="104" y="12580"/>
                      <a:pt x="104" y="12992"/>
                      <a:pt x="413" y="13164"/>
                    </a:cubicBezTo>
                    <a:lnTo>
                      <a:pt x="0" y="13886"/>
                    </a:lnTo>
                    <a:cubicBezTo>
                      <a:pt x="104" y="13955"/>
                      <a:pt x="172" y="14024"/>
                      <a:pt x="241" y="14092"/>
                    </a:cubicBezTo>
                    <a:cubicBezTo>
                      <a:pt x="997" y="13405"/>
                      <a:pt x="1856" y="12821"/>
                      <a:pt x="2612" y="12133"/>
                    </a:cubicBezTo>
                    <a:cubicBezTo>
                      <a:pt x="5981" y="9074"/>
                      <a:pt x="7321" y="4366"/>
                      <a:pt x="61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94"/>
              <p:cNvSpPr/>
              <p:nvPr/>
            </p:nvSpPr>
            <p:spPr>
              <a:xfrm>
                <a:off x="2551204" y="755206"/>
                <a:ext cx="671692" cy="442460"/>
              </a:xfrm>
              <a:custGeom>
                <a:avLst/>
                <a:gdLst/>
                <a:ahLst/>
                <a:cxnLst/>
                <a:rect l="l" t="t" r="r" b="b"/>
                <a:pathLst>
                  <a:path w="18973" h="12498" extrusionOk="0">
                    <a:moveTo>
                      <a:pt x="6010" y="1"/>
                    </a:moveTo>
                    <a:cubicBezTo>
                      <a:pt x="3919" y="1"/>
                      <a:pt x="1819" y="202"/>
                      <a:pt x="0" y="1224"/>
                    </a:cubicBezTo>
                    <a:lnTo>
                      <a:pt x="35" y="1259"/>
                    </a:lnTo>
                    <a:cubicBezTo>
                      <a:pt x="275" y="3905"/>
                      <a:pt x="2475" y="5933"/>
                      <a:pt x="4709" y="7308"/>
                    </a:cubicBezTo>
                    <a:cubicBezTo>
                      <a:pt x="6359" y="8339"/>
                      <a:pt x="8180" y="9095"/>
                      <a:pt x="10071" y="9542"/>
                    </a:cubicBezTo>
                    <a:cubicBezTo>
                      <a:pt x="11549" y="9886"/>
                      <a:pt x="13095" y="9954"/>
                      <a:pt x="14607" y="10298"/>
                    </a:cubicBezTo>
                    <a:cubicBezTo>
                      <a:pt x="16085" y="10607"/>
                      <a:pt x="17598" y="11260"/>
                      <a:pt x="18526" y="12498"/>
                    </a:cubicBezTo>
                    <a:cubicBezTo>
                      <a:pt x="18972" y="10367"/>
                      <a:pt x="18629" y="8202"/>
                      <a:pt x="17632" y="6277"/>
                    </a:cubicBezTo>
                    <a:cubicBezTo>
                      <a:pt x="16635" y="4386"/>
                      <a:pt x="15157" y="2771"/>
                      <a:pt x="13336" y="1637"/>
                    </a:cubicBezTo>
                    <a:cubicBezTo>
                      <a:pt x="12545" y="1087"/>
                      <a:pt x="11686" y="675"/>
                      <a:pt x="10792" y="400"/>
                    </a:cubicBezTo>
                    <a:cubicBezTo>
                      <a:pt x="9773" y="152"/>
                      <a:pt x="8725" y="16"/>
                      <a:pt x="7675" y="16"/>
                    </a:cubicBezTo>
                    <a:cubicBezTo>
                      <a:pt x="7557" y="16"/>
                      <a:pt x="7439" y="18"/>
                      <a:pt x="7321" y="22"/>
                    </a:cubicBezTo>
                    <a:cubicBezTo>
                      <a:pt x="6886" y="10"/>
                      <a:pt x="6449" y="1"/>
                      <a:pt x="60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94"/>
              <p:cNvSpPr/>
              <p:nvPr/>
            </p:nvSpPr>
            <p:spPr>
              <a:xfrm>
                <a:off x="2637588" y="1292557"/>
                <a:ext cx="19507" cy="81567"/>
              </a:xfrm>
              <a:custGeom>
                <a:avLst/>
                <a:gdLst/>
                <a:ahLst/>
                <a:cxnLst/>
                <a:rect l="l" t="t" r="r" b="b"/>
                <a:pathLst>
                  <a:path w="551" h="2304" extrusionOk="0">
                    <a:moveTo>
                      <a:pt x="224" y="1"/>
                    </a:moveTo>
                    <a:cubicBezTo>
                      <a:pt x="112" y="1"/>
                      <a:pt x="1" y="69"/>
                      <a:pt x="1" y="207"/>
                    </a:cubicBezTo>
                    <a:lnTo>
                      <a:pt x="138" y="2097"/>
                    </a:lnTo>
                    <a:cubicBezTo>
                      <a:pt x="138" y="2235"/>
                      <a:pt x="241" y="2303"/>
                      <a:pt x="344" y="2303"/>
                    </a:cubicBezTo>
                    <a:cubicBezTo>
                      <a:pt x="447" y="2303"/>
                      <a:pt x="551" y="2235"/>
                      <a:pt x="551" y="2097"/>
                    </a:cubicBezTo>
                    <a:lnTo>
                      <a:pt x="447" y="207"/>
                    </a:lnTo>
                    <a:cubicBezTo>
                      <a:pt x="447" y="69"/>
                      <a:pt x="336" y="1"/>
                      <a:pt x="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94"/>
              <p:cNvSpPr/>
              <p:nvPr/>
            </p:nvSpPr>
            <p:spPr>
              <a:xfrm>
                <a:off x="2919893" y="1292557"/>
                <a:ext cx="19507" cy="81567"/>
              </a:xfrm>
              <a:custGeom>
                <a:avLst/>
                <a:gdLst/>
                <a:ahLst/>
                <a:cxnLst/>
                <a:rect l="l" t="t" r="r" b="b"/>
                <a:pathLst>
                  <a:path w="551" h="2304" extrusionOk="0">
                    <a:moveTo>
                      <a:pt x="344" y="1"/>
                    </a:moveTo>
                    <a:cubicBezTo>
                      <a:pt x="241" y="1"/>
                      <a:pt x="138" y="69"/>
                      <a:pt x="138" y="207"/>
                    </a:cubicBezTo>
                    <a:lnTo>
                      <a:pt x="0" y="2097"/>
                    </a:lnTo>
                    <a:cubicBezTo>
                      <a:pt x="0" y="2235"/>
                      <a:pt x="112" y="2303"/>
                      <a:pt x="224" y="2303"/>
                    </a:cubicBezTo>
                    <a:cubicBezTo>
                      <a:pt x="335" y="2303"/>
                      <a:pt x="447" y="2235"/>
                      <a:pt x="447" y="2097"/>
                    </a:cubicBezTo>
                    <a:lnTo>
                      <a:pt x="550" y="207"/>
                    </a:lnTo>
                    <a:cubicBezTo>
                      <a:pt x="550" y="69"/>
                      <a:pt x="447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2" name="Google Shape;5112;p94"/>
              <p:cNvSpPr/>
              <p:nvPr/>
            </p:nvSpPr>
            <p:spPr>
              <a:xfrm>
                <a:off x="2545611" y="1134977"/>
                <a:ext cx="173755" cy="59016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1667" extrusionOk="0">
                    <a:moveTo>
                      <a:pt x="3121" y="1"/>
                    </a:moveTo>
                    <a:cubicBezTo>
                      <a:pt x="2011" y="1"/>
                      <a:pt x="933" y="445"/>
                      <a:pt x="158" y="1290"/>
                    </a:cubicBezTo>
                    <a:cubicBezTo>
                      <a:pt x="0" y="1448"/>
                      <a:pt x="146" y="1667"/>
                      <a:pt x="299" y="1667"/>
                    </a:cubicBezTo>
                    <a:cubicBezTo>
                      <a:pt x="346" y="1667"/>
                      <a:pt x="393" y="1647"/>
                      <a:pt x="433" y="1599"/>
                    </a:cubicBezTo>
                    <a:lnTo>
                      <a:pt x="433" y="1633"/>
                    </a:lnTo>
                    <a:cubicBezTo>
                      <a:pt x="1155" y="865"/>
                      <a:pt x="2129" y="459"/>
                      <a:pt x="3132" y="459"/>
                    </a:cubicBezTo>
                    <a:cubicBezTo>
                      <a:pt x="3609" y="459"/>
                      <a:pt x="4092" y="551"/>
                      <a:pt x="4558" y="740"/>
                    </a:cubicBezTo>
                    <a:cubicBezTo>
                      <a:pt x="4582" y="750"/>
                      <a:pt x="4606" y="755"/>
                      <a:pt x="4628" y="755"/>
                    </a:cubicBezTo>
                    <a:cubicBezTo>
                      <a:pt x="4822" y="755"/>
                      <a:pt x="4908" y="385"/>
                      <a:pt x="4661" y="293"/>
                    </a:cubicBezTo>
                    <a:cubicBezTo>
                      <a:pt x="4159" y="97"/>
                      <a:pt x="3637" y="1"/>
                      <a:pt x="31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3" name="Google Shape;5113;p94"/>
              <p:cNvSpPr/>
              <p:nvPr/>
            </p:nvSpPr>
            <p:spPr>
              <a:xfrm>
                <a:off x="2855070" y="1135650"/>
                <a:ext cx="172941" cy="59582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1683" extrusionOk="0">
                    <a:moveTo>
                      <a:pt x="1760" y="1"/>
                    </a:moveTo>
                    <a:cubicBezTo>
                      <a:pt x="1242" y="1"/>
                      <a:pt x="719" y="101"/>
                      <a:pt x="216" y="308"/>
                    </a:cubicBezTo>
                    <a:cubicBezTo>
                      <a:pt x="0" y="370"/>
                      <a:pt x="61" y="736"/>
                      <a:pt x="250" y="736"/>
                    </a:cubicBezTo>
                    <a:cubicBezTo>
                      <a:pt x="271" y="736"/>
                      <a:pt x="294" y="731"/>
                      <a:pt x="319" y="721"/>
                    </a:cubicBezTo>
                    <a:cubicBezTo>
                      <a:pt x="785" y="532"/>
                      <a:pt x="1268" y="440"/>
                      <a:pt x="1745" y="440"/>
                    </a:cubicBezTo>
                    <a:cubicBezTo>
                      <a:pt x="2747" y="440"/>
                      <a:pt x="3722" y="846"/>
                      <a:pt x="4443" y="1614"/>
                    </a:cubicBezTo>
                    <a:cubicBezTo>
                      <a:pt x="4483" y="1662"/>
                      <a:pt x="4531" y="1682"/>
                      <a:pt x="4578" y="1682"/>
                    </a:cubicBezTo>
                    <a:cubicBezTo>
                      <a:pt x="4733" y="1682"/>
                      <a:pt x="4885" y="1463"/>
                      <a:pt x="4753" y="1305"/>
                    </a:cubicBezTo>
                    <a:cubicBezTo>
                      <a:pt x="3956" y="461"/>
                      <a:pt x="2871" y="1"/>
                      <a:pt x="17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94"/>
              <p:cNvSpPr/>
              <p:nvPr/>
            </p:nvSpPr>
            <p:spPr>
              <a:xfrm>
                <a:off x="2713032" y="1153635"/>
                <a:ext cx="96153" cy="248950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7032" extrusionOk="0">
                    <a:moveTo>
                      <a:pt x="2109" y="0"/>
                    </a:moveTo>
                    <a:cubicBezTo>
                      <a:pt x="2043" y="0"/>
                      <a:pt x="1973" y="59"/>
                      <a:pt x="1994" y="144"/>
                    </a:cubicBezTo>
                    <a:cubicBezTo>
                      <a:pt x="2131" y="900"/>
                      <a:pt x="2269" y="1656"/>
                      <a:pt x="2338" y="2412"/>
                    </a:cubicBezTo>
                    <a:cubicBezTo>
                      <a:pt x="2371" y="2612"/>
                      <a:pt x="2630" y="4135"/>
                      <a:pt x="2271" y="4135"/>
                    </a:cubicBezTo>
                    <a:cubicBezTo>
                      <a:pt x="2259" y="4135"/>
                      <a:pt x="2247" y="4134"/>
                      <a:pt x="2235" y="4131"/>
                    </a:cubicBezTo>
                    <a:cubicBezTo>
                      <a:pt x="2064" y="4067"/>
                      <a:pt x="1887" y="4036"/>
                      <a:pt x="1712" y="4036"/>
                    </a:cubicBezTo>
                    <a:cubicBezTo>
                      <a:pt x="1321" y="4036"/>
                      <a:pt x="938" y="4190"/>
                      <a:pt x="654" y="4474"/>
                    </a:cubicBezTo>
                    <a:cubicBezTo>
                      <a:pt x="1" y="5265"/>
                      <a:pt x="1032" y="6605"/>
                      <a:pt x="1650" y="7018"/>
                    </a:cubicBezTo>
                    <a:cubicBezTo>
                      <a:pt x="1669" y="7027"/>
                      <a:pt x="1688" y="7032"/>
                      <a:pt x="1705" y="7032"/>
                    </a:cubicBezTo>
                    <a:cubicBezTo>
                      <a:pt x="1812" y="7032"/>
                      <a:pt x="1872" y="6871"/>
                      <a:pt x="1753" y="6812"/>
                    </a:cubicBezTo>
                    <a:cubicBezTo>
                      <a:pt x="1341" y="6537"/>
                      <a:pt x="997" y="6124"/>
                      <a:pt x="825" y="5643"/>
                    </a:cubicBezTo>
                    <a:cubicBezTo>
                      <a:pt x="409" y="4680"/>
                      <a:pt x="1096" y="4348"/>
                      <a:pt x="1858" y="4348"/>
                    </a:cubicBezTo>
                    <a:cubicBezTo>
                      <a:pt x="2102" y="4348"/>
                      <a:pt x="2353" y="4382"/>
                      <a:pt x="2578" y="4440"/>
                    </a:cubicBezTo>
                    <a:cubicBezTo>
                      <a:pt x="2591" y="4446"/>
                      <a:pt x="2603" y="4449"/>
                      <a:pt x="2616" y="4449"/>
                    </a:cubicBezTo>
                    <a:cubicBezTo>
                      <a:pt x="2670" y="4449"/>
                      <a:pt x="2716" y="4393"/>
                      <a:pt x="2716" y="4337"/>
                    </a:cubicBezTo>
                    <a:cubicBezTo>
                      <a:pt x="2647" y="2928"/>
                      <a:pt x="2475" y="1484"/>
                      <a:pt x="2200" y="75"/>
                    </a:cubicBezTo>
                    <a:cubicBezTo>
                      <a:pt x="2187" y="23"/>
                      <a:pt x="2149" y="0"/>
                      <a:pt x="2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5" name="Google Shape;5115;p94"/>
              <p:cNvSpPr/>
              <p:nvPr/>
            </p:nvSpPr>
            <p:spPr>
              <a:xfrm>
                <a:off x="2799168" y="1374728"/>
                <a:ext cx="25277" cy="1986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61" extrusionOk="0">
                    <a:moveTo>
                      <a:pt x="572" y="1"/>
                    </a:moveTo>
                    <a:cubicBezTo>
                      <a:pt x="556" y="1"/>
                      <a:pt x="540" y="6"/>
                      <a:pt x="523" y="17"/>
                    </a:cubicBezTo>
                    <a:lnTo>
                      <a:pt x="111" y="360"/>
                    </a:lnTo>
                    <a:cubicBezTo>
                      <a:pt x="0" y="416"/>
                      <a:pt x="68" y="561"/>
                      <a:pt x="152" y="561"/>
                    </a:cubicBezTo>
                    <a:cubicBezTo>
                      <a:pt x="173" y="561"/>
                      <a:pt x="194" y="552"/>
                      <a:pt x="214" y="532"/>
                    </a:cubicBezTo>
                    <a:lnTo>
                      <a:pt x="626" y="223"/>
                    </a:lnTo>
                    <a:cubicBezTo>
                      <a:pt x="713" y="136"/>
                      <a:pt x="654" y="1"/>
                      <a:pt x="5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6" name="Google Shape;5116;p94"/>
              <p:cNvSpPr/>
              <p:nvPr/>
            </p:nvSpPr>
            <p:spPr>
              <a:xfrm>
                <a:off x="1646835" y="1981125"/>
                <a:ext cx="2263760" cy="1639167"/>
              </a:xfrm>
              <a:custGeom>
                <a:avLst/>
                <a:gdLst/>
                <a:ahLst/>
                <a:cxnLst/>
                <a:rect l="l" t="t" r="r" b="b"/>
                <a:pathLst>
                  <a:path w="57261" h="40385" extrusionOk="0">
                    <a:moveTo>
                      <a:pt x="0" y="0"/>
                    </a:moveTo>
                    <a:lnTo>
                      <a:pt x="0" y="40385"/>
                    </a:lnTo>
                    <a:lnTo>
                      <a:pt x="57260" y="40385"/>
                    </a:lnTo>
                    <a:lnTo>
                      <a:pt x="572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17" name="Google Shape;5117;p94"/>
              <p:cNvSpPr/>
              <p:nvPr/>
            </p:nvSpPr>
            <p:spPr>
              <a:xfrm>
                <a:off x="1536857" y="2434455"/>
                <a:ext cx="287220" cy="286194"/>
              </a:xfrm>
              <a:custGeom>
                <a:avLst/>
                <a:gdLst/>
                <a:ahLst/>
                <a:cxnLst/>
                <a:rect l="l" t="t" r="r" b="b"/>
                <a:pathLst>
                  <a:path w="8113" h="8084" extrusionOk="0">
                    <a:moveTo>
                      <a:pt x="1773" y="1"/>
                    </a:moveTo>
                    <a:cubicBezTo>
                      <a:pt x="902" y="1"/>
                      <a:pt x="557" y="938"/>
                      <a:pt x="1066" y="1669"/>
                    </a:cubicBezTo>
                    <a:cubicBezTo>
                      <a:pt x="619" y="1910"/>
                      <a:pt x="310" y="2047"/>
                      <a:pt x="310" y="2597"/>
                    </a:cubicBezTo>
                    <a:cubicBezTo>
                      <a:pt x="276" y="2975"/>
                      <a:pt x="413" y="3353"/>
                      <a:pt x="688" y="3628"/>
                    </a:cubicBezTo>
                    <a:cubicBezTo>
                      <a:pt x="344" y="3800"/>
                      <a:pt x="138" y="4178"/>
                      <a:pt x="207" y="4556"/>
                    </a:cubicBezTo>
                    <a:cubicBezTo>
                      <a:pt x="241" y="4934"/>
                      <a:pt x="413" y="5244"/>
                      <a:pt x="654" y="5484"/>
                    </a:cubicBezTo>
                    <a:cubicBezTo>
                      <a:pt x="70" y="5897"/>
                      <a:pt x="1" y="6756"/>
                      <a:pt x="551" y="7272"/>
                    </a:cubicBezTo>
                    <a:cubicBezTo>
                      <a:pt x="894" y="7546"/>
                      <a:pt x="1341" y="7753"/>
                      <a:pt x="1788" y="7856"/>
                    </a:cubicBezTo>
                    <a:cubicBezTo>
                      <a:pt x="2491" y="7991"/>
                      <a:pt x="3215" y="8084"/>
                      <a:pt x="3926" y="8084"/>
                    </a:cubicBezTo>
                    <a:cubicBezTo>
                      <a:pt x="4120" y="8084"/>
                      <a:pt x="4312" y="8077"/>
                      <a:pt x="4503" y="8062"/>
                    </a:cubicBezTo>
                    <a:cubicBezTo>
                      <a:pt x="5019" y="8062"/>
                      <a:pt x="6187" y="7684"/>
                      <a:pt x="5534" y="7100"/>
                    </a:cubicBezTo>
                    <a:cubicBezTo>
                      <a:pt x="5259" y="6825"/>
                      <a:pt x="4881" y="6893"/>
                      <a:pt x="4538" y="6790"/>
                    </a:cubicBezTo>
                    <a:cubicBezTo>
                      <a:pt x="4228" y="6722"/>
                      <a:pt x="3781" y="6653"/>
                      <a:pt x="3403" y="6584"/>
                    </a:cubicBezTo>
                    <a:lnTo>
                      <a:pt x="3266" y="6550"/>
                    </a:lnTo>
                    <a:cubicBezTo>
                      <a:pt x="3128" y="6515"/>
                      <a:pt x="3025" y="6481"/>
                      <a:pt x="2922" y="6447"/>
                    </a:cubicBezTo>
                    <a:cubicBezTo>
                      <a:pt x="2819" y="6378"/>
                      <a:pt x="2750" y="6309"/>
                      <a:pt x="2647" y="6240"/>
                    </a:cubicBezTo>
                    <a:lnTo>
                      <a:pt x="2647" y="6240"/>
                    </a:lnTo>
                    <a:cubicBezTo>
                      <a:pt x="3008" y="6275"/>
                      <a:pt x="3369" y="6292"/>
                      <a:pt x="3730" y="6292"/>
                    </a:cubicBezTo>
                    <a:cubicBezTo>
                      <a:pt x="4091" y="6292"/>
                      <a:pt x="4452" y="6275"/>
                      <a:pt x="4813" y="6240"/>
                    </a:cubicBezTo>
                    <a:cubicBezTo>
                      <a:pt x="5294" y="6206"/>
                      <a:pt x="5809" y="6137"/>
                      <a:pt x="6290" y="6034"/>
                    </a:cubicBezTo>
                    <a:cubicBezTo>
                      <a:pt x="6875" y="5931"/>
                      <a:pt x="7425" y="5519"/>
                      <a:pt x="7047" y="4934"/>
                    </a:cubicBezTo>
                    <a:cubicBezTo>
                      <a:pt x="6909" y="4728"/>
                      <a:pt x="6737" y="4728"/>
                      <a:pt x="6497" y="4728"/>
                    </a:cubicBezTo>
                    <a:cubicBezTo>
                      <a:pt x="5259" y="4694"/>
                      <a:pt x="3988" y="4728"/>
                      <a:pt x="2785" y="4350"/>
                    </a:cubicBezTo>
                    <a:lnTo>
                      <a:pt x="2785" y="4350"/>
                    </a:lnTo>
                    <a:cubicBezTo>
                      <a:pt x="3163" y="4367"/>
                      <a:pt x="3532" y="4376"/>
                      <a:pt x="3902" y="4376"/>
                    </a:cubicBezTo>
                    <a:cubicBezTo>
                      <a:pt x="4271" y="4376"/>
                      <a:pt x="4641" y="4367"/>
                      <a:pt x="5019" y="4350"/>
                    </a:cubicBezTo>
                    <a:cubicBezTo>
                      <a:pt x="5603" y="4316"/>
                      <a:pt x="6222" y="4247"/>
                      <a:pt x="6806" y="4110"/>
                    </a:cubicBezTo>
                    <a:cubicBezTo>
                      <a:pt x="7287" y="4006"/>
                      <a:pt x="8112" y="3938"/>
                      <a:pt x="8112" y="3353"/>
                    </a:cubicBezTo>
                    <a:cubicBezTo>
                      <a:pt x="8112" y="3044"/>
                      <a:pt x="7906" y="2803"/>
                      <a:pt x="7665" y="2735"/>
                    </a:cubicBezTo>
                    <a:cubicBezTo>
                      <a:pt x="7469" y="2669"/>
                      <a:pt x="7287" y="2645"/>
                      <a:pt x="7110" y="2645"/>
                    </a:cubicBezTo>
                    <a:cubicBezTo>
                      <a:pt x="7007" y="2645"/>
                      <a:pt x="6907" y="2653"/>
                      <a:pt x="6806" y="2666"/>
                    </a:cubicBezTo>
                    <a:cubicBezTo>
                      <a:pt x="6587" y="2674"/>
                      <a:pt x="6370" y="2678"/>
                      <a:pt x="6154" y="2678"/>
                    </a:cubicBezTo>
                    <a:cubicBezTo>
                      <a:pt x="5456" y="2678"/>
                      <a:pt x="4773" y="2634"/>
                      <a:pt x="4091" y="2529"/>
                    </a:cubicBezTo>
                    <a:cubicBezTo>
                      <a:pt x="3747" y="2460"/>
                      <a:pt x="3403" y="2357"/>
                      <a:pt x="3060" y="2254"/>
                    </a:cubicBezTo>
                    <a:cubicBezTo>
                      <a:pt x="2888" y="2219"/>
                      <a:pt x="2750" y="2116"/>
                      <a:pt x="2613" y="2082"/>
                    </a:cubicBezTo>
                    <a:lnTo>
                      <a:pt x="2613" y="2082"/>
                    </a:lnTo>
                    <a:cubicBezTo>
                      <a:pt x="3250" y="2209"/>
                      <a:pt x="3887" y="2280"/>
                      <a:pt x="4539" y="2280"/>
                    </a:cubicBezTo>
                    <a:cubicBezTo>
                      <a:pt x="4766" y="2280"/>
                      <a:pt x="4994" y="2271"/>
                      <a:pt x="5225" y="2254"/>
                    </a:cubicBezTo>
                    <a:cubicBezTo>
                      <a:pt x="5775" y="2254"/>
                      <a:pt x="7184" y="2219"/>
                      <a:pt x="7390" y="1635"/>
                    </a:cubicBezTo>
                    <a:cubicBezTo>
                      <a:pt x="7425" y="1360"/>
                      <a:pt x="7322" y="1119"/>
                      <a:pt x="7115" y="982"/>
                    </a:cubicBezTo>
                    <a:cubicBezTo>
                      <a:pt x="6875" y="879"/>
                      <a:pt x="6634" y="776"/>
                      <a:pt x="6359" y="741"/>
                    </a:cubicBezTo>
                    <a:cubicBezTo>
                      <a:pt x="4916" y="501"/>
                      <a:pt x="3472" y="226"/>
                      <a:pt x="1994" y="20"/>
                    </a:cubicBezTo>
                    <a:cubicBezTo>
                      <a:pt x="1917" y="7"/>
                      <a:pt x="1843" y="1"/>
                      <a:pt x="1773" y="1"/>
                    </a:cubicBezTo>
                    <a:close/>
                  </a:path>
                </a:pathLst>
              </a:custGeom>
              <a:solidFill>
                <a:srgbClr val="E897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8" name="Google Shape;5118;p94"/>
              <p:cNvSpPr/>
              <p:nvPr/>
            </p:nvSpPr>
            <p:spPr>
              <a:xfrm>
                <a:off x="3725749" y="2434455"/>
                <a:ext cx="287185" cy="286194"/>
              </a:xfrm>
              <a:custGeom>
                <a:avLst/>
                <a:gdLst/>
                <a:ahLst/>
                <a:cxnLst/>
                <a:rect l="l" t="t" r="r" b="b"/>
                <a:pathLst>
                  <a:path w="8112" h="8084" extrusionOk="0">
                    <a:moveTo>
                      <a:pt x="6346" y="1"/>
                    </a:moveTo>
                    <a:cubicBezTo>
                      <a:pt x="6274" y="1"/>
                      <a:pt x="6198" y="7"/>
                      <a:pt x="6118" y="20"/>
                    </a:cubicBezTo>
                    <a:cubicBezTo>
                      <a:pt x="4640" y="226"/>
                      <a:pt x="3196" y="501"/>
                      <a:pt x="1753" y="741"/>
                    </a:cubicBezTo>
                    <a:cubicBezTo>
                      <a:pt x="1478" y="776"/>
                      <a:pt x="1237" y="879"/>
                      <a:pt x="1031" y="982"/>
                    </a:cubicBezTo>
                    <a:cubicBezTo>
                      <a:pt x="791" y="1119"/>
                      <a:pt x="688" y="1360"/>
                      <a:pt x="756" y="1635"/>
                    </a:cubicBezTo>
                    <a:cubicBezTo>
                      <a:pt x="962" y="2219"/>
                      <a:pt x="2372" y="2254"/>
                      <a:pt x="2887" y="2254"/>
                    </a:cubicBezTo>
                    <a:cubicBezTo>
                      <a:pt x="3118" y="2271"/>
                      <a:pt x="3349" y="2280"/>
                      <a:pt x="3579" y="2280"/>
                    </a:cubicBezTo>
                    <a:cubicBezTo>
                      <a:pt x="4240" y="2280"/>
                      <a:pt x="4896" y="2209"/>
                      <a:pt x="5534" y="2082"/>
                    </a:cubicBezTo>
                    <a:lnTo>
                      <a:pt x="5534" y="2082"/>
                    </a:lnTo>
                    <a:cubicBezTo>
                      <a:pt x="5362" y="2116"/>
                      <a:pt x="5224" y="2219"/>
                      <a:pt x="5052" y="2254"/>
                    </a:cubicBezTo>
                    <a:cubicBezTo>
                      <a:pt x="4709" y="2357"/>
                      <a:pt x="4365" y="2460"/>
                      <a:pt x="4021" y="2529"/>
                    </a:cubicBezTo>
                    <a:cubicBezTo>
                      <a:pt x="3339" y="2634"/>
                      <a:pt x="2656" y="2678"/>
                      <a:pt x="1973" y="2678"/>
                    </a:cubicBezTo>
                    <a:cubicBezTo>
                      <a:pt x="1762" y="2678"/>
                      <a:pt x="1551" y="2674"/>
                      <a:pt x="1341" y="2666"/>
                    </a:cubicBezTo>
                    <a:cubicBezTo>
                      <a:pt x="1227" y="2653"/>
                      <a:pt x="1119" y="2645"/>
                      <a:pt x="1013" y="2645"/>
                    </a:cubicBezTo>
                    <a:cubicBezTo>
                      <a:pt x="830" y="2645"/>
                      <a:pt x="656" y="2669"/>
                      <a:pt x="481" y="2735"/>
                    </a:cubicBezTo>
                    <a:cubicBezTo>
                      <a:pt x="206" y="2803"/>
                      <a:pt x="0" y="3044"/>
                      <a:pt x="0" y="3353"/>
                    </a:cubicBezTo>
                    <a:cubicBezTo>
                      <a:pt x="34" y="3938"/>
                      <a:pt x="825" y="4006"/>
                      <a:pt x="1306" y="4110"/>
                    </a:cubicBezTo>
                    <a:cubicBezTo>
                      <a:pt x="1890" y="4247"/>
                      <a:pt x="2509" y="4316"/>
                      <a:pt x="3093" y="4350"/>
                    </a:cubicBezTo>
                    <a:cubicBezTo>
                      <a:pt x="3471" y="4367"/>
                      <a:pt x="3841" y="4376"/>
                      <a:pt x="4210" y="4376"/>
                    </a:cubicBezTo>
                    <a:cubicBezTo>
                      <a:pt x="4580" y="4376"/>
                      <a:pt x="4949" y="4367"/>
                      <a:pt x="5327" y="4350"/>
                    </a:cubicBezTo>
                    <a:lnTo>
                      <a:pt x="5327" y="4350"/>
                    </a:lnTo>
                    <a:cubicBezTo>
                      <a:pt x="4124" y="4728"/>
                      <a:pt x="2853" y="4694"/>
                      <a:pt x="1615" y="4728"/>
                    </a:cubicBezTo>
                    <a:cubicBezTo>
                      <a:pt x="1375" y="4728"/>
                      <a:pt x="1203" y="4728"/>
                      <a:pt x="1100" y="4934"/>
                    </a:cubicBezTo>
                    <a:cubicBezTo>
                      <a:pt x="688" y="5519"/>
                      <a:pt x="1272" y="5931"/>
                      <a:pt x="1822" y="6034"/>
                    </a:cubicBezTo>
                    <a:cubicBezTo>
                      <a:pt x="2303" y="6137"/>
                      <a:pt x="2818" y="6206"/>
                      <a:pt x="3300" y="6240"/>
                    </a:cubicBezTo>
                    <a:cubicBezTo>
                      <a:pt x="3660" y="6275"/>
                      <a:pt x="4021" y="6292"/>
                      <a:pt x="4382" y="6292"/>
                    </a:cubicBezTo>
                    <a:cubicBezTo>
                      <a:pt x="4743" y="6292"/>
                      <a:pt x="5104" y="6275"/>
                      <a:pt x="5465" y="6240"/>
                    </a:cubicBezTo>
                    <a:lnTo>
                      <a:pt x="5465" y="6240"/>
                    </a:lnTo>
                    <a:cubicBezTo>
                      <a:pt x="5465" y="6240"/>
                      <a:pt x="5259" y="6412"/>
                      <a:pt x="5190" y="6447"/>
                    </a:cubicBezTo>
                    <a:cubicBezTo>
                      <a:pt x="5087" y="6481"/>
                      <a:pt x="4984" y="6515"/>
                      <a:pt x="4881" y="6550"/>
                    </a:cubicBezTo>
                    <a:lnTo>
                      <a:pt x="4743" y="6584"/>
                    </a:lnTo>
                    <a:cubicBezTo>
                      <a:pt x="4365" y="6653"/>
                      <a:pt x="3918" y="6722"/>
                      <a:pt x="3575" y="6790"/>
                    </a:cubicBezTo>
                    <a:cubicBezTo>
                      <a:pt x="3231" y="6893"/>
                      <a:pt x="2853" y="6825"/>
                      <a:pt x="2612" y="7100"/>
                    </a:cubicBezTo>
                    <a:cubicBezTo>
                      <a:pt x="1959" y="7684"/>
                      <a:pt x="3128" y="8062"/>
                      <a:pt x="3609" y="8062"/>
                    </a:cubicBezTo>
                    <a:cubicBezTo>
                      <a:pt x="3800" y="8077"/>
                      <a:pt x="3992" y="8084"/>
                      <a:pt x="4186" y="8084"/>
                    </a:cubicBezTo>
                    <a:cubicBezTo>
                      <a:pt x="4898" y="8084"/>
                      <a:pt x="5621" y="7991"/>
                      <a:pt x="6324" y="7856"/>
                    </a:cubicBezTo>
                    <a:cubicBezTo>
                      <a:pt x="6805" y="7753"/>
                      <a:pt x="7218" y="7546"/>
                      <a:pt x="7596" y="7272"/>
                    </a:cubicBezTo>
                    <a:cubicBezTo>
                      <a:pt x="8111" y="6756"/>
                      <a:pt x="8043" y="5897"/>
                      <a:pt x="7458" y="5484"/>
                    </a:cubicBezTo>
                    <a:cubicBezTo>
                      <a:pt x="7733" y="5244"/>
                      <a:pt x="7905" y="4934"/>
                      <a:pt x="7905" y="4556"/>
                    </a:cubicBezTo>
                    <a:cubicBezTo>
                      <a:pt x="7974" y="4178"/>
                      <a:pt x="7802" y="3800"/>
                      <a:pt x="7424" y="3628"/>
                    </a:cubicBezTo>
                    <a:cubicBezTo>
                      <a:pt x="7699" y="3353"/>
                      <a:pt x="7836" y="2975"/>
                      <a:pt x="7802" y="2597"/>
                    </a:cubicBezTo>
                    <a:cubicBezTo>
                      <a:pt x="7802" y="2047"/>
                      <a:pt x="7493" y="1910"/>
                      <a:pt x="7080" y="1669"/>
                    </a:cubicBezTo>
                    <a:cubicBezTo>
                      <a:pt x="7589" y="938"/>
                      <a:pt x="7245" y="1"/>
                      <a:pt x="6346" y="1"/>
                    </a:cubicBezTo>
                    <a:close/>
                  </a:path>
                </a:pathLst>
              </a:custGeom>
              <a:solidFill>
                <a:srgbClr val="E897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7" name="Google Shape;5127;p94"/>
            <p:cNvGrpSpPr/>
            <p:nvPr/>
          </p:nvGrpSpPr>
          <p:grpSpPr>
            <a:xfrm>
              <a:off x="6619371" y="2088692"/>
              <a:ext cx="513220" cy="103417"/>
              <a:chOff x="3147625" y="1505112"/>
              <a:chExt cx="803790" cy="161969"/>
            </a:xfrm>
          </p:grpSpPr>
          <p:sp>
            <p:nvSpPr>
              <p:cNvPr id="5128" name="Google Shape;5128;p94"/>
              <p:cNvSpPr/>
              <p:nvPr/>
            </p:nvSpPr>
            <p:spPr>
              <a:xfrm>
                <a:off x="3791416" y="1507081"/>
                <a:ext cx="160000" cy="1600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6400" extrusionOk="0">
                    <a:moveTo>
                      <a:pt x="3180" y="1"/>
                    </a:moveTo>
                    <a:cubicBezTo>
                      <a:pt x="1414" y="1"/>
                      <a:pt x="0" y="1453"/>
                      <a:pt x="0" y="3220"/>
                    </a:cubicBezTo>
                    <a:cubicBezTo>
                      <a:pt x="0" y="4986"/>
                      <a:pt x="1414" y="6399"/>
                      <a:pt x="3180" y="6399"/>
                    </a:cubicBezTo>
                    <a:cubicBezTo>
                      <a:pt x="4947" y="6399"/>
                      <a:pt x="6399" y="4986"/>
                      <a:pt x="6399" y="3220"/>
                    </a:cubicBezTo>
                    <a:cubicBezTo>
                      <a:pt x="6399" y="1453"/>
                      <a:pt x="4947" y="1"/>
                      <a:pt x="3180" y="1"/>
                    </a:cubicBezTo>
                    <a:close/>
                  </a:path>
                </a:pathLst>
              </a:custGeom>
              <a:solidFill>
                <a:schemeClr val="accent5">
                  <a:alpha val="433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94"/>
              <p:cNvSpPr/>
              <p:nvPr/>
            </p:nvSpPr>
            <p:spPr>
              <a:xfrm>
                <a:off x="3147625" y="1505112"/>
                <a:ext cx="159975" cy="159000"/>
              </a:xfrm>
              <a:custGeom>
                <a:avLst/>
                <a:gdLst/>
                <a:ahLst/>
                <a:cxnLst/>
                <a:rect l="l" t="t" r="r" b="b"/>
                <a:pathLst>
                  <a:path w="6399" h="6360" extrusionOk="0">
                    <a:moveTo>
                      <a:pt x="3219" y="0"/>
                    </a:moveTo>
                    <a:cubicBezTo>
                      <a:pt x="1453" y="0"/>
                      <a:pt x="0" y="1413"/>
                      <a:pt x="0" y="3180"/>
                    </a:cubicBezTo>
                    <a:cubicBezTo>
                      <a:pt x="0" y="4946"/>
                      <a:pt x="1453" y="6360"/>
                      <a:pt x="3219" y="6360"/>
                    </a:cubicBezTo>
                    <a:cubicBezTo>
                      <a:pt x="4946" y="6360"/>
                      <a:pt x="6399" y="4946"/>
                      <a:pt x="6399" y="3180"/>
                    </a:cubicBezTo>
                    <a:cubicBezTo>
                      <a:pt x="6399" y="1413"/>
                      <a:pt x="4946" y="0"/>
                      <a:pt x="3219" y="0"/>
                    </a:cubicBezTo>
                    <a:close/>
                  </a:path>
                </a:pathLst>
              </a:custGeom>
              <a:solidFill>
                <a:schemeClr val="accent5">
                  <a:alpha val="433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30" name="Google Shape;5130;p94"/>
          <p:cNvSpPr txBox="1">
            <a:spLocks noGrp="1"/>
          </p:cNvSpPr>
          <p:nvPr>
            <p:ph type="body" idx="1"/>
          </p:nvPr>
        </p:nvSpPr>
        <p:spPr>
          <a:xfrm>
            <a:off x="6010601" y="3427459"/>
            <a:ext cx="19974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Estou disponível para ajudar!</a:t>
            </a:r>
            <a:endParaRPr dirty="0"/>
          </a:p>
        </p:txBody>
      </p:sp>
      <p:sp>
        <p:nvSpPr>
          <p:cNvPr id="5131" name="Google Shape;5131;p94"/>
          <p:cNvSpPr txBox="1">
            <a:spLocks noGrp="1"/>
          </p:cNvSpPr>
          <p:nvPr>
            <p:ph type="body" idx="2"/>
          </p:nvPr>
        </p:nvSpPr>
        <p:spPr>
          <a:xfrm>
            <a:off x="810291" y="3755994"/>
            <a:ext cx="19974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Preciso que alguém tome conta do meu animal urgentemente</a:t>
            </a:r>
            <a:endParaRPr dirty="0"/>
          </a:p>
        </p:txBody>
      </p:sp>
      <p:sp>
        <p:nvSpPr>
          <p:cNvPr id="5132" name="Google Shape;5132;p94"/>
          <p:cNvSpPr txBox="1">
            <a:spLocks noGrp="1"/>
          </p:cNvSpPr>
          <p:nvPr>
            <p:ph type="subTitle" idx="3"/>
          </p:nvPr>
        </p:nvSpPr>
        <p:spPr>
          <a:xfrm>
            <a:off x="743409" y="1492658"/>
            <a:ext cx="2170245" cy="2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Pessoas com animais de estimação</a:t>
            </a:r>
            <a:endParaRPr sz="2000" dirty="0"/>
          </a:p>
        </p:txBody>
      </p:sp>
      <p:sp>
        <p:nvSpPr>
          <p:cNvPr id="5133" name="Google Shape;5133;p94"/>
          <p:cNvSpPr txBox="1">
            <a:spLocks noGrp="1"/>
          </p:cNvSpPr>
          <p:nvPr>
            <p:ph type="subTitle" idx="4"/>
          </p:nvPr>
        </p:nvSpPr>
        <p:spPr>
          <a:xfrm>
            <a:off x="6021505" y="1490909"/>
            <a:ext cx="19974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/>
              <a:t>Cuidadores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0" name="Google Shape;6910;p119"/>
          <p:cNvSpPr txBox="1">
            <a:spLocks noGrp="1"/>
          </p:cNvSpPr>
          <p:nvPr>
            <p:ph type="subTitle" idx="1"/>
          </p:nvPr>
        </p:nvSpPr>
        <p:spPr>
          <a:xfrm>
            <a:off x="1249524" y="2301025"/>
            <a:ext cx="3658231" cy="9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O produto é apoiado por uma app móvel com diversas funcionalidades consoante o tipo de login. </a:t>
            </a:r>
            <a:endParaRPr sz="1800" dirty="0"/>
          </a:p>
        </p:txBody>
      </p:sp>
      <p:sp>
        <p:nvSpPr>
          <p:cNvPr id="6911" name="Google Shape;6911;p119"/>
          <p:cNvSpPr txBox="1">
            <a:spLocks noGrp="1"/>
          </p:cNvSpPr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APP</a:t>
            </a:r>
            <a:endParaRPr dirty="0"/>
          </a:p>
        </p:txBody>
      </p:sp>
      <p:sp>
        <p:nvSpPr>
          <p:cNvPr id="6912" name="Google Shape;6912;p119"/>
          <p:cNvSpPr/>
          <p:nvPr/>
        </p:nvSpPr>
        <p:spPr>
          <a:xfrm>
            <a:off x="5857705" y="1555112"/>
            <a:ext cx="1214881" cy="2402477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3" name="Google Shape;6913;p119"/>
          <p:cNvSpPr/>
          <p:nvPr/>
        </p:nvSpPr>
        <p:spPr>
          <a:xfrm>
            <a:off x="5886450" y="1791850"/>
            <a:ext cx="1163400" cy="19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14" name="Google Shape;6914;p119"/>
          <p:cNvPicPr preferRelativeResize="0"/>
          <p:nvPr/>
        </p:nvPicPr>
        <p:blipFill rotWithShape="1">
          <a:blip r:embed="rId3">
            <a:alphaModFix/>
          </a:blip>
          <a:srcRect l="2683" t="2558" r="2160" b="5402"/>
          <a:stretch/>
        </p:blipFill>
        <p:spPr>
          <a:xfrm>
            <a:off x="5916400" y="1811825"/>
            <a:ext cx="1103700" cy="1897500"/>
          </a:xfrm>
          <a:prstGeom prst="roundRect">
            <a:avLst>
              <a:gd name="adj" fmla="val 87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0" name="Google Shape;6910;p119"/>
          <p:cNvSpPr txBox="1">
            <a:spLocks noGrp="1"/>
          </p:cNvSpPr>
          <p:nvPr>
            <p:ph type="subTitle" idx="1"/>
          </p:nvPr>
        </p:nvSpPr>
        <p:spPr>
          <a:xfrm>
            <a:off x="557211" y="1571625"/>
            <a:ext cx="1710737" cy="7644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/>
              <a:t>Composto por</a:t>
            </a:r>
            <a:r>
              <a:rPr lang="pt-PT" sz="1600" b="1" dirty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</a:t>
            </a:r>
          </a:p>
        </p:txBody>
      </p:sp>
      <p:sp>
        <p:nvSpPr>
          <p:cNvPr id="6911" name="Google Shape;6911;p119"/>
          <p:cNvSpPr txBox="1">
            <a:spLocks noGrp="1"/>
          </p:cNvSpPr>
          <p:nvPr>
            <p:ph type="title"/>
          </p:nvPr>
        </p:nvSpPr>
        <p:spPr>
          <a:xfrm>
            <a:off x="660940" y="537114"/>
            <a:ext cx="7715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Infraestrutura do botão</a:t>
            </a:r>
            <a:endParaRPr dirty="0"/>
          </a:p>
        </p:txBody>
      </p:sp>
      <p:grpSp>
        <p:nvGrpSpPr>
          <p:cNvPr id="2" name="Google Shape;18236;p144">
            <a:extLst>
              <a:ext uri="{FF2B5EF4-FFF2-40B4-BE49-F238E27FC236}">
                <a16:creationId xmlns:a16="http://schemas.microsoft.com/office/drawing/2014/main" id="{B6B6E27B-FA06-45E5-85B8-AF616F9635F6}"/>
              </a:ext>
            </a:extLst>
          </p:cNvPr>
          <p:cNvGrpSpPr/>
          <p:nvPr/>
        </p:nvGrpSpPr>
        <p:grpSpPr>
          <a:xfrm>
            <a:off x="7529262" y="320510"/>
            <a:ext cx="1013745" cy="1070244"/>
            <a:chOff x="3513796" y="2882084"/>
            <a:chExt cx="371486" cy="366826"/>
          </a:xfrm>
        </p:grpSpPr>
        <p:sp>
          <p:nvSpPr>
            <p:cNvPr id="3" name="Google Shape;18237;p144">
              <a:extLst>
                <a:ext uri="{FF2B5EF4-FFF2-40B4-BE49-F238E27FC236}">
                  <a16:creationId xmlns:a16="http://schemas.microsoft.com/office/drawing/2014/main" id="{B4877386-4C19-BA4E-D8AE-BB562B232579}"/>
                </a:ext>
              </a:extLst>
            </p:cNvPr>
            <p:cNvSpPr/>
            <p:nvPr/>
          </p:nvSpPr>
          <p:spPr>
            <a:xfrm>
              <a:off x="3696384" y="2890725"/>
              <a:ext cx="11024" cy="60409"/>
            </a:xfrm>
            <a:custGeom>
              <a:avLst/>
              <a:gdLst/>
              <a:ahLst/>
              <a:cxnLst/>
              <a:rect l="l" t="t" r="r" b="b"/>
              <a:pathLst>
                <a:path w="421" h="2307" extrusionOk="0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lnTo>
                    <a:pt x="1" y="2097"/>
                  </a:lnTo>
                  <a:cubicBezTo>
                    <a:pt x="1" y="2211"/>
                    <a:pt x="96" y="2307"/>
                    <a:pt x="211" y="2307"/>
                  </a:cubicBezTo>
                  <a:cubicBezTo>
                    <a:pt x="325" y="2307"/>
                    <a:pt x="421" y="2211"/>
                    <a:pt x="411" y="2097"/>
                  </a:cubicBezTo>
                  <a:lnTo>
                    <a:pt x="411" y="208"/>
                  </a:lnTo>
                  <a:cubicBezTo>
                    <a:pt x="411" y="70"/>
                    <a:pt x="308" y="0"/>
                    <a:pt x="20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238;p144">
              <a:extLst>
                <a:ext uri="{FF2B5EF4-FFF2-40B4-BE49-F238E27FC236}">
                  <a16:creationId xmlns:a16="http://schemas.microsoft.com/office/drawing/2014/main" id="{5CCEEEF9-13E4-DAD2-1C1F-408C5C82BC3E}"/>
                </a:ext>
              </a:extLst>
            </p:cNvPr>
            <p:cNvSpPr/>
            <p:nvPr/>
          </p:nvSpPr>
          <p:spPr>
            <a:xfrm>
              <a:off x="3682899" y="2882084"/>
              <a:ext cx="32993" cy="28332"/>
            </a:xfrm>
            <a:custGeom>
              <a:avLst/>
              <a:gdLst/>
              <a:ahLst/>
              <a:cxnLst/>
              <a:rect l="l" t="t" r="r" b="b"/>
              <a:pathLst>
                <a:path w="1260" h="1082" extrusionOk="0">
                  <a:moveTo>
                    <a:pt x="720" y="1"/>
                  </a:moveTo>
                  <a:cubicBezTo>
                    <a:pt x="589" y="1"/>
                    <a:pt x="455" y="49"/>
                    <a:pt x="344" y="156"/>
                  </a:cubicBezTo>
                  <a:cubicBezTo>
                    <a:pt x="1" y="500"/>
                    <a:pt x="249" y="1082"/>
                    <a:pt x="726" y="1082"/>
                  </a:cubicBezTo>
                  <a:cubicBezTo>
                    <a:pt x="1021" y="1082"/>
                    <a:pt x="1260" y="834"/>
                    <a:pt x="1260" y="538"/>
                  </a:cubicBezTo>
                  <a:cubicBezTo>
                    <a:pt x="1260" y="215"/>
                    <a:pt x="997" y="1"/>
                    <a:pt x="720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239;p144">
              <a:extLst>
                <a:ext uri="{FF2B5EF4-FFF2-40B4-BE49-F238E27FC236}">
                  <a16:creationId xmlns:a16="http://schemas.microsoft.com/office/drawing/2014/main" id="{3EFC9505-8E3B-CEB4-1E2A-8E494EB594EB}"/>
                </a:ext>
              </a:extLst>
            </p:cNvPr>
            <p:cNvSpPr/>
            <p:nvPr/>
          </p:nvSpPr>
          <p:spPr>
            <a:xfrm>
              <a:off x="3754357" y="2890725"/>
              <a:ext cx="10762" cy="60409"/>
            </a:xfrm>
            <a:custGeom>
              <a:avLst/>
              <a:gdLst/>
              <a:ahLst/>
              <a:cxnLst/>
              <a:rect l="l" t="t" r="r" b="b"/>
              <a:pathLst>
                <a:path w="411" h="2307" extrusionOk="0">
                  <a:moveTo>
                    <a:pt x="205" y="0"/>
                  </a:moveTo>
                  <a:cubicBezTo>
                    <a:pt x="103" y="0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11"/>
                    <a:pt x="86" y="2307"/>
                    <a:pt x="200" y="2307"/>
                  </a:cubicBezTo>
                  <a:cubicBezTo>
                    <a:pt x="315" y="2307"/>
                    <a:pt x="410" y="2211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0"/>
                    <a:pt x="205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240;p144">
              <a:extLst>
                <a:ext uri="{FF2B5EF4-FFF2-40B4-BE49-F238E27FC236}">
                  <a16:creationId xmlns:a16="http://schemas.microsoft.com/office/drawing/2014/main" id="{F0EBFFB4-6300-B3A9-0D3B-8CB8726FA488}"/>
                </a:ext>
              </a:extLst>
            </p:cNvPr>
            <p:cNvSpPr/>
            <p:nvPr/>
          </p:nvSpPr>
          <p:spPr>
            <a:xfrm>
              <a:off x="3740610" y="2882084"/>
              <a:ext cx="33255" cy="28332"/>
            </a:xfrm>
            <a:custGeom>
              <a:avLst/>
              <a:gdLst/>
              <a:ahLst/>
              <a:cxnLst/>
              <a:rect l="l" t="t" r="r" b="b"/>
              <a:pathLst>
                <a:path w="1270" h="1082" extrusionOk="0">
                  <a:moveTo>
                    <a:pt x="722" y="1"/>
                  </a:moveTo>
                  <a:cubicBezTo>
                    <a:pt x="590" y="1"/>
                    <a:pt x="454" y="49"/>
                    <a:pt x="344" y="156"/>
                  </a:cubicBezTo>
                  <a:cubicBezTo>
                    <a:pt x="0" y="500"/>
                    <a:pt x="248" y="1082"/>
                    <a:pt x="725" y="1082"/>
                  </a:cubicBezTo>
                  <a:cubicBezTo>
                    <a:pt x="1021" y="1082"/>
                    <a:pt x="1260" y="834"/>
                    <a:pt x="1269" y="538"/>
                  </a:cubicBezTo>
                  <a:cubicBezTo>
                    <a:pt x="1269" y="215"/>
                    <a:pt x="1002" y="1"/>
                    <a:pt x="722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241;p144">
              <a:extLst>
                <a:ext uri="{FF2B5EF4-FFF2-40B4-BE49-F238E27FC236}">
                  <a16:creationId xmlns:a16="http://schemas.microsoft.com/office/drawing/2014/main" id="{CA3EAA1C-BB35-8905-A9D2-5373A410473A}"/>
                </a:ext>
              </a:extLst>
            </p:cNvPr>
            <p:cNvSpPr/>
            <p:nvPr/>
          </p:nvSpPr>
          <p:spPr>
            <a:xfrm>
              <a:off x="3638698" y="2890725"/>
              <a:ext cx="10762" cy="60409"/>
            </a:xfrm>
            <a:custGeom>
              <a:avLst/>
              <a:gdLst/>
              <a:ahLst/>
              <a:cxnLst/>
              <a:rect l="l" t="t" r="r" b="b"/>
              <a:pathLst>
                <a:path w="411" h="2307" extrusionOk="0">
                  <a:moveTo>
                    <a:pt x="205" y="0"/>
                  </a:moveTo>
                  <a:cubicBezTo>
                    <a:pt x="103" y="0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11"/>
                    <a:pt x="96" y="2307"/>
                    <a:pt x="210" y="2307"/>
                  </a:cubicBezTo>
                  <a:cubicBezTo>
                    <a:pt x="324" y="2307"/>
                    <a:pt x="410" y="2211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0"/>
                    <a:pt x="205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242;p144">
              <a:extLst>
                <a:ext uri="{FF2B5EF4-FFF2-40B4-BE49-F238E27FC236}">
                  <a16:creationId xmlns:a16="http://schemas.microsoft.com/office/drawing/2014/main" id="{6AEA4CB8-90CD-C061-D7FF-F04CBE8B4D2F}"/>
                </a:ext>
              </a:extLst>
            </p:cNvPr>
            <p:cNvSpPr/>
            <p:nvPr/>
          </p:nvSpPr>
          <p:spPr>
            <a:xfrm>
              <a:off x="3625187" y="2882084"/>
              <a:ext cx="33019" cy="28332"/>
            </a:xfrm>
            <a:custGeom>
              <a:avLst/>
              <a:gdLst/>
              <a:ahLst/>
              <a:cxnLst/>
              <a:rect l="l" t="t" r="r" b="b"/>
              <a:pathLst>
                <a:path w="1261" h="1082" extrusionOk="0">
                  <a:moveTo>
                    <a:pt x="716" y="1"/>
                  </a:moveTo>
                  <a:cubicBezTo>
                    <a:pt x="585" y="1"/>
                    <a:pt x="452" y="49"/>
                    <a:pt x="344" y="156"/>
                  </a:cubicBezTo>
                  <a:cubicBezTo>
                    <a:pt x="1" y="500"/>
                    <a:pt x="239" y="1082"/>
                    <a:pt x="726" y="1082"/>
                  </a:cubicBezTo>
                  <a:cubicBezTo>
                    <a:pt x="1022" y="1082"/>
                    <a:pt x="1260" y="834"/>
                    <a:pt x="1260" y="538"/>
                  </a:cubicBezTo>
                  <a:cubicBezTo>
                    <a:pt x="1260" y="215"/>
                    <a:pt x="993" y="1"/>
                    <a:pt x="71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243;p144">
              <a:extLst>
                <a:ext uri="{FF2B5EF4-FFF2-40B4-BE49-F238E27FC236}">
                  <a16:creationId xmlns:a16="http://schemas.microsoft.com/office/drawing/2014/main" id="{A19C1A4D-6C91-8706-2DEB-DFB068EA7A39}"/>
                </a:ext>
              </a:extLst>
            </p:cNvPr>
            <p:cNvSpPr/>
            <p:nvPr/>
          </p:nvSpPr>
          <p:spPr>
            <a:xfrm>
              <a:off x="3696384" y="3179991"/>
              <a:ext cx="10788" cy="60173"/>
            </a:xfrm>
            <a:custGeom>
              <a:avLst/>
              <a:gdLst/>
              <a:ahLst/>
              <a:cxnLst/>
              <a:rect l="l" t="t" r="r" b="b"/>
              <a:pathLst>
                <a:path w="412" h="2298" extrusionOk="0">
                  <a:moveTo>
                    <a:pt x="206" y="1"/>
                  </a:moveTo>
                  <a:cubicBezTo>
                    <a:pt x="103" y="1"/>
                    <a:pt x="1" y="70"/>
                    <a:pt x="1" y="208"/>
                  </a:cubicBezTo>
                  <a:lnTo>
                    <a:pt x="1" y="2097"/>
                  </a:lnTo>
                  <a:cubicBezTo>
                    <a:pt x="1" y="2202"/>
                    <a:pt x="96" y="2297"/>
                    <a:pt x="211" y="2297"/>
                  </a:cubicBezTo>
                  <a:cubicBezTo>
                    <a:pt x="325" y="2297"/>
                    <a:pt x="411" y="2212"/>
                    <a:pt x="411" y="2097"/>
                  </a:cubicBezTo>
                  <a:lnTo>
                    <a:pt x="411" y="208"/>
                  </a:lnTo>
                  <a:cubicBezTo>
                    <a:pt x="411" y="70"/>
                    <a:pt x="308" y="1"/>
                    <a:pt x="20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244;p144">
              <a:extLst>
                <a:ext uri="{FF2B5EF4-FFF2-40B4-BE49-F238E27FC236}">
                  <a16:creationId xmlns:a16="http://schemas.microsoft.com/office/drawing/2014/main" id="{BB3AEAE2-ECF2-90B9-0413-35F83F0DC71D}"/>
                </a:ext>
              </a:extLst>
            </p:cNvPr>
            <p:cNvSpPr/>
            <p:nvPr/>
          </p:nvSpPr>
          <p:spPr>
            <a:xfrm>
              <a:off x="3682899" y="3220656"/>
              <a:ext cx="32993" cy="28254"/>
            </a:xfrm>
            <a:custGeom>
              <a:avLst/>
              <a:gdLst/>
              <a:ahLst/>
              <a:cxnLst/>
              <a:rect l="l" t="t" r="r" b="b"/>
              <a:pathLst>
                <a:path w="1260" h="1079" extrusionOk="0">
                  <a:moveTo>
                    <a:pt x="725" y="1"/>
                  </a:moveTo>
                  <a:cubicBezTo>
                    <a:pt x="592" y="1"/>
                    <a:pt x="456" y="51"/>
                    <a:pt x="344" y="162"/>
                  </a:cubicBezTo>
                  <a:cubicBezTo>
                    <a:pt x="1" y="496"/>
                    <a:pt x="249" y="1078"/>
                    <a:pt x="726" y="1078"/>
                  </a:cubicBezTo>
                  <a:cubicBezTo>
                    <a:pt x="1021" y="1078"/>
                    <a:pt x="1260" y="840"/>
                    <a:pt x="1260" y="544"/>
                  </a:cubicBezTo>
                  <a:cubicBezTo>
                    <a:pt x="1260" y="216"/>
                    <a:pt x="1000" y="1"/>
                    <a:pt x="725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245;p144">
              <a:extLst>
                <a:ext uri="{FF2B5EF4-FFF2-40B4-BE49-F238E27FC236}">
                  <a16:creationId xmlns:a16="http://schemas.microsoft.com/office/drawing/2014/main" id="{21DCDE99-EC6F-0D33-8262-B9C1A40634F2}"/>
                </a:ext>
              </a:extLst>
            </p:cNvPr>
            <p:cNvSpPr/>
            <p:nvPr/>
          </p:nvSpPr>
          <p:spPr>
            <a:xfrm>
              <a:off x="3638698" y="3179991"/>
              <a:ext cx="10762" cy="60173"/>
            </a:xfrm>
            <a:custGeom>
              <a:avLst/>
              <a:gdLst/>
              <a:ahLst/>
              <a:cxnLst/>
              <a:rect l="l" t="t" r="r" b="b"/>
              <a:pathLst>
                <a:path w="411" h="2298" extrusionOk="0">
                  <a:moveTo>
                    <a:pt x="205" y="1"/>
                  </a:moveTo>
                  <a:cubicBezTo>
                    <a:pt x="103" y="1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02"/>
                    <a:pt x="96" y="2297"/>
                    <a:pt x="210" y="2297"/>
                  </a:cubicBezTo>
                  <a:cubicBezTo>
                    <a:pt x="315" y="2297"/>
                    <a:pt x="410" y="2212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1"/>
                    <a:pt x="205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246;p144">
              <a:extLst>
                <a:ext uri="{FF2B5EF4-FFF2-40B4-BE49-F238E27FC236}">
                  <a16:creationId xmlns:a16="http://schemas.microsoft.com/office/drawing/2014/main" id="{831D2F99-BA27-3DDF-AC17-F98752413F92}"/>
                </a:ext>
              </a:extLst>
            </p:cNvPr>
            <p:cNvSpPr/>
            <p:nvPr/>
          </p:nvSpPr>
          <p:spPr>
            <a:xfrm>
              <a:off x="3625187" y="3220656"/>
              <a:ext cx="33019" cy="28254"/>
            </a:xfrm>
            <a:custGeom>
              <a:avLst/>
              <a:gdLst/>
              <a:ahLst/>
              <a:cxnLst/>
              <a:rect l="l" t="t" r="r" b="b"/>
              <a:pathLst>
                <a:path w="1261" h="1079" extrusionOk="0">
                  <a:moveTo>
                    <a:pt x="721" y="1"/>
                  </a:moveTo>
                  <a:cubicBezTo>
                    <a:pt x="588" y="1"/>
                    <a:pt x="453" y="51"/>
                    <a:pt x="344" y="162"/>
                  </a:cubicBezTo>
                  <a:cubicBezTo>
                    <a:pt x="1" y="496"/>
                    <a:pt x="239" y="1078"/>
                    <a:pt x="726" y="1078"/>
                  </a:cubicBezTo>
                  <a:cubicBezTo>
                    <a:pt x="1022" y="1078"/>
                    <a:pt x="1260" y="840"/>
                    <a:pt x="1260" y="544"/>
                  </a:cubicBezTo>
                  <a:cubicBezTo>
                    <a:pt x="1260" y="216"/>
                    <a:pt x="995" y="1"/>
                    <a:pt x="721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247;p144">
              <a:extLst>
                <a:ext uri="{FF2B5EF4-FFF2-40B4-BE49-F238E27FC236}">
                  <a16:creationId xmlns:a16="http://schemas.microsoft.com/office/drawing/2014/main" id="{2438D9A1-327E-C1D5-DA6B-70DDD24AB02B}"/>
                </a:ext>
              </a:extLst>
            </p:cNvPr>
            <p:cNvSpPr/>
            <p:nvPr/>
          </p:nvSpPr>
          <p:spPr>
            <a:xfrm>
              <a:off x="3754227" y="3179991"/>
              <a:ext cx="10893" cy="60173"/>
            </a:xfrm>
            <a:custGeom>
              <a:avLst/>
              <a:gdLst/>
              <a:ahLst/>
              <a:cxnLst/>
              <a:rect l="l" t="t" r="r" b="b"/>
              <a:pathLst>
                <a:path w="416" h="2298" extrusionOk="0">
                  <a:moveTo>
                    <a:pt x="203" y="1"/>
                  </a:moveTo>
                  <a:cubicBezTo>
                    <a:pt x="100" y="1"/>
                    <a:pt x="0" y="70"/>
                    <a:pt x="5" y="208"/>
                  </a:cubicBezTo>
                  <a:lnTo>
                    <a:pt x="5" y="2097"/>
                  </a:lnTo>
                  <a:cubicBezTo>
                    <a:pt x="5" y="2202"/>
                    <a:pt x="91" y="2297"/>
                    <a:pt x="205" y="2297"/>
                  </a:cubicBezTo>
                  <a:cubicBezTo>
                    <a:pt x="320" y="2297"/>
                    <a:pt x="406" y="2212"/>
                    <a:pt x="415" y="2097"/>
                  </a:cubicBezTo>
                  <a:lnTo>
                    <a:pt x="415" y="208"/>
                  </a:lnTo>
                  <a:cubicBezTo>
                    <a:pt x="411" y="70"/>
                    <a:pt x="306" y="1"/>
                    <a:pt x="203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248;p144">
              <a:extLst>
                <a:ext uri="{FF2B5EF4-FFF2-40B4-BE49-F238E27FC236}">
                  <a16:creationId xmlns:a16="http://schemas.microsoft.com/office/drawing/2014/main" id="{3316B5C3-7818-E192-59DC-94E4FE60C481}"/>
                </a:ext>
              </a:extLst>
            </p:cNvPr>
            <p:cNvSpPr/>
            <p:nvPr/>
          </p:nvSpPr>
          <p:spPr>
            <a:xfrm>
              <a:off x="3740610" y="3220656"/>
              <a:ext cx="33255" cy="28254"/>
            </a:xfrm>
            <a:custGeom>
              <a:avLst/>
              <a:gdLst/>
              <a:ahLst/>
              <a:cxnLst/>
              <a:rect l="l" t="t" r="r" b="b"/>
              <a:pathLst>
                <a:path w="1270" h="1079" extrusionOk="0">
                  <a:moveTo>
                    <a:pt x="727" y="1"/>
                  </a:moveTo>
                  <a:cubicBezTo>
                    <a:pt x="593" y="1"/>
                    <a:pt x="456" y="51"/>
                    <a:pt x="344" y="162"/>
                  </a:cubicBezTo>
                  <a:cubicBezTo>
                    <a:pt x="0" y="496"/>
                    <a:pt x="248" y="1078"/>
                    <a:pt x="725" y="1078"/>
                  </a:cubicBezTo>
                  <a:cubicBezTo>
                    <a:pt x="1021" y="1078"/>
                    <a:pt x="1260" y="840"/>
                    <a:pt x="1269" y="544"/>
                  </a:cubicBezTo>
                  <a:cubicBezTo>
                    <a:pt x="1269" y="216"/>
                    <a:pt x="1004" y="1"/>
                    <a:pt x="727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249;p144">
              <a:extLst>
                <a:ext uri="{FF2B5EF4-FFF2-40B4-BE49-F238E27FC236}">
                  <a16:creationId xmlns:a16="http://schemas.microsoft.com/office/drawing/2014/main" id="{BE312A35-2739-A138-48E2-05058D71641E}"/>
                </a:ext>
              </a:extLst>
            </p:cNvPr>
            <p:cNvSpPr/>
            <p:nvPr/>
          </p:nvSpPr>
          <p:spPr>
            <a:xfrm>
              <a:off x="3814557" y="3060273"/>
              <a:ext cx="63708" cy="10762"/>
            </a:xfrm>
            <a:custGeom>
              <a:avLst/>
              <a:gdLst/>
              <a:ahLst/>
              <a:cxnLst/>
              <a:rect l="l" t="t" r="r" b="b"/>
              <a:pathLst>
                <a:path w="2433" h="411" extrusionOk="0">
                  <a:moveTo>
                    <a:pt x="277" y="1"/>
                  </a:moveTo>
                  <a:cubicBezTo>
                    <a:pt x="0" y="1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1"/>
                    <a:pt x="215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250;p144">
              <a:extLst>
                <a:ext uri="{FF2B5EF4-FFF2-40B4-BE49-F238E27FC236}">
                  <a16:creationId xmlns:a16="http://schemas.microsoft.com/office/drawing/2014/main" id="{8D99A126-F843-6FA4-91C5-38CDEA5F4707}"/>
                </a:ext>
              </a:extLst>
            </p:cNvPr>
            <p:cNvSpPr/>
            <p:nvPr/>
          </p:nvSpPr>
          <p:spPr>
            <a:xfrm>
              <a:off x="3852263" y="3051344"/>
              <a:ext cx="33019" cy="28201"/>
            </a:xfrm>
            <a:custGeom>
              <a:avLst/>
              <a:gdLst/>
              <a:ahLst/>
              <a:cxnLst/>
              <a:rect l="l" t="t" r="r" b="b"/>
              <a:pathLst>
                <a:path w="1261" h="1077" extrusionOk="0">
                  <a:moveTo>
                    <a:pt x="716" y="1"/>
                  </a:moveTo>
                  <a:cubicBezTo>
                    <a:pt x="585" y="1"/>
                    <a:pt x="452" y="50"/>
                    <a:pt x="344" y="160"/>
                  </a:cubicBezTo>
                  <a:cubicBezTo>
                    <a:pt x="1" y="504"/>
                    <a:pt x="239" y="1076"/>
                    <a:pt x="726" y="1076"/>
                  </a:cubicBezTo>
                  <a:cubicBezTo>
                    <a:pt x="1022" y="1076"/>
                    <a:pt x="1260" y="838"/>
                    <a:pt x="1260" y="542"/>
                  </a:cubicBezTo>
                  <a:cubicBezTo>
                    <a:pt x="1260" y="219"/>
                    <a:pt x="993" y="1"/>
                    <a:pt x="71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251;p144">
              <a:extLst>
                <a:ext uri="{FF2B5EF4-FFF2-40B4-BE49-F238E27FC236}">
                  <a16:creationId xmlns:a16="http://schemas.microsoft.com/office/drawing/2014/main" id="{E2AAA9AF-37C1-1BB8-0E5C-0675BFF9EEA8}"/>
                </a:ext>
              </a:extLst>
            </p:cNvPr>
            <p:cNvSpPr/>
            <p:nvPr/>
          </p:nvSpPr>
          <p:spPr>
            <a:xfrm>
              <a:off x="3814557" y="3117985"/>
              <a:ext cx="63708" cy="10762"/>
            </a:xfrm>
            <a:custGeom>
              <a:avLst/>
              <a:gdLst/>
              <a:ahLst/>
              <a:cxnLst/>
              <a:rect l="l" t="t" r="r" b="b"/>
              <a:pathLst>
                <a:path w="2433" h="411" extrusionOk="0">
                  <a:moveTo>
                    <a:pt x="277" y="0"/>
                  </a:moveTo>
                  <a:cubicBezTo>
                    <a:pt x="0" y="0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0"/>
                    <a:pt x="215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252;p144">
              <a:extLst>
                <a:ext uri="{FF2B5EF4-FFF2-40B4-BE49-F238E27FC236}">
                  <a16:creationId xmlns:a16="http://schemas.microsoft.com/office/drawing/2014/main" id="{C551BE9B-C4C2-58AC-37F1-82EC593966D7}"/>
                </a:ext>
              </a:extLst>
            </p:cNvPr>
            <p:cNvSpPr/>
            <p:nvPr/>
          </p:nvSpPr>
          <p:spPr>
            <a:xfrm>
              <a:off x="3852263" y="3109056"/>
              <a:ext cx="33019" cy="28437"/>
            </a:xfrm>
            <a:custGeom>
              <a:avLst/>
              <a:gdLst/>
              <a:ahLst/>
              <a:cxnLst/>
              <a:rect l="l" t="t" r="r" b="b"/>
              <a:pathLst>
                <a:path w="1261" h="1086" extrusionOk="0">
                  <a:moveTo>
                    <a:pt x="716" y="0"/>
                  </a:moveTo>
                  <a:cubicBezTo>
                    <a:pt x="585" y="0"/>
                    <a:pt x="452" y="50"/>
                    <a:pt x="344" y="160"/>
                  </a:cubicBezTo>
                  <a:cubicBezTo>
                    <a:pt x="1" y="504"/>
                    <a:pt x="239" y="1086"/>
                    <a:pt x="726" y="1086"/>
                  </a:cubicBezTo>
                  <a:cubicBezTo>
                    <a:pt x="1022" y="1076"/>
                    <a:pt x="1260" y="837"/>
                    <a:pt x="1260" y="542"/>
                  </a:cubicBezTo>
                  <a:cubicBezTo>
                    <a:pt x="1260" y="218"/>
                    <a:pt x="993" y="0"/>
                    <a:pt x="716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253;p144">
              <a:extLst>
                <a:ext uri="{FF2B5EF4-FFF2-40B4-BE49-F238E27FC236}">
                  <a16:creationId xmlns:a16="http://schemas.microsoft.com/office/drawing/2014/main" id="{E080F669-ED52-0149-41A8-42A766D7B451}"/>
                </a:ext>
              </a:extLst>
            </p:cNvPr>
            <p:cNvSpPr/>
            <p:nvPr/>
          </p:nvSpPr>
          <p:spPr>
            <a:xfrm>
              <a:off x="3814557" y="3002325"/>
              <a:ext cx="63708" cy="10762"/>
            </a:xfrm>
            <a:custGeom>
              <a:avLst/>
              <a:gdLst/>
              <a:ahLst/>
              <a:cxnLst/>
              <a:rect l="l" t="t" r="r" b="b"/>
              <a:pathLst>
                <a:path w="2433" h="411" extrusionOk="0">
                  <a:moveTo>
                    <a:pt x="277" y="0"/>
                  </a:moveTo>
                  <a:cubicBezTo>
                    <a:pt x="0" y="0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0"/>
                    <a:pt x="215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254;p144">
              <a:extLst>
                <a:ext uri="{FF2B5EF4-FFF2-40B4-BE49-F238E27FC236}">
                  <a16:creationId xmlns:a16="http://schemas.microsoft.com/office/drawing/2014/main" id="{8B233846-4EBB-2254-F160-B23E3261555A}"/>
                </a:ext>
              </a:extLst>
            </p:cNvPr>
            <p:cNvSpPr/>
            <p:nvPr/>
          </p:nvSpPr>
          <p:spPr>
            <a:xfrm>
              <a:off x="3852263" y="2993580"/>
              <a:ext cx="33019" cy="28254"/>
            </a:xfrm>
            <a:custGeom>
              <a:avLst/>
              <a:gdLst/>
              <a:ahLst/>
              <a:cxnLst/>
              <a:rect l="l" t="t" r="r" b="b"/>
              <a:pathLst>
                <a:path w="1261" h="1079" extrusionOk="0">
                  <a:moveTo>
                    <a:pt x="720" y="1"/>
                  </a:moveTo>
                  <a:cubicBezTo>
                    <a:pt x="588" y="1"/>
                    <a:pt x="453" y="51"/>
                    <a:pt x="344" y="163"/>
                  </a:cubicBezTo>
                  <a:cubicBezTo>
                    <a:pt x="1" y="497"/>
                    <a:pt x="239" y="1079"/>
                    <a:pt x="726" y="1079"/>
                  </a:cubicBezTo>
                  <a:cubicBezTo>
                    <a:pt x="1022" y="1079"/>
                    <a:pt x="1260" y="840"/>
                    <a:pt x="1260" y="544"/>
                  </a:cubicBezTo>
                  <a:cubicBezTo>
                    <a:pt x="1260" y="216"/>
                    <a:pt x="995" y="1"/>
                    <a:pt x="720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255;p144">
              <a:extLst>
                <a:ext uri="{FF2B5EF4-FFF2-40B4-BE49-F238E27FC236}">
                  <a16:creationId xmlns:a16="http://schemas.microsoft.com/office/drawing/2014/main" id="{2D0377F2-744B-E213-0E8D-09EF99130F1C}"/>
                </a:ext>
              </a:extLst>
            </p:cNvPr>
            <p:cNvSpPr/>
            <p:nvPr/>
          </p:nvSpPr>
          <p:spPr>
            <a:xfrm>
              <a:off x="3525265" y="3060273"/>
              <a:ext cx="63996" cy="10762"/>
            </a:xfrm>
            <a:custGeom>
              <a:avLst/>
              <a:gdLst/>
              <a:ahLst/>
              <a:cxnLst/>
              <a:rect l="l" t="t" r="r" b="b"/>
              <a:pathLst>
                <a:path w="2444" h="411" extrusionOk="0">
                  <a:moveTo>
                    <a:pt x="2176" y="1"/>
                  </a:moveTo>
                  <a:cubicBezTo>
                    <a:pt x="2173" y="1"/>
                    <a:pt x="2170" y="1"/>
                    <a:pt x="2167" y="1"/>
                  </a:cubicBezTo>
                  <a:lnTo>
                    <a:pt x="278" y="1"/>
                  </a:lnTo>
                  <a:cubicBezTo>
                    <a:pt x="1" y="1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0" y="401"/>
                    <a:pt x="2443" y="1"/>
                    <a:pt x="217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256;p144">
              <a:extLst>
                <a:ext uri="{FF2B5EF4-FFF2-40B4-BE49-F238E27FC236}">
                  <a16:creationId xmlns:a16="http://schemas.microsoft.com/office/drawing/2014/main" id="{53C56A97-0DC7-543E-F566-847E6837DF6E}"/>
                </a:ext>
              </a:extLst>
            </p:cNvPr>
            <p:cNvSpPr/>
            <p:nvPr/>
          </p:nvSpPr>
          <p:spPr>
            <a:xfrm>
              <a:off x="3513796" y="3051344"/>
              <a:ext cx="32993" cy="28201"/>
            </a:xfrm>
            <a:custGeom>
              <a:avLst/>
              <a:gdLst/>
              <a:ahLst/>
              <a:cxnLst/>
              <a:rect l="l" t="t" r="r" b="b"/>
              <a:pathLst>
                <a:path w="1260" h="1077" extrusionOk="0">
                  <a:moveTo>
                    <a:pt x="713" y="1"/>
                  </a:moveTo>
                  <a:cubicBezTo>
                    <a:pt x="580" y="1"/>
                    <a:pt x="445" y="50"/>
                    <a:pt x="334" y="160"/>
                  </a:cubicBezTo>
                  <a:cubicBezTo>
                    <a:pt x="0" y="504"/>
                    <a:pt x="239" y="1076"/>
                    <a:pt x="716" y="1076"/>
                  </a:cubicBezTo>
                  <a:cubicBezTo>
                    <a:pt x="1011" y="1076"/>
                    <a:pt x="1259" y="838"/>
                    <a:pt x="1259" y="542"/>
                  </a:cubicBezTo>
                  <a:cubicBezTo>
                    <a:pt x="1259" y="219"/>
                    <a:pt x="992" y="1"/>
                    <a:pt x="713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257;p144">
              <a:extLst>
                <a:ext uri="{FF2B5EF4-FFF2-40B4-BE49-F238E27FC236}">
                  <a16:creationId xmlns:a16="http://schemas.microsoft.com/office/drawing/2014/main" id="{E8A6947D-4BFF-E336-FCAA-FCB920FE58FD}"/>
                </a:ext>
              </a:extLst>
            </p:cNvPr>
            <p:cNvSpPr/>
            <p:nvPr/>
          </p:nvSpPr>
          <p:spPr>
            <a:xfrm>
              <a:off x="3525265" y="3002325"/>
              <a:ext cx="63996" cy="10762"/>
            </a:xfrm>
            <a:custGeom>
              <a:avLst/>
              <a:gdLst/>
              <a:ahLst/>
              <a:cxnLst/>
              <a:rect l="l" t="t" r="r" b="b"/>
              <a:pathLst>
                <a:path w="2444" h="411" extrusionOk="0">
                  <a:moveTo>
                    <a:pt x="278" y="0"/>
                  </a:moveTo>
                  <a:cubicBezTo>
                    <a:pt x="1" y="0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3" y="411"/>
                    <a:pt x="2443" y="0"/>
                    <a:pt x="2167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258;p144">
              <a:extLst>
                <a:ext uri="{FF2B5EF4-FFF2-40B4-BE49-F238E27FC236}">
                  <a16:creationId xmlns:a16="http://schemas.microsoft.com/office/drawing/2014/main" id="{A37DD336-AD65-6258-013F-A888530F6A95}"/>
                </a:ext>
              </a:extLst>
            </p:cNvPr>
            <p:cNvSpPr/>
            <p:nvPr/>
          </p:nvSpPr>
          <p:spPr>
            <a:xfrm>
              <a:off x="3513796" y="2993580"/>
              <a:ext cx="32993" cy="28254"/>
            </a:xfrm>
            <a:custGeom>
              <a:avLst/>
              <a:gdLst/>
              <a:ahLst/>
              <a:cxnLst/>
              <a:rect l="l" t="t" r="r" b="b"/>
              <a:pathLst>
                <a:path w="1260" h="1079" extrusionOk="0">
                  <a:moveTo>
                    <a:pt x="717" y="1"/>
                  </a:moveTo>
                  <a:cubicBezTo>
                    <a:pt x="583" y="1"/>
                    <a:pt x="446" y="51"/>
                    <a:pt x="334" y="163"/>
                  </a:cubicBezTo>
                  <a:cubicBezTo>
                    <a:pt x="0" y="497"/>
                    <a:pt x="239" y="1079"/>
                    <a:pt x="716" y="1079"/>
                  </a:cubicBezTo>
                  <a:cubicBezTo>
                    <a:pt x="1011" y="1079"/>
                    <a:pt x="1259" y="840"/>
                    <a:pt x="1259" y="544"/>
                  </a:cubicBezTo>
                  <a:cubicBezTo>
                    <a:pt x="1259" y="216"/>
                    <a:pt x="995" y="1"/>
                    <a:pt x="717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259;p144">
              <a:extLst>
                <a:ext uri="{FF2B5EF4-FFF2-40B4-BE49-F238E27FC236}">
                  <a16:creationId xmlns:a16="http://schemas.microsoft.com/office/drawing/2014/main" id="{8018CCB1-60C6-E710-9CC9-DE1AD468CA52}"/>
                </a:ext>
              </a:extLst>
            </p:cNvPr>
            <p:cNvSpPr/>
            <p:nvPr/>
          </p:nvSpPr>
          <p:spPr>
            <a:xfrm>
              <a:off x="3525265" y="3117985"/>
              <a:ext cx="63996" cy="10762"/>
            </a:xfrm>
            <a:custGeom>
              <a:avLst/>
              <a:gdLst/>
              <a:ahLst/>
              <a:cxnLst/>
              <a:rect l="l" t="t" r="r" b="b"/>
              <a:pathLst>
                <a:path w="2444" h="411" extrusionOk="0">
                  <a:moveTo>
                    <a:pt x="278" y="0"/>
                  </a:moveTo>
                  <a:cubicBezTo>
                    <a:pt x="1" y="0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3" y="411"/>
                    <a:pt x="2443" y="0"/>
                    <a:pt x="2167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260;p144">
              <a:extLst>
                <a:ext uri="{FF2B5EF4-FFF2-40B4-BE49-F238E27FC236}">
                  <a16:creationId xmlns:a16="http://schemas.microsoft.com/office/drawing/2014/main" id="{95F7F2CE-7B2E-9EF2-B552-7F101CDFAA57}"/>
                </a:ext>
              </a:extLst>
            </p:cNvPr>
            <p:cNvSpPr/>
            <p:nvPr/>
          </p:nvSpPr>
          <p:spPr>
            <a:xfrm>
              <a:off x="3513796" y="3109056"/>
              <a:ext cx="32993" cy="28437"/>
            </a:xfrm>
            <a:custGeom>
              <a:avLst/>
              <a:gdLst/>
              <a:ahLst/>
              <a:cxnLst/>
              <a:rect l="l" t="t" r="r" b="b"/>
              <a:pathLst>
                <a:path w="1260" h="1086" extrusionOk="0">
                  <a:moveTo>
                    <a:pt x="713" y="0"/>
                  </a:moveTo>
                  <a:cubicBezTo>
                    <a:pt x="580" y="0"/>
                    <a:pt x="445" y="50"/>
                    <a:pt x="334" y="160"/>
                  </a:cubicBezTo>
                  <a:cubicBezTo>
                    <a:pt x="0" y="504"/>
                    <a:pt x="239" y="1086"/>
                    <a:pt x="716" y="1086"/>
                  </a:cubicBezTo>
                  <a:cubicBezTo>
                    <a:pt x="1011" y="1076"/>
                    <a:pt x="1259" y="837"/>
                    <a:pt x="1259" y="542"/>
                  </a:cubicBezTo>
                  <a:cubicBezTo>
                    <a:pt x="1259" y="218"/>
                    <a:pt x="992" y="0"/>
                    <a:pt x="713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261;p144">
              <a:extLst>
                <a:ext uri="{FF2B5EF4-FFF2-40B4-BE49-F238E27FC236}">
                  <a16:creationId xmlns:a16="http://schemas.microsoft.com/office/drawing/2014/main" id="{9D1CEE5E-A438-A647-AF6C-758F8EDFF236}"/>
                </a:ext>
              </a:extLst>
            </p:cNvPr>
            <p:cNvSpPr/>
            <p:nvPr/>
          </p:nvSpPr>
          <p:spPr>
            <a:xfrm>
              <a:off x="3581982" y="2945609"/>
              <a:ext cx="239828" cy="239855"/>
            </a:xfrm>
            <a:custGeom>
              <a:avLst/>
              <a:gdLst/>
              <a:ahLst/>
              <a:cxnLst/>
              <a:rect l="l" t="t" r="r" b="b"/>
              <a:pathLst>
                <a:path w="9159" h="9160" extrusionOk="0">
                  <a:moveTo>
                    <a:pt x="220" y="1"/>
                  </a:moveTo>
                  <a:cubicBezTo>
                    <a:pt x="96" y="1"/>
                    <a:pt x="1" y="96"/>
                    <a:pt x="1" y="220"/>
                  </a:cubicBezTo>
                  <a:lnTo>
                    <a:pt x="1" y="8940"/>
                  </a:lnTo>
                  <a:cubicBezTo>
                    <a:pt x="1" y="9054"/>
                    <a:pt x="96" y="9159"/>
                    <a:pt x="220" y="9159"/>
                  </a:cubicBezTo>
                  <a:lnTo>
                    <a:pt x="8939" y="9159"/>
                  </a:lnTo>
                  <a:cubicBezTo>
                    <a:pt x="9054" y="9159"/>
                    <a:pt x="9159" y="9054"/>
                    <a:pt x="9159" y="8940"/>
                  </a:cubicBezTo>
                  <a:lnTo>
                    <a:pt x="9159" y="220"/>
                  </a:lnTo>
                  <a:cubicBezTo>
                    <a:pt x="9159" y="96"/>
                    <a:pt x="9054" y="1"/>
                    <a:pt x="8939" y="1"/>
                  </a:cubicBezTo>
                  <a:close/>
                </a:path>
              </a:pathLst>
            </a:custGeom>
            <a:solidFill>
              <a:srgbClr val="AEB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8262;p144">
              <a:extLst>
                <a:ext uri="{FF2B5EF4-FFF2-40B4-BE49-F238E27FC236}">
                  <a16:creationId xmlns:a16="http://schemas.microsoft.com/office/drawing/2014/main" id="{D8CAA2BD-0775-4AA0-1E72-FF5A445F8AF7}"/>
                </a:ext>
              </a:extLst>
            </p:cNvPr>
            <p:cNvSpPr/>
            <p:nvPr/>
          </p:nvSpPr>
          <p:spPr>
            <a:xfrm>
              <a:off x="3599709" y="2963362"/>
              <a:ext cx="204374" cy="204348"/>
            </a:xfrm>
            <a:custGeom>
              <a:avLst/>
              <a:gdLst/>
              <a:ahLst/>
              <a:cxnLst/>
              <a:rect l="l" t="t" r="r" b="b"/>
              <a:pathLst>
                <a:path w="7805" h="7804" extrusionOk="0">
                  <a:moveTo>
                    <a:pt x="220" y="0"/>
                  </a:moveTo>
                  <a:cubicBezTo>
                    <a:pt x="96" y="0"/>
                    <a:pt x="1" y="96"/>
                    <a:pt x="1" y="220"/>
                  </a:cubicBezTo>
                  <a:lnTo>
                    <a:pt x="1" y="7584"/>
                  </a:lnTo>
                  <a:cubicBezTo>
                    <a:pt x="1" y="7708"/>
                    <a:pt x="96" y="7804"/>
                    <a:pt x="220" y="7804"/>
                  </a:cubicBezTo>
                  <a:lnTo>
                    <a:pt x="7585" y="7804"/>
                  </a:lnTo>
                  <a:cubicBezTo>
                    <a:pt x="7709" y="7804"/>
                    <a:pt x="7805" y="7708"/>
                    <a:pt x="7805" y="7584"/>
                  </a:cubicBezTo>
                  <a:lnTo>
                    <a:pt x="7805" y="220"/>
                  </a:lnTo>
                  <a:cubicBezTo>
                    <a:pt x="7805" y="96"/>
                    <a:pt x="7700" y="0"/>
                    <a:pt x="7585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263;p144">
              <a:extLst>
                <a:ext uri="{FF2B5EF4-FFF2-40B4-BE49-F238E27FC236}">
                  <a16:creationId xmlns:a16="http://schemas.microsoft.com/office/drawing/2014/main" id="{D5D29418-2A73-D892-9F9F-B94EA494EDE8}"/>
                </a:ext>
              </a:extLst>
            </p:cNvPr>
            <p:cNvSpPr/>
            <p:nvPr/>
          </p:nvSpPr>
          <p:spPr>
            <a:xfrm>
              <a:off x="3599709" y="2963362"/>
              <a:ext cx="204374" cy="204348"/>
            </a:xfrm>
            <a:custGeom>
              <a:avLst/>
              <a:gdLst/>
              <a:ahLst/>
              <a:cxnLst/>
              <a:rect l="l" t="t" r="r" b="b"/>
              <a:pathLst>
                <a:path w="7805" h="7804" extrusionOk="0">
                  <a:moveTo>
                    <a:pt x="7261" y="0"/>
                  </a:moveTo>
                  <a:lnTo>
                    <a:pt x="7261" y="7260"/>
                  </a:lnTo>
                  <a:lnTo>
                    <a:pt x="1" y="7260"/>
                  </a:lnTo>
                  <a:lnTo>
                    <a:pt x="1" y="7584"/>
                  </a:lnTo>
                  <a:cubicBezTo>
                    <a:pt x="1" y="7708"/>
                    <a:pt x="96" y="7804"/>
                    <a:pt x="220" y="7804"/>
                  </a:cubicBezTo>
                  <a:lnTo>
                    <a:pt x="7585" y="7804"/>
                  </a:lnTo>
                  <a:cubicBezTo>
                    <a:pt x="7709" y="7804"/>
                    <a:pt x="7805" y="7708"/>
                    <a:pt x="7805" y="7584"/>
                  </a:cubicBezTo>
                  <a:lnTo>
                    <a:pt x="7805" y="220"/>
                  </a:lnTo>
                  <a:cubicBezTo>
                    <a:pt x="7805" y="96"/>
                    <a:pt x="7700" y="0"/>
                    <a:pt x="758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264;p144">
              <a:extLst>
                <a:ext uri="{FF2B5EF4-FFF2-40B4-BE49-F238E27FC236}">
                  <a16:creationId xmlns:a16="http://schemas.microsoft.com/office/drawing/2014/main" id="{20D867B5-11DF-AD63-90BB-467D9FA0C821}"/>
                </a:ext>
              </a:extLst>
            </p:cNvPr>
            <p:cNvSpPr/>
            <p:nvPr/>
          </p:nvSpPr>
          <p:spPr>
            <a:xfrm>
              <a:off x="3649932" y="3013559"/>
              <a:ext cx="104190" cy="103954"/>
            </a:xfrm>
            <a:custGeom>
              <a:avLst/>
              <a:gdLst/>
              <a:ahLst/>
              <a:cxnLst/>
              <a:rect l="l" t="t" r="r" b="b"/>
              <a:pathLst>
                <a:path w="3979" h="3970" extrusionOk="0">
                  <a:moveTo>
                    <a:pt x="353" y="1"/>
                  </a:moveTo>
                  <a:cubicBezTo>
                    <a:pt x="153" y="1"/>
                    <a:pt x="0" y="153"/>
                    <a:pt x="0" y="344"/>
                  </a:cubicBezTo>
                  <a:lnTo>
                    <a:pt x="0" y="3626"/>
                  </a:lnTo>
                  <a:cubicBezTo>
                    <a:pt x="0" y="3817"/>
                    <a:pt x="153" y="3969"/>
                    <a:pt x="344" y="3969"/>
                  </a:cubicBezTo>
                  <a:lnTo>
                    <a:pt x="3626" y="3969"/>
                  </a:lnTo>
                  <a:cubicBezTo>
                    <a:pt x="3816" y="3969"/>
                    <a:pt x="3979" y="3817"/>
                    <a:pt x="3979" y="3626"/>
                  </a:cubicBezTo>
                  <a:lnTo>
                    <a:pt x="3979" y="344"/>
                  </a:lnTo>
                  <a:cubicBezTo>
                    <a:pt x="3979" y="153"/>
                    <a:pt x="3816" y="1"/>
                    <a:pt x="362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265;p144">
              <a:extLst>
                <a:ext uri="{FF2B5EF4-FFF2-40B4-BE49-F238E27FC236}">
                  <a16:creationId xmlns:a16="http://schemas.microsoft.com/office/drawing/2014/main" id="{39F642A0-6B5E-D418-D80C-12CB54DC1EBE}"/>
                </a:ext>
              </a:extLst>
            </p:cNvPr>
            <p:cNvSpPr/>
            <p:nvPr/>
          </p:nvSpPr>
          <p:spPr>
            <a:xfrm>
              <a:off x="3665171" y="3028798"/>
              <a:ext cx="73475" cy="73475"/>
            </a:xfrm>
            <a:custGeom>
              <a:avLst/>
              <a:gdLst/>
              <a:ahLst/>
              <a:cxnLst/>
              <a:rect l="l" t="t" r="r" b="b"/>
              <a:pathLst>
                <a:path w="2806" h="2806" extrusionOk="0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2586"/>
                  </a:lnTo>
                  <a:cubicBezTo>
                    <a:pt x="0" y="2700"/>
                    <a:pt x="96" y="2805"/>
                    <a:pt x="220" y="2805"/>
                  </a:cubicBezTo>
                  <a:lnTo>
                    <a:pt x="2586" y="2805"/>
                  </a:lnTo>
                  <a:cubicBezTo>
                    <a:pt x="2710" y="2805"/>
                    <a:pt x="2805" y="2710"/>
                    <a:pt x="2805" y="2586"/>
                  </a:cubicBezTo>
                  <a:lnTo>
                    <a:pt x="2805" y="220"/>
                  </a:lnTo>
                  <a:cubicBezTo>
                    <a:pt x="2805" y="96"/>
                    <a:pt x="2710" y="1"/>
                    <a:pt x="258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266;p144">
              <a:extLst>
                <a:ext uri="{FF2B5EF4-FFF2-40B4-BE49-F238E27FC236}">
                  <a16:creationId xmlns:a16="http://schemas.microsoft.com/office/drawing/2014/main" id="{D9C0442E-8E90-E8E7-7DA8-90233085DC0C}"/>
                </a:ext>
              </a:extLst>
            </p:cNvPr>
            <p:cNvSpPr/>
            <p:nvPr/>
          </p:nvSpPr>
          <p:spPr>
            <a:xfrm>
              <a:off x="3621442" y="2984834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3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267;p144">
              <a:extLst>
                <a:ext uri="{FF2B5EF4-FFF2-40B4-BE49-F238E27FC236}">
                  <a16:creationId xmlns:a16="http://schemas.microsoft.com/office/drawing/2014/main" id="{E500DE3C-7A77-2710-8CA4-97AFAEFB030F}"/>
                </a:ext>
              </a:extLst>
            </p:cNvPr>
            <p:cNvSpPr/>
            <p:nvPr/>
          </p:nvSpPr>
          <p:spPr>
            <a:xfrm>
              <a:off x="3649670" y="2984834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0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96" y="745"/>
                    <a:pt x="20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268;p144">
              <a:extLst>
                <a:ext uri="{FF2B5EF4-FFF2-40B4-BE49-F238E27FC236}">
                  <a16:creationId xmlns:a16="http://schemas.microsoft.com/office/drawing/2014/main" id="{FABB0242-E4F7-2505-CCAB-6AF91913E04A}"/>
                </a:ext>
              </a:extLst>
            </p:cNvPr>
            <p:cNvSpPr/>
            <p:nvPr/>
          </p:nvSpPr>
          <p:spPr>
            <a:xfrm>
              <a:off x="3677897" y="2984834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96" y="745"/>
                    <a:pt x="21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269;p144">
              <a:extLst>
                <a:ext uri="{FF2B5EF4-FFF2-40B4-BE49-F238E27FC236}">
                  <a16:creationId xmlns:a16="http://schemas.microsoft.com/office/drawing/2014/main" id="{648FB84C-903D-5624-22D0-D0C80726F1F1}"/>
                </a:ext>
              </a:extLst>
            </p:cNvPr>
            <p:cNvSpPr/>
            <p:nvPr/>
          </p:nvSpPr>
          <p:spPr>
            <a:xfrm>
              <a:off x="3706387" y="2984834"/>
              <a:ext cx="19246" cy="19508"/>
            </a:xfrm>
            <a:custGeom>
              <a:avLst/>
              <a:gdLst/>
              <a:ahLst/>
              <a:cxnLst/>
              <a:rect l="l" t="t" r="r" b="b"/>
              <a:pathLst>
                <a:path w="735" h="745" extrusionOk="0">
                  <a:moveTo>
                    <a:pt x="201" y="1"/>
                  </a:moveTo>
                  <a:cubicBezTo>
                    <a:pt x="86" y="1"/>
                    <a:pt x="0" y="96"/>
                    <a:pt x="0" y="211"/>
                  </a:cubicBezTo>
                  <a:lnTo>
                    <a:pt x="0" y="535"/>
                  </a:lnTo>
                  <a:cubicBezTo>
                    <a:pt x="0" y="649"/>
                    <a:pt x="86" y="745"/>
                    <a:pt x="201" y="745"/>
                  </a:cubicBezTo>
                  <a:lnTo>
                    <a:pt x="535" y="745"/>
                  </a:lnTo>
                  <a:cubicBezTo>
                    <a:pt x="649" y="745"/>
                    <a:pt x="735" y="649"/>
                    <a:pt x="735" y="535"/>
                  </a:cubicBezTo>
                  <a:lnTo>
                    <a:pt x="735" y="211"/>
                  </a:lnTo>
                  <a:cubicBezTo>
                    <a:pt x="73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270;p144">
              <a:extLst>
                <a:ext uri="{FF2B5EF4-FFF2-40B4-BE49-F238E27FC236}">
                  <a16:creationId xmlns:a16="http://schemas.microsoft.com/office/drawing/2014/main" id="{226B0603-E9D6-F91E-E2E0-67A5284785BD}"/>
                </a:ext>
              </a:extLst>
            </p:cNvPr>
            <p:cNvSpPr/>
            <p:nvPr/>
          </p:nvSpPr>
          <p:spPr>
            <a:xfrm>
              <a:off x="3734614" y="2984834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0" y="1"/>
                  </a:moveTo>
                  <a:cubicBezTo>
                    <a:pt x="96" y="1"/>
                    <a:pt x="0" y="96"/>
                    <a:pt x="0" y="211"/>
                  </a:cubicBezTo>
                  <a:lnTo>
                    <a:pt x="0" y="535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35" y="745"/>
                  </a:lnTo>
                  <a:cubicBezTo>
                    <a:pt x="649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271;p144">
              <a:extLst>
                <a:ext uri="{FF2B5EF4-FFF2-40B4-BE49-F238E27FC236}">
                  <a16:creationId xmlns:a16="http://schemas.microsoft.com/office/drawing/2014/main" id="{AF5CED99-AB71-6C14-7E6B-99A68D8CEA65}"/>
                </a:ext>
              </a:extLst>
            </p:cNvPr>
            <p:cNvSpPr/>
            <p:nvPr/>
          </p:nvSpPr>
          <p:spPr>
            <a:xfrm>
              <a:off x="3763077" y="2984834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6" y="649"/>
                    <a:pt x="736" y="535"/>
                  </a:cubicBezTo>
                  <a:lnTo>
                    <a:pt x="736" y="211"/>
                  </a:lnTo>
                  <a:cubicBezTo>
                    <a:pt x="736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272;p144">
              <a:extLst>
                <a:ext uri="{FF2B5EF4-FFF2-40B4-BE49-F238E27FC236}">
                  <a16:creationId xmlns:a16="http://schemas.microsoft.com/office/drawing/2014/main" id="{915E75D9-973E-16CA-E5BF-BFC5B7A2AA11}"/>
                </a:ext>
              </a:extLst>
            </p:cNvPr>
            <p:cNvSpPr/>
            <p:nvPr/>
          </p:nvSpPr>
          <p:spPr>
            <a:xfrm>
              <a:off x="3621442" y="3126469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4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273;p144">
              <a:extLst>
                <a:ext uri="{FF2B5EF4-FFF2-40B4-BE49-F238E27FC236}">
                  <a16:creationId xmlns:a16="http://schemas.microsoft.com/office/drawing/2014/main" id="{5CDD12B6-F65D-3496-64FC-AE426B38713C}"/>
                </a:ext>
              </a:extLst>
            </p:cNvPr>
            <p:cNvSpPr/>
            <p:nvPr/>
          </p:nvSpPr>
          <p:spPr>
            <a:xfrm>
              <a:off x="3649670" y="3126469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0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96" y="745"/>
                    <a:pt x="20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4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274;p144">
              <a:extLst>
                <a:ext uri="{FF2B5EF4-FFF2-40B4-BE49-F238E27FC236}">
                  <a16:creationId xmlns:a16="http://schemas.microsoft.com/office/drawing/2014/main" id="{9B9B57DE-6A77-EAC3-3AF1-BCF2A939B51F}"/>
                </a:ext>
              </a:extLst>
            </p:cNvPr>
            <p:cNvSpPr/>
            <p:nvPr/>
          </p:nvSpPr>
          <p:spPr>
            <a:xfrm>
              <a:off x="3677897" y="3126469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96" y="745"/>
                    <a:pt x="21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4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275;p144">
              <a:extLst>
                <a:ext uri="{FF2B5EF4-FFF2-40B4-BE49-F238E27FC236}">
                  <a16:creationId xmlns:a16="http://schemas.microsoft.com/office/drawing/2014/main" id="{94D4D9B7-C77B-D090-D9EE-603913E6FBC3}"/>
                </a:ext>
              </a:extLst>
            </p:cNvPr>
            <p:cNvSpPr/>
            <p:nvPr/>
          </p:nvSpPr>
          <p:spPr>
            <a:xfrm>
              <a:off x="3706387" y="3126730"/>
              <a:ext cx="19246" cy="19508"/>
            </a:xfrm>
            <a:custGeom>
              <a:avLst/>
              <a:gdLst/>
              <a:ahLst/>
              <a:cxnLst/>
              <a:rect l="l" t="t" r="r" b="b"/>
              <a:pathLst>
                <a:path w="735" h="745" extrusionOk="0">
                  <a:moveTo>
                    <a:pt x="201" y="0"/>
                  </a:moveTo>
                  <a:cubicBezTo>
                    <a:pt x="86" y="0"/>
                    <a:pt x="0" y="96"/>
                    <a:pt x="0" y="210"/>
                  </a:cubicBezTo>
                  <a:lnTo>
                    <a:pt x="0" y="535"/>
                  </a:lnTo>
                  <a:cubicBezTo>
                    <a:pt x="0" y="649"/>
                    <a:pt x="86" y="744"/>
                    <a:pt x="201" y="744"/>
                  </a:cubicBezTo>
                  <a:lnTo>
                    <a:pt x="535" y="744"/>
                  </a:lnTo>
                  <a:cubicBezTo>
                    <a:pt x="649" y="744"/>
                    <a:pt x="735" y="649"/>
                    <a:pt x="735" y="535"/>
                  </a:cubicBezTo>
                  <a:lnTo>
                    <a:pt x="735" y="210"/>
                  </a:lnTo>
                  <a:cubicBezTo>
                    <a:pt x="735" y="96"/>
                    <a:pt x="649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276;p144">
              <a:extLst>
                <a:ext uri="{FF2B5EF4-FFF2-40B4-BE49-F238E27FC236}">
                  <a16:creationId xmlns:a16="http://schemas.microsoft.com/office/drawing/2014/main" id="{89D59446-CF17-FDCA-833E-7FC39A2EBF39}"/>
                </a:ext>
              </a:extLst>
            </p:cNvPr>
            <p:cNvSpPr/>
            <p:nvPr/>
          </p:nvSpPr>
          <p:spPr>
            <a:xfrm>
              <a:off x="3734614" y="3126469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0" y="1"/>
                  </a:moveTo>
                  <a:cubicBezTo>
                    <a:pt x="96" y="1"/>
                    <a:pt x="0" y="96"/>
                    <a:pt x="0" y="201"/>
                  </a:cubicBezTo>
                  <a:lnTo>
                    <a:pt x="0" y="535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35" y="745"/>
                  </a:lnTo>
                  <a:cubicBezTo>
                    <a:pt x="649" y="745"/>
                    <a:pt x="745" y="649"/>
                    <a:pt x="745" y="535"/>
                  </a:cubicBezTo>
                  <a:lnTo>
                    <a:pt x="745" y="201"/>
                  </a:lnTo>
                  <a:cubicBezTo>
                    <a:pt x="74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277;p144">
              <a:extLst>
                <a:ext uri="{FF2B5EF4-FFF2-40B4-BE49-F238E27FC236}">
                  <a16:creationId xmlns:a16="http://schemas.microsoft.com/office/drawing/2014/main" id="{9BEBEE2B-056B-DAB1-EEA2-E33EAF58FCF2}"/>
                </a:ext>
              </a:extLst>
            </p:cNvPr>
            <p:cNvSpPr/>
            <p:nvPr/>
          </p:nvSpPr>
          <p:spPr>
            <a:xfrm>
              <a:off x="3763077" y="3126469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6" y="649"/>
                    <a:pt x="736" y="535"/>
                  </a:cubicBezTo>
                  <a:lnTo>
                    <a:pt x="736" y="201"/>
                  </a:lnTo>
                  <a:cubicBezTo>
                    <a:pt x="736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278;p144">
              <a:extLst>
                <a:ext uri="{FF2B5EF4-FFF2-40B4-BE49-F238E27FC236}">
                  <a16:creationId xmlns:a16="http://schemas.microsoft.com/office/drawing/2014/main" id="{763F2810-F761-898C-5DBA-7E95F2AAF313}"/>
                </a:ext>
              </a:extLst>
            </p:cNvPr>
            <p:cNvSpPr/>
            <p:nvPr/>
          </p:nvSpPr>
          <p:spPr>
            <a:xfrm>
              <a:off x="3621442" y="3013323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50" y="744"/>
                    <a:pt x="735" y="649"/>
                    <a:pt x="735" y="534"/>
                  </a:cubicBezTo>
                  <a:lnTo>
                    <a:pt x="735" y="210"/>
                  </a:lnTo>
                  <a:cubicBezTo>
                    <a:pt x="735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279;p144">
              <a:extLst>
                <a:ext uri="{FF2B5EF4-FFF2-40B4-BE49-F238E27FC236}">
                  <a16:creationId xmlns:a16="http://schemas.microsoft.com/office/drawing/2014/main" id="{74EC85A3-5E1A-6037-86DA-7C0B0A4E7F81}"/>
                </a:ext>
              </a:extLst>
            </p:cNvPr>
            <p:cNvSpPr/>
            <p:nvPr/>
          </p:nvSpPr>
          <p:spPr>
            <a:xfrm>
              <a:off x="3621442" y="3041551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5" y="649"/>
                    <a:pt x="735" y="534"/>
                  </a:cubicBezTo>
                  <a:lnTo>
                    <a:pt x="735" y="210"/>
                  </a:lnTo>
                  <a:cubicBezTo>
                    <a:pt x="735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280;p144">
              <a:extLst>
                <a:ext uri="{FF2B5EF4-FFF2-40B4-BE49-F238E27FC236}">
                  <a16:creationId xmlns:a16="http://schemas.microsoft.com/office/drawing/2014/main" id="{6568C490-A924-D500-F127-97AB60BD9138}"/>
                </a:ext>
              </a:extLst>
            </p:cNvPr>
            <p:cNvSpPr/>
            <p:nvPr/>
          </p:nvSpPr>
          <p:spPr>
            <a:xfrm>
              <a:off x="3621442" y="3070014"/>
              <a:ext cx="19272" cy="19272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201" y="1"/>
                  </a:moveTo>
                  <a:cubicBezTo>
                    <a:pt x="87" y="1"/>
                    <a:pt x="1" y="87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35"/>
                    <a:pt x="201" y="735"/>
                  </a:cubicBezTo>
                  <a:lnTo>
                    <a:pt x="535" y="735"/>
                  </a:lnTo>
                  <a:cubicBezTo>
                    <a:pt x="640" y="735"/>
                    <a:pt x="735" y="649"/>
                    <a:pt x="735" y="535"/>
                  </a:cubicBezTo>
                  <a:lnTo>
                    <a:pt x="735" y="201"/>
                  </a:lnTo>
                  <a:cubicBezTo>
                    <a:pt x="735" y="87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281;p144">
              <a:extLst>
                <a:ext uri="{FF2B5EF4-FFF2-40B4-BE49-F238E27FC236}">
                  <a16:creationId xmlns:a16="http://schemas.microsoft.com/office/drawing/2014/main" id="{205691B7-3FB1-45D8-56E7-D0BF4FF7E3BC}"/>
                </a:ext>
              </a:extLst>
            </p:cNvPr>
            <p:cNvSpPr/>
            <p:nvPr/>
          </p:nvSpPr>
          <p:spPr>
            <a:xfrm>
              <a:off x="3621442" y="3098241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4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282;p144">
              <a:extLst>
                <a:ext uri="{FF2B5EF4-FFF2-40B4-BE49-F238E27FC236}">
                  <a16:creationId xmlns:a16="http://schemas.microsoft.com/office/drawing/2014/main" id="{29AD9B82-EFFC-1A5E-1C38-79945F9DD131}"/>
                </a:ext>
              </a:extLst>
            </p:cNvPr>
            <p:cNvSpPr/>
            <p:nvPr/>
          </p:nvSpPr>
          <p:spPr>
            <a:xfrm>
              <a:off x="3762841" y="3013061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0" y="1"/>
                  </a:moveTo>
                  <a:cubicBezTo>
                    <a:pt x="96" y="1"/>
                    <a:pt x="10" y="96"/>
                    <a:pt x="10" y="211"/>
                  </a:cubicBezTo>
                  <a:lnTo>
                    <a:pt x="10" y="544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44" y="745"/>
                  </a:lnTo>
                  <a:cubicBezTo>
                    <a:pt x="659" y="745"/>
                    <a:pt x="745" y="649"/>
                    <a:pt x="745" y="544"/>
                  </a:cubicBezTo>
                  <a:lnTo>
                    <a:pt x="745" y="211"/>
                  </a:lnTo>
                  <a:cubicBezTo>
                    <a:pt x="745" y="96"/>
                    <a:pt x="649" y="1"/>
                    <a:pt x="544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283;p144">
              <a:extLst>
                <a:ext uri="{FF2B5EF4-FFF2-40B4-BE49-F238E27FC236}">
                  <a16:creationId xmlns:a16="http://schemas.microsoft.com/office/drawing/2014/main" id="{ACCBE6BB-D606-BA8C-2C51-41B4AA26D434}"/>
                </a:ext>
              </a:extLst>
            </p:cNvPr>
            <p:cNvSpPr/>
            <p:nvPr/>
          </p:nvSpPr>
          <p:spPr>
            <a:xfrm>
              <a:off x="3763077" y="3041551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01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6" y="649"/>
                    <a:pt x="736" y="534"/>
                  </a:cubicBezTo>
                  <a:lnTo>
                    <a:pt x="736" y="201"/>
                  </a:lnTo>
                  <a:cubicBezTo>
                    <a:pt x="736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284;p144">
              <a:extLst>
                <a:ext uri="{FF2B5EF4-FFF2-40B4-BE49-F238E27FC236}">
                  <a16:creationId xmlns:a16="http://schemas.microsoft.com/office/drawing/2014/main" id="{21495F89-C844-2081-8F61-270635C9143C}"/>
                </a:ext>
              </a:extLst>
            </p:cNvPr>
            <p:cNvSpPr/>
            <p:nvPr/>
          </p:nvSpPr>
          <p:spPr>
            <a:xfrm>
              <a:off x="3763077" y="3069778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6" y="649"/>
                    <a:pt x="736" y="534"/>
                  </a:cubicBezTo>
                  <a:lnTo>
                    <a:pt x="736" y="210"/>
                  </a:lnTo>
                  <a:cubicBezTo>
                    <a:pt x="736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285;p144">
              <a:extLst>
                <a:ext uri="{FF2B5EF4-FFF2-40B4-BE49-F238E27FC236}">
                  <a16:creationId xmlns:a16="http://schemas.microsoft.com/office/drawing/2014/main" id="{2396F38C-8E2C-E619-A20F-5E3901659CEB}"/>
                </a:ext>
              </a:extLst>
            </p:cNvPr>
            <p:cNvSpPr/>
            <p:nvPr/>
          </p:nvSpPr>
          <p:spPr>
            <a:xfrm>
              <a:off x="3763077" y="3098241"/>
              <a:ext cx="19272" cy="19272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201" y="1"/>
                  </a:moveTo>
                  <a:cubicBezTo>
                    <a:pt x="87" y="1"/>
                    <a:pt x="1" y="87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35"/>
                    <a:pt x="201" y="735"/>
                  </a:cubicBezTo>
                  <a:lnTo>
                    <a:pt x="535" y="735"/>
                  </a:lnTo>
                  <a:cubicBezTo>
                    <a:pt x="640" y="735"/>
                    <a:pt x="736" y="649"/>
                    <a:pt x="736" y="535"/>
                  </a:cubicBezTo>
                  <a:lnTo>
                    <a:pt x="736" y="201"/>
                  </a:lnTo>
                  <a:cubicBezTo>
                    <a:pt x="736" y="87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025C476-C0A3-5BC0-44B6-25F3F092634E}"/>
              </a:ext>
            </a:extLst>
          </p:cNvPr>
          <p:cNvSpPr txBox="1"/>
          <p:nvPr/>
        </p:nvSpPr>
        <p:spPr>
          <a:xfrm>
            <a:off x="974755" y="2228890"/>
            <a:ext cx="4804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  <a:latin typeface="Muli"/>
                <a:sym typeface="Muli"/>
              </a:rPr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>
              <a:solidFill>
                <a:schemeClr val="dk1"/>
              </a:solidFill>
              <a:latin typeface="Muli"/>
              <a:sym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  <a:latin typeface="Muli"/>
                <a:sym typeface="Muli"/>
              </a:rPr>
              <a:t>Scanner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>
              <a:solidFill>
                <a:schemeClr val="dk1"/>
              </a:solidFill>
              <a:latin typeface="Muli"/>
              <a:sym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  <a:latin typeface="Muli"/>
                <a:sym typeface="Muli"/>
              </a:rPr>
              <a:t>Botão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>
              <a:solidFill>
                <a:schemeClr val="dk1"/>
              </a:solidFill>
              <a:latin typeface="Muli"/>
              <a:sym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  <a:latin typeface="Muli"/>
                <a:sym typeface="Muli"/>
              </a:rPr>
              <a:t>Alarme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>
              <a:solidFill>
                <a:schemeClr val="dk1"/>
              </a:solidFill>
              <a:latin typeface="Muli"/>
              <a:sym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  <a:latin typeface="Muli"/>
                <a:sym typeface="Muli"/>
              </a:rPr>
              <a:t>Câmeras de vigilância </a:t>
            </a:r>
            <a:endParaRPr lang="pt-PT" sz="1200" dirty="0">
              <a:solidFill>
                <a:schemeClr val="dk1"/>
              </a:solidFill>
              <a:latin typeface="Muli"/>
              <a:sym typeface="Muli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78B5C161-F997-5FB9-C800-9B067DF4A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242" y="1943621"/>
            <a:ext cx="3690660" cy="27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" name="Google Shape;6658;p112"/>
          <p:cNvSpPr txBox="1">
            <a:spLocks noGrp="1"/>
          </p:cNvSpPr>
          <p:nvPr>
            <p:ph type="title"/>
          </p:nvPr>
        </p:nvSpPr>
        <p:spPr>
          <a:xfrm>
            <a:off x="714175" y="542500"/>
            <a:ext cx="77157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Funcionalidades da app</a:t>
            </a:r>
            <a:endParaRPr dirty="0"/>
          </a:p>
        </p:txBody>
      </p:sp>
      <p:sp>
        <p:nvSpPr>
          <p:cNvPr id="6660" name="Google Shape;6660;p112"/>
          <p:cNvSpPr txBox="1">
            <a:spLocks noGrp="1"/>
          </p:cNvSpPr>
          <p:nvPr>
            <p:ph type="subTitle" idx="2"/>
          </p:nvPr>
        </p:nvSpPr>
        <p:spPr>
          <a:xfrm>
            <a:off x="3636307" y="2190400"/>
            <a:ext cx="18714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Pagamentos, pedidos</a:t>
            </a:r>
            <a:endParaRPr dirty="0"/>
          </a:p>
        </p:txBody>
      </p:sp>
      <p:sp>
        <p:nvSpPr>
          <p:cNvPr id="6661" name="Google Shape;6661;p112"/>
          <p:cNvSpPr txBox="1">
            <a:spLocks noGrp="1"/>
          </p:cNvSpPr>
          <p:nvPr>
            <p:ph type="subTitle" idx="3"/>
          </p:nvPr>
        </p:nvSpPr>
        <p:spPr>
          <a:xfrm>
            <a:off x="6538862" y="2190400"/>
            <a:ext cx="18714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Utilizado entre o cliente e o cuidador</a:t>
            </a:r>
            <a:endParaRPr dirty="0"/>
          </a:p>
        </p:txBody>
      </p:sp>
      <p:sp>
        <p:nvSpPr>
          <p:cNvPr id="6662" name="Google Shape;6662;p112"/>
          <p:cNvSpPr txBox="1">
            <a:spLocks noGrp="1"/>
          </p:cNvSpPr>
          <p:nvPr>
            <p:ph type="subTitle" idx="4"/>
          </p:nvPr>
        </p:nvSpPr>
        <p:spPr>
          <a:xfrm>
            <a:off x="642968" y="4363297"/>
            <a:ext cx="2107376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Permite ao cliente ter acesso à localização atual do cuidador</a:t>
            </a:r>
            <a:endParaRPr dirty="0"/>
          </a:p>
        </p:txBody>
      </p:sp>
      <p:sp>
        <p:nvSpPr>
          <p:cNvPr id="6663" name="Google Shape;6663;p112"/>
          <p:cNvSpPr txBox="1">
            <a:spLocks noGrp="1"/>
          </p:cNvSpPr>
          <p:nvPr>
            <p:ph type="subTitle" idx="5"/>
          </p:nvPr>
        </p:nvSpPr>
        <p:spPr>
          <a:xfrm>
            <a:off x="3645373" y="4334606"/>
            <a:ext cx="18714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Exclusivo para cuidadores</a:t>
            </a:r>
            <a:endParaRPr dirty="0"/>
          </a:p>
        </p:txBody>
      </p:sp>
      <p:sp>
        <p:nvSpPr>
          <p:cNvPr id="6665" name="Google Shape;6665;p112"/>
          <p:cNvSpPr txBox="1">
            <a:spLocks noGrp="1"/>
          </p:cNvSpPr>
          <p:nvPr>
            <p:ph type="subTitle" idx="7"/>
          </p:nvPr>
        </p:nvSpPr>
        <p:spPr>
          <a:xfrm>
            <a:off x="733750" y="1850688"/>
            <a:ext cx="18714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Ver/editar o perfil</a:t>
            </a:r>
            <a:endParaRPr dirty="0"/>
          </a:p>
        </p:txBody>
      </p:sp>
      <p:sp>
        <p:nvSpPr>
          <p:cNvPr id="6666" name="Google Shape;6666;p112"/>
          <p:cNvSpPr txBox="1">
            <a:spLocks noGrp="1"/>
          </p:cNvSpPr>
          <p:nvPr>
            <p:ph type="subTitle" idx="8"/>
          </p:nvPr>
        </p:nvSpPr>
        <p:spPr>
          <a:xfrm>
            <a:off x="3636293" y="1850688"/>
            <a:ext cx="18714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Visualizar o histórico</a:t>
            </a:r>
            <a:endParaRPr dirty="0"/>
          </a:p>
        </p:txBody>
      </p:sp>
      <p:sp>
        <p:nvSpPr>
          <p:cNvPr id="6667" name="Google Shape;6667;p112"/>
          <p:cNvSpPr txBox="1">
            <a:spLocks noGrp="1"/>
          </p:cNvSpPr>
          <p:nvPr>
            <p:ph type="subTitle" idx="9"/>
          </p:nvPr>
        </p:nvSpPr>
        <p:spPr>
          <a:xfrm>
            <a:off x="6538867" y="1850688"/>
            <a:ext cx="18714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Chat</a:t>
            </a:r>
            <a:endParaRPr dirty="0"/>
          </a:p>
        </p:txBody>
      </p:sp>
      <p:sp>
        <p:nvSpPr>
          <p:cNvPr id="6668" name="Google Shape;6668;p112"/>
          <p:cNvSpPr txBox="1">
            <a:spLocks noGrp="1"/>
          </p:cNvSpPr>
          <p:nvPr>
            <p:ph type="subTitle" idx="13"/>
          </p:nvPr>
        </p:nvSpPr>
        <p:spPr>
          <a:xfrm>
            <a:off x="733750" y="3672511"/>
            <a:ext cx="18714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Acompanhar o cuidador</a:t>
            </a:r>
            <a:endParaRPr dirty="0"/>
          </a:p>
        </p:txBody>
      </p:sp>
      <p:sp>
        <p:nvSpPr>
          <p:cNvPr id="6669" name="Google Shape;6669;p112"/>
          <p:cNvSpPr txBox="1">
            <a:spLocks noGrp="1"/>
          </p:cNvSpPr>
          <p:nvPr>
            <p:ph type="subTitle" idx="14"/>
          </p:nvPr>
        </p:nvSpPr>
        <p:spPr>
          <a:xfrm>
            <a:off x="3636293" y="3672511"/>
            <a:ext cx="18714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Desativar/Ativar o modo trabalho</a:t>
            </a:r>
            <a:endParaRPr dirty="0"/>
          </a:p>
        </p:txBody>
      </p:sp>
      <p:sp>
        <p:nvSpPr>
          <p:cNvPr id="6671" name="Google Shape;6671;p112"/>
          <p:cNvSpPr/>
          <p:nvPr/>
        </p:nvSpPr>
        <p:spPr>
          <a:xfrm rot="1463" flipH="1">
            <a:off x="165576" y="5016310"/>
            <a:ext cx="501049" cy="104756"/>
          </a:xfrm>
          <a:custGeom>
            <a:avLst/>
            <a:gdLst/>
            <a:ahLst/>
            <a:cxnLst/>
            <a:rect l="l" t="t" r="r" b="b"/>
            <a:pathLst>
              <a:path w="85285" h="5648" extrusionOk="0">
                <a:moveTo>
                  <a:pt x="42648" y="0"/>
                </a:moveTo>
                <a:cubicBezTo>
                  <a:pt x="19096" y="0"/>
                  <a:pt x="0" y="1260"/>
                  <a:pt x="0" y="2818"/>
                </a:cubicBezTo>
                <a:cubicBezTo>
                  <a:pt x="0" y="4376"/>
                  <a:pt x="19096" y="5648"/>
                  <a:pt x="42648" y="5648"/>
                </a:cubicBezTo>
                <a:cubicBezTo>
                  <a:pt x="66200" y="5648"/>
                  <a:pt x="85284" y="4376"/>
                  <a:pt x="85284" y="2818"/>
                </a:cubicBezTo>
                <a:cubicBezTo>
                  <a:pt x="85284" y="1260"/>
                  <a:pt x="66200" y="0"/>
                  <a:pt x="42648" y="0"/>
                </a:cubicBezTo>
                <a:close/>
              </a:path>
            </a:pathLst>
          </a:custGeom>
          <a:solidFill>
            <a:srgbClr val="000000">
              <a:alpha val="1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2" name="Google Shape;6672;p112"/>
          <p:cNvGrpSpPr/>
          <p:nvPr/>
        </p:nvGrpSpPr>
        <p:grpSpPr>
          <a:xfrm rot="93178" flipH="1">
            <a:off x="1332672" y="1184047"/>
            <a:ext cx="660487" cy="650713"/>
            <a:chOff x="5035900" y="886783"/>
            <a:chExt cx="932285" cy="925219"/>
          </a:xfrm>
        </p:grpSpPr>
        <p:sp>
          <p:nvSpPr>
            <p:cNvPr id="6673" name="Google Shape;6673;p112"/>
            <p:cNvSpPr/>
            <p:nvPr/>
          </p:nvSpPr>
          <p:spPr>
            <a:xfrm rot="-2674444">
              <a:off x="5146155" y="1048543"/>
              <a:ext cx="711776" cy="601698"/>
            </a:xfrm>
            <a:custGeom>
              <a:avLst/>
              <a:gdLst/>
              <a:ahLst/>
              <a:cxnLst/>
              <a:rect l="l" t="t" r="r" b="b"/>
              <a:pathLst>
                <a:path w="48277" h="41702" extrusionOk="0">
                  <a:moveTo>
                    <a:pt x="23889" y="1"/>
                  </a:moveTo>
                  <a:cubicBezTo>
                    <a:pt x="18759" y="1"/>
                    <a:pt x="13579" y="1575"/>
                    <a:pt x="9646" y="4640"/>
                  </a:cubicBezTo>
                  <a:cubicBezTo>
                    <a:pt x="820" y="11536"/>
                    <a:pt x="1" y="25957"/>
                    <a:pt x="7042" y="34300"/>
                  </a:cubicBezTo>
                  <a:cubicBezTo>
                    <a:pt x="6367" y="35843"/>
                    <a:pt x="5788" y="37387"/>
                    <a:pt x="5306" y="38978"/>
                  </a:cubicBezTo>
                  <a:cubicBezTo>
                    <a:pt x="5209" y="39267"/>
                    <a:pt x="5209" y="39605"/>
                    <a:pt x="5306" y="39894"/>
                  </a:cubicBezTo>
                  <a:cubicBezTo>
                    <a:pt x="5442" y="40222"/>
                    <a:pt x="5764" y="40333"/>
                    <a:pt x="6122" y="40333"/>
                  </a:cubicBezTo>
                  <a:cubicBezTo>
                    <a:pt x="6397" y="40333"/>
                    <a:pt x="6694" y="40268"/>
                    <a:pt x="6945" y="40184"/>
                  </a:cubicBezTo>
                  <a:cubicBezTo>
                    <a:pt x="8585" y="39702"/>
                    <a:pt x="10225" y="39075"/>
                    <a:pt x="11768" y="38351"/>
                  </a:cubicBezTo>
                  <a:cubicBezTo>
                    <a:pt x="15526" y="40579"/>
                    <a:pt x="19748" y="41702"/>
                    <a:pt x="23983" y="41702"/>
                  </a:cubicBezTo>
                  <a:cubicBezTo>
                    <a:pt x="27357" y="41702"/>
                    <a:pt x="30740" y="40990"/>
                    <a:pt x="33905" y="39557"/>
                  </a:cubicBezTo>
                  <a:cubicBezTo>
                    <a:pt x="36413" y="38399"/>
                    <a:pt x="38631" y="36663"/>
                    <a:pt x="40415" y="34493"/>
                  </a:cubicBezTo>
                  <a:cubicBezTo>
                    <a:pt x="48277" y="24799"/>
                    <a:pt x="45817" y="7919"/>
                    <a:pt x="33712" y="2132"/>
                  </a:cubicBezTo>
                  <a:cubicBezTo>
                    <a:pt x="30718" y="703"/>
                    <a:pt x="27315" y="1"/>
                    <a:pt x="23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F171C"/>
                </a:solidFill>
              </a:endParaRPr>
            </a:p>
          </p:txBody>
        </p:sp>
        <p:sp>
          <p:nvSpPr>
            <p:cNvPr id="6674" name="Google Shape;6674;p112"/>
            <p:cNvSpPr/>
            <p:nvPr/>
          </p:nvSpPr>
          <p:spPr>
            <a:xfrm>
              <a:off x="5323224" y="1193191"/>
              <a:ext cx="322883" cy="307058"/>
            </a:xfrm>
            <a:custGeom>
              <a:avLst/>
              <a:gdLst/>
              <a:ahLst/>
              <a:cxnLst/>
              <a:rect l="l" t="t" r="r" b="b"/>
              <a:pathLst>
                <a:path w="22138" h="21053" extrusionOk="0">
                  <a:moveTo>
                    <a:pt x="16803" y="0"/>
                  </a:moveTo>
                  <a:cubicBezTo>
                    <a:pt x="15460" y="0"/>
                    <a:pt x="14121" y="737"/>
                    <a:pt x="13312" y="2033"/>
                  </a:cubicBezTo>
                  <a:cubicBezTo>
                    <a:pt x="12106" y="4058"/>
                    <a:pt x="11431" y="6325"/>
                    <a:pt x="11334" y="8640"/>
                  </a:cubicBezTo>
                  <a:cubicBezTo>
                    <a:pt x="9723" y="6768"/>
                    <a:pt x="6422" y="3755"/>
                    <a:pt x="3595" y="3755"/>
                  </a:cubicBezTo>
                  <a:cubicBezTo>
                    <a:pt x="3291" y="3755"/>
                    <a:pt x="2992" y="3790"/>
                    <a:pt x="2702" y="3865"/>
                  </a:cubicBezTo>
                  <a:cubicBezTo>
                    <a:pt x="1" y="4541"/>
                    <a:pt x="435" y="9026"/>
                    <a:pt x="1255" y="10955"/>
                  </a:cubicBezTo>
                  <a:cubicBezTo>
                    <a:pt x="3377" y="16115"/>
                    <a:pt x="8875" y="19057"/>
                    <a:pt x="14180" y="20890"/>
                  </a:cubicBezTo>
                  <a:cubicBezTo>
                    <a:pt x="14433" y="20998"/>
                    <a:pt x="14713" y="21053"/>
                    <a:pt x="15000" y="21053"/>
                  </a:cubicBezTo>
                  <a:cubicBezTo>
                    <a:pt x="15096" y="21053"/>
                    <a:pt x="15193" y="21047"/>
                    <a:pt x="15289" y="21034"/>
                  </a:cubicBezTo>
                  <a:cubicBezTo>
                    <a:pt x="15627" y="20938"/>
                    <a:pt x="15916" y="20697"/>
                    <a:pt x="16157" y="20456"/>
                  </a:cubicBezTo>
                  <a:cubicBezTo>
                    <a:pt x="19726" y="16549"/>
                    <a:pt x="22137" y="11292"/>
                    <a:pt x="21414" y="6036"/>
                  </a:cubicBezTo>
                  <a:cubicBezTo>
                    <a:pt x="21269" y="4396"/>
                    <a:pt x="20690" y="2804"/>
                    <a:pt x="19726" y="1454"/>
                  </a:cubicBezTo>
                  <a:cubicBezTo>
                    <a:pt x="18919" y="456"/>
                    <a:pt x="17860" y="0"/>
                    <a:pt x="16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F171C"/>
                </a:solidFill>
              </a:endParaRPr>
            </a:p>
          </p:txBody>
        </p:sp>
      </p:grpSp>
      <p:grpSp>
        <p:nvGrpSpPr>
          <p:cNvPr id="6675" name="Google Shape;6675;p112"/>
          <p:cNvGrpSpPr/>
          <p:nvPr/>
        </p:nvGrpSpPr>
        <p:grpSpPr>
          <a:xfrm>
            <a:off x="4238568" y="1184384"/>
            <a:ext cx="660297" cy="650038"/>
            <a:chOff x="4238568" y="993108"/>
            <a:chExt cx="660297" cy="650038"/>
          </a:xfrm>
        </p:grpSpPr>
        <p:sp>
          <p:nvSpPr>
            <p:cNvPr id="6676" name="Google Shape;6676;p112"/>
            <p:cNvSpPr/>
            <p:nvPr/>
          </p:nvSpPr>
          <p:spPr>
            <a:xfrm rot="2650011" flipH="1">
              <a:off x="4319277" y="1104267"/>
              <a:ext cx="498880" cy="427720"/>
            </a:xfrm>
            <a:custGeom>
              <a:avLst/>
              <a:gdLst/>
              <a:ahLst/>
              <a:cxnLst/>
              <a:rect l="l" t="t" r="r" b="b"/>
              <a:pathLst>
                <a:path w="48277" h="41702" extrusionOk="0">
                  <a:moveTo>
                    <a:pt x="23889" y="1"/>
                  </a:moveTo>
                  <a:cubicBezTo>
                    <a:pt x="18759" y="1"/>
                    <a:pt x="13579" y="1575"/>
                    <a:pt x="9646" y="4640"/>
                  </a:cubicBezTo>
                  <a:cubicBezTo>
                    <a:pt x="820" y="11536"/>
                    <a:pt x="1" y="25957"/>
                    <a:pt x="7042" y="34300"/>
                  </a:cubicBezTo>
                  <a:cubicBezTo>
                    <a:pt x="6367" y="35843"/>
                    <a:pt x="5788" y="37387"/>
                    <a:pt x="5306" y="38978"/>
                  </a:cubicBezTo>
                  <a:cubicBezTo>
                    <a:pt x="5209" y="39267"/>
                    <a:pt x="5209" y="39605"/>
                    <a:pt x="5306" y="39894"/>
                  </a:cubicBezTo>
                  <a:cubicBezTo>
                    <a:pt x="5442" y="40222"/>
                    <a:pt x="5764" y="40333"/>
                    <a:pt x="6122" y="40333"/>
                  </a:cubicBezTo>
                  <a:cubicBezTo>
                    <a:pt x="6397" y="40333"/>
                    <a:pt x="6694" y="40268"/>
                    <a:pt x="6945" y="40184"/>
                  </a:cubicBezTo>
                  <a:cubicBezTo>
                    <a:pt x="8585" y="39702"/>
                    <a:pt x="10225" y="39075"/>
                    <a:pt x="11768" y="38351"/>
                  </a:cubicBezTo>
                  <a:cubicBezTo>
                    <a:pt x="15526" y="40579"/>
                    <a:pt x="19748" y="41702"/>
                    <a:pt x="23983" y="41702"/>
                  </a:cubicBezTo>
                  <a:cubicBezTo>
                    <a:pt x="27357" y="41702"/>
                    <a:pt x="30740" y="40990"/>
                    <a:pt x="33905" y="39557"/>
                  </a:cubicBezTo>
                  <a:cubicBezTo>
                    <a:pt x="36413" y="38399"/>
                    <a:pt x="38631" y="36663"/>
                    <a:pt x="40415" y="34493"/>
                  </a:cubicBezTo>
                  <a:cubicBezTo>
                    <a:pt x="48277" y="24799"/>
                    <a:pt x="45817" y="7919"/>
                    <a:pt x="33712" y="2132"/>
                  </a:cubicBezTo>
                  <a:cubicBezTo>
                    <a:pt x="30718" y="703"/>
                    <a:pt x="27315" y="1"/>
                    <a:pt x="23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F171C"/>
                </a:solidFill>
              </a:endParaRPr>
            </a:p>
          </p:txBody>
        </p:sp>
        <p:sp>
          <p:nvSpPr>
            <p:cNvPr id="6677" name="Google Shape;6677;p112"/>
            <p:cNvSpPr/>
            <p:nvPr/>
          </p:nvSpPr>
          <p:spPr>
            <a:xfrm>
              <a:off x="4416426" y="1181862"/>
              <a:ext cx="304622" cy="272568"/>
            </a:xfrm>
            <a:custGeom>
              <a:avLst/>
              <a:gdLst/>
              <a:ahLst/>
              <a:cxnLst/>
              <a:rect l="l" t="t" r="r" b="b"/>
              <a:pathLst>
                <a:path w="27883" h="24949" extrusionOk="0">
                  <a:moveTo>
                    <a:pt x="5770" y="0"/>
                  </a:moveTo>
                  <a:cubicBezTo>
                    <a:pt x="4448" y="120"/>
                    <a:pt x="3206" y="1322"/>
                    <a:pt x="3366" y="2644"/>
                  </a:cubicBezTo>
                  <a:cubicBezTo>
                    <a:pt x="3526" y="3285"/>
                    <a:pt x="3727" y="3926"/>
                    <a:pt x="4007" y="4527"/>
                  </a:cubicBezTo>
                  <a:cubicBezTo>
                    <a:pt x="4167" y="5128"/>
                    <a:pt x="4047" y="5969"/>
                    <a:pt x="3486" y="6250"/>
                  </a:cubicBezTo>
                  <a:cubicBezTo>
                    <a:pt x="3315" y="6329"/>
                    <a:pt x="3144" y="6357"/>
                    <a:pt x="2973" y="6357"/>
                  </a:cubicBezTo>
                  <a:cubicBezTo>
                    <a:pt x="2576" y="6357"/>
                    <a:pt x="2178" y="6206"/>
                    <a:pt x="1780" y="6206"/>
                  </a:cubicBezTo>
                  <a:cubicBezTo>
                    <a:pt x="1748" y="6206"/>
                    <a:pt x="1716" y="6207"/>
                    <a:pt x="1684" y="6209"/>
                  </a:cubicBezTo>
                  <a:cubicBezTo>
                    <a:pt x="682" y="6250"/>
                    <a:pt x="1" y="7331"/>
                    <a:pt x="121" y="8293"/>
                  </a:cubicBezTo>
                  <a:cubicBezTo>
                    <a:pt x="321" y="9254"/>
                    <a:pt x="1002" y="10055"/>
                    <a:pt x="1924" y="10416"/>
                  </a:cubicBezTo>
                  <a:cubicBezTo>
                    <a:pt x="2931" y="10762"/>
                    <a:pt x="3963" y="10935"/>
                    <a:pt x="5000" y="10935"/>
                  </a:cubicBezTo>
                  <a:cubicBezTo>
                    <a:pt x="5283" y="10935"/>
                    <a:pt x="5567" y="10922"/>
                    <a:pt x="5850" y="10897"/>
                  </a:cubicBezTo>
                  <a:cubicBezTo>
                    <a:pt x="6010" y="10897"/>
                    <a:pt x="6170" y="10856"/>
                    <a:pt x="6371" y="10816"/>
                  </a:cubicBezTo>
                  <a:lnTo>
                    <a:pt x="18148" y="19670"/>
                  </a:lnTo>
                  <a:cubicBezTo>
                    <a:pt x="18268" y="20871"/>
                    <a:pt x="18589" y="22073"/>
                    <a:pt x="19150" y="23115"/>
                  </a:cubicBezTo>
                  <a:cubicBezTo>
                    <a:pt x="19470" y="23836"/>
                    <a:pt x="20031" y="24397"/>
                    <a:pt x="20712" y="24757"/>
                  </a:cubicBezTo>
                  <a:cubicBezTo>
                    <a:pt x="20955" y="24886"/>
                    <a:pt x="21217" y="24948"/>
                    <a:pt x="21479" y="24948"/>
                  </a:cubicBezTo>
                  <a:cubicBezTo>
                    <a:pt x="21951" y="24948"/>
                    <a:pt x="22420" y="24744"/>
                    <a:pt x="22755" y="24357"/>
                  </a:cubicBezTo>
                  <a:cubicBezTo>
                    <a:pt x="23356" y="23556"/>
                    <a:pt x="22915" y="22314"/>
                    <a:pt x="23436" y="21432"/>
                  </a:cubicBezTo>
                  <a:cubicBezTo>
                    <a:pt x="24077" y="20431"/>
                    <a:pt x="25559" y="20511"/>
                    <a:pt x="26561" y="19870"/>
                  </a:cubicBezTo>
                  <a:cubicBezTo>
                    <a:pt x="27522" y="19149"/>
                    <a:pt x="27883" y="17907"/>
                    <a:pt x="27522" y="16785"/>
                  </a:cubicBezTo>
                  <a:cubicBezTo>
                    <a:pt x="27082" y="15664"/>
                    <a:pt x="26160" y="14822"/>
                    <a:pt x="24999" y="14542"/>
                  </a:cubicBezTo>
                  <a:cubicBezTo>
                    <a:pt x="24553" y="14430"/>
                    <a:pt x="24094" y="14376"/>
                    <a:pt x="23635" y="14376"/>
                  </a:cubicBezTo>
                  <a:cubicBezTo>
                    <a:pt x="22940" y="14376"/>
                    <a:pt x="22245" y="14501"/>
                    <a:pt x="21593" y="14742"/>
                  </a:cubicBezTo>
                  <a:cubicBezTo>
                    <a:pt x="21433" y="14782"/>
                    <a:pt x="21273" y="14862"/>
                    <a:pt x="21113" y="14903"/>
                  </a:cubicBezTo>
                  <a:lnTo>
                    <a:pt x="9736" y="6330"/>
                  </a:lnTo>
                  <a:cubicBezTo>
                    <a:pt x="9936" y="4807"/>
                    <a:pt x="9696" y="3285"/>
                    <a:pt x="9015" y="1923"/>
                  </a:cubicBezTo>
                  <a:cubicBezTo>
                    <a:pt x="8374" y="721"/>
                    <a:pt x="7092" y="0"/>
                    <a:pt x="5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8" name="Google Shape;6678;p112"/>
          <p:cNvGrpSpPr/>
          <p:nvPr/>
        </p:nvGrpSpPr>
        <p:grpSpPr>
          <a:xfrm>
            <a:off x="7171193" y="1184384"/>
            <a:ext cx="660297" cy="650038"/>
            <a:chOff x="4023668" y="2733033"/>
            <a:chExt cx="660297" cy="650038"/>
          </a:xfrm>
        </p:grpSpPr>
        <p:sp>
          <p:nvSpPr>
            <p:cNvPr id="6679" name="Google Shape;6679;p112"/>
            <p:cNvSpPr/>
            <p:nvPr/>
          </p:nvSpPr>
          <p:spPr>
            <a:xfrm rot="2650011" flipH="1">
              <a:off x="4104377" y="2844192"/>
              <a:ext cx="498880" cy="427720"/>
            </a:xfrm>
            <a:custGeom>
              <a:avLst/>
              <a:gdLst/>
              <a:ahLst/>
              <a:cxnLst/>
              <a:rect l="l" t="t" r="r" b="b"/>
              <a:pathLst>
                <a:path w="48277" h="41702" extrusionOk="0">
                  <a:moveTo>
                    <a:pt x="23889" y="1"/>
                  </a:moveTo>
                  <a:cubicBezTo>
                    <a:pt x="18759" y="1"/>
                    <a:pt x="13579" y="1575"/>
                    <a:pt x="9646" y="4640"/>
                  </a:cubicBezTo>
                  <a:cubicBezTo>
                    <a:pt x="820" y="11536"/>
                    <a:pt x="1" y="25957"/>
                    <a:pt x="7042" y="34300"/>
                  </a:cubicBezTo>
                  <a:cubicBezTo>
                    <a:pt x="6367" y="35843"/>
                    <a:pt x="5788" y="37387"/>
                    <a:pt x="5306" y="38978"/>
                  </a:cubicBezTo>
                  <a:cubicBezTo>
                    <a:pt x="5209" y="39267"/>
                    <a:pt x="5209" y="39605"/>
                    <a:pt x="5306" y="39894"/>
                  </a:cubicBezTo>
                  <a:cubicBezTo>
                    <a:pt x="5442" y="40222"/>
                    <a:pt x="5764" y="40333"/>
                    <a:pt x="6122" y="40333"/>
                  </a:cubicBezTo>
                  <a:cubicBezTo>
                    <a:pt x="6397" y="40333"/>
                    <a:pt x="6694" y="40268"/>
                    <a:pt x="6945" y="40184"/>
                  </a:cubicBezTo>
                  <a:cubicBezTo>
                    <a:pt x="8585" y="39702"/>
                    <a:pt x="10225" y="39075"/>
                    <a:pt x="11768" y="38351"/>
                  </a:cubicBezTo>
                  <a:cubicBezTo>
                    <a:pt x="15526" y="40579"/>
                    <a:pt x="19748" y="41702"/>
                    <a:pt x="23983" y="41702"/>
                  </a:cubicBezTo>
                  <a:cubicBezTo>
                    <a:pt x="27357" y="41702"/>
                    <a:pt x="30740" y="40990"/>
                    <a:pt x="33905" y="39557"/>
                  </a:cubicBezTo>
                  <a:cubicBezTo>
                    <a:pt x="36413" y="38399"/>
                    <a:pt x="38631" y="36663"/>
                    <a:pt x="40415" y="34493"/>
                  </a:cubicBezTo>
                  <a:cubicBezTo>
                    <a:pt x="48277" y="24799"/>
                    <a:pt x="45817" y="7919"/>
                    <a:pt x="33712" y="2132"/>
                  </a:cubicBezTo>
                  <a:cubicBezTo>
                    <a:pt x="30718" y="703"/>
                    <a:pt x="27315" y="1"/>
                    <a:pt x="23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F171C"/>
                </a:solidFill>
              </a:endParaRPr>
            </a:p>
          </p:txBody>
        </p:sp>
        <p:grpSp>
          <p:nvGrpSpPr>
            <p:cNvPr id="6680" name="Google Shape;6680;p112"/>
            <p:cNvGrpSpPr/>
            <p:nvPr/>
          </p:nvGrpSpPr>
          <p:grpSpPr>
            <a:xfrm rot="-2289177" flipH="1">
              <a:off x="4221193" y="2925078"/>
              <a:ext cx="265264" cy="265948"/>
              <a:chOff x="-7272428" y="6805077"/>
              <a:chExt cx="705425" cy="631150"/>
            </a:xfrm>
          </p:grpSpPr>
          <p:sp>
            <p:nvSpPr>
              <p:cNvPr id="6681" name="Google Shape;6681;p112"/>
              <p:cNvSpPr/>
              <p:nvPr/>
            </p:nvSpPr>
            <p:spPr>
              <a:xfrm>
                <a:off x="-7192428" y="7080452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2" name="Google Shape;6682;p112"/>
              <p:cNvSpPr/>
              <p:nvPr/>
            </p:nvSpPr>
            <p:spPr>
              <a:xfrm>
                <a:off x="-7272428" y="6955002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3" name="Google Shape;6683;p112"/>
              <p:cNvSpPr/>
              <p:nvPr/>
            </p:nvSpPr>
            <p:spPr>
              <a:xfrm>
                <a:off x="-7056053" y="6805077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4" name="Google Shape;6684;p112"/>
              <p:cNvSpPr/>
              <p:nvPr/>
            </p:nvSpPr>
            <p:spPr>
              <a:xfrm>
                <a:off x="-6850553" y="6834977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5" name="Google Shape;6685;p112"/>
              <p:cNvSpPr/>
              <p:nvPr/>
            </p:nvSpPr>
            <p:spPr>
              <a:xfrm>
                <a:off x="-6734178" y="7023577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86" name="Google Shape;6686;p112"/>
          <p:cNvGrpSpPr/>
          <p:nvPr/>
        </p:nvGrpSpPr>
        <p:grpSpPr>
          <a:xfrm>
            <a:off x="1332693" y="3011954"/>
            <a:ext cx="660297" cy="650038"/>
            <a:chOff x="4023668" y="2733033"/>
            <a:chExt cx="660297" cy="650038"/>
          </a:xfrm>
        </p:grpSpPr>
        <p:sp>
          <p:nvSpPr>
            <p:cNvPr id="6687" name="Google Shape;6687;p112"/>
            <p:cNvSpPr/>
            <p:nvPr/>
          </p:nvSpPr>
          <p:spPr>
            <a:xfrm rot="2650011" flipH="1">
              <a:off x="4104377" y="2844192"/>
              <a:ext cx="498880" cy="427720"/>
            </a:xfrm>
            <a:custGeom>
              <a:avLst/>
              <a:gdLst/>
              <a:ahLst/>
              <a:cxnLst/>
              <a:rect l="l" t="t" r="r" b="b"/>
              <a:pathLst>
                <a:path w="48277" h="41702" extrusionOk="0">
                  <a:moveTo>
                    <a:pt x="23889" y="1"/>
                  </a:moveTo>
                  <a:cubicBezTo>
                    <a:pt x="18759" y="1"/>
                    <a:pt x="13579" y="1575"/>
                    <a:pt x="9646" y="4640"/>
                  </a:cubicBezTo>
                  <a:cubicBezTo>
                    <a:pt x="820" y="11536"/>
                    <a:pt x="1" y="25957"/>
                    <a:pt x="7042" y="34300"/>
                  </a:cubicBezTo>
                  <a:cubicBezTo>
                    <a:pt x="6367" y="35843"/>
                    <a:pt x="5788" y="37387"/>
                    <a:pt x="5306" y="38978"/>
                  </a:cubicBezTo>
                  <a:cubicBezTo>
                    <a:pt x="5209" y="39267"/>
                    <a:pt x="5209" y="39605"/>
                    <a:pt x="5306" y="39894"/>
                  </a:cubicBezTo>
                  <a:cubicBezTo>
                    <a:pt x="5442" y="40222"/>
                    <a:pt x="5764" y="40333"/>
                    <a:pt x="6122" y="40333"/>
                  </a:cubicBezTo>
                  <a:cubicBezTo>
                    <a:pt x="6397" y="40333"/>
                    <a:pt x="6694" y="40268"/>
                    <a:pt x="6945" y="40184"/>
                  </a:cubicBezTo>
                  <a:cubicBezTo>
                    <a:pt x="8585" y="39702"/>
                    <a:pt x="10225" y="39075"/>
                    <a:pt x="11768" y="38351"/>
                  </a:cubicBezTo>
                  <a:cubicBezTo>
                    <a:pt x="15526" y="40579"/>
                    <a:pt x="19748" y="41702"/>
                    <a:pt x="23983" y="41702"/>
                  </a:cubicBezTo>
                  <a:cubicBezTo>
                    <a:pt x="27357" y="41702"/>
                    <a:pt x="30740" y="40990"/>
                    <a:pt x="33905" y="39557"/>
                  </a:cubicBezTo>
                  <a:cubicBezTo>
                    <a:pt x="36413" y="38399"/>
                    <a:pt x="38631" y="36663"/>
                    <a:pt x="40415" y="34493"/>
                  </a:cubicBezTo>
                  <a:cubicBezTo>
                    <a:pt x="48277" y="24799"/>
                    <a:pt x="45817" y="7919"/>
                    <a:pt x="33712" y="2132"/>
                  </a:cubicBezTo>
                  <a:cubicBezTo>
                    <a:pt x="30718" y="703"/>
                    <a:pt x="27315" y="1"/>
                    <a:pt x="23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F171C"/>
                </a:solidFill>
              </a:endParaRPr>
            </a:p>
          </p:txBody>
        </p:sp>
        <p:grpSp>
          <p:nvGrpSpPr>
            <p:cNvPr id="6688" name="Google Shape;6688;p112"/>
            <p:cNvGrpSpPr/>
            <p:nvPr/>
          </p:nvGrpSpPr>
          <p:grpSpPr>
            <a:xfrm rot="-2289177" flipH="1">
              <a:off x="4221193" y="2925078"/>
              <a:ext cx="265264" cy="265948"/>
              <a:chOff x="-7272428" y="6805077"/>
              <a:chExt cx="705425" cy="631150"/>
            </a:xfrm>
          </p:grpSpPr>
          <p:sp>
            <p:nvSpPr>
              <p:cNvPr id="6689" name="Google Shape;6689;p112"/>
              <p:cNvSpPr/>
              <p:nvPr/>
            </p:nvSpPr>
            <p:spPr>
              <a:xfrm>
                <a:off x="-7192428" y="7080452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0" name="Google Shape;6690;p112"/>
              <p:cNvSpPr/>
              <p:nvPr/>
            </p:nvSpPr>
            <p:spPr>
              <a:xfrm>
                <a:off x="-7272428" y="6955002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1" name="Google Shape;6691;p112"/>
              <p:cNvSpPr/>
              <p:nvPr/>
            </p:nvSpPr>
            <p:spPr>
              <a:xfrm>
                <a:off x="-7056053" y="6805077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2" name="Google Shape;6692;p112"/>
              <p:cNvSpPr/>
              <p:nvPr/>
            </p:nvSpPr>
            <p:spPr>
              <a:xfrm>
                <a:off x="-6850553" y="6834977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3" name="Google Shape;6693;p112"/>
              <p:cNvSpPr/>
              <p:nvPr/>
            </p:nvSpPr>
            <p:spPr>
              <a:xfrm>
                <a:off x="-6734178" y="7023577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7" name="Google Shape;6697;p112"/>
          <p:cNvGrpSpPr/>
          <p:nvPr/>
        </p:nvGrpSpPr>
        <p:grpSpPr>
          <a:xfrm rot="93178" flipH="1">
            <a:off x="4238472" y="3011617"/>
            <a:ext cx="660487" cy="650713"/>
            <a:chOff x="5035900" y="886783"/>
            <a:chExt cx="932285" cy="925219"/>
          </a:xfrm>
        </p:grpSpPr>
        <p:sp>
          <p:nvSpPr>
            <p:cNvPr id="6698" name="Google Shape;6698;p112"/>
            <p:cNvSpPr/>
            <p:nvPr/>
          </p:nvSpPr>
          <p:spPr>
            <a:xfrm rot="-2674444">
              <a:off x="5146155" y="1048543"/>
              <a:ext cx="711776" cy="601698"/>
            </a:xfrm>
            <a:custGeom>
              <a:avLst/>
              <a:gdLst/>
              <a:ahLst/>
              <a:cxnLst/>
              <a:rect l="l" t="t" r="r" b="b"/>
              <a:pathLst>
                <a:path w="48277" h="41702" extrusionOk="0">
                  <a:moveTo>
                    <a:pt x="23889" y="1"/>
                  </a:moveTo>
                  <a:cubicBezTo>
                    <a:pt x="18759" y="1"/>
                    <a:pt x="13579" y="1575"/>
                    <a:pt x="9646" y="4640"/>
                  </a:cubicBezTo>
                  <a:cubicBezTo>
                    <a:pt x="820" y="11536"/>
                    <a:pt x="1" y="25957"/>
                    <a:pt x="7042" y="34300"/>
                  </a:cubicBezTo>
                  <a:cubicBezTo>
                    <a:pt x="6367" y="35843"/>
                    <a:pt x="5788" y="37387"/>
                    <a:pt x="5306" y="38978"/>
                  </a:cubicBezTo>
                  <a:cubicBezTo>
                    <a:pt x="5209" y="39267"/>
                    <a:pt x="5209" y="39605"/>
                    <a:pt x="5306" y="39894"/>
                  </a:cubicBezTo>
                  <a:cubicBezTo>
                    <a:pt x="5442" y="40222"/>
                    <a:pt x="5764" y="40333"/>
                    <a:pt x="6122" y="40333"/>
                  </a:cubicBezTo>
                  <a:cubicBezTo>
                    <a:pt x="6397" y="40333"/>
                    <a:pt x="6694" y="40268"/>
                    <a:pt x="6945" y="40184"/>
                  </a:cubicBezTo>
                  <a:cubicBezTo>
                    <a:pt x="8585" y="39702"/>
                    <a:pt x="10225" y="39075"/>
                    <a:pt x="11768" y="38351"/>
                  </a:cubicBezTo>
                  <a:cubicBezTo>
                    <a:pt x="15526" y="40579"/>
                    <a:pt x="19748" y="41702"/>
                    <a:pt x="23983" y="41702"/>
                  </a:cubicBezTo>
                  <a:cubicBezTo>
                    <a:pt x="27357" y="41702"/>
                    <a:pt x="30740" y="40990"/>
                    <a:pt x="33905" y="39557"/>
                  </a:cubicBezTo>
                  <a:cubicBezTo>
                    <a:pt x="36413" y="38399"/>
                    <a:pt x="38631" y="36663"/>
                    <a:pt x="40415" y="34493"/>
                  </a:cubicBezTo>
                  <a:cubicBezTo>
                    <a:pt x="48277" y="24799"/>
                    <a:pt x="45817" y="7919"/>
                    <a:pt x="33712" y="2132"/>
                  </a:cubicBezTo>
                  <a:cubicBezTo>
                    <a:pt x="30718" y="703"/>
                    <a:pt x="27315" y="1"/>
                    <a:pt x="23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F171C"/>
                </a:solidFill>
              </a:endParaRPr>
            </a:p>
          </p:txBody>
        </p:sp>
        <p:sp>
          <p:nvSpPr>
            <p:cNvPr id="6699" name="Google Shape;6699;p112"/>
            <p:cNvSpPr/>
            <p:nvPr/>
          </p:nvSpPr>
          <p:spPr>
            <a:xfrm>
              <a:off x="5323224" y="1193191"/>
              <a:ext cx="322883" cy="307058"/>
            </a:xfrm>
            <a:custGeom>
              <a:avLst/>
              <a:gdLst/>
              <a:ahLst/>
              <a:cxnLst/>
              <a:rect l="l" t="t" r="r" b="b"/>
              <a:pathLst>
                <a:path w="22138" h="21053" extrusionOk="0">
                  <a:moveTo>
                    <a:pt x="16803" y="0"/>
                  </a:moveTo>
                  <a:cubicBezTo>
                    <a:pt x="15460" y="0"/>
                    <a:pt x="14121" y="737"/>
                    <a:pt x="13312" y="2033"/>
                  </a:cubicBezTo>
                  <a:cubicBezTo>
                    <a:pt x="12106" y="4058"/>
                    <a:pt x="11431" y="6325"/>
                    <a:pt x="11334" y="8640"/>
                  </a:cubicBezTo>
                  <a:cubicBezTo>
                    <a:pt x="9723" y="6768"/>
                    <a:pt x="6422" y="3755"/>
                    <a:pt x="3595" y="3755"/>
                  </a:cubicBezTo>
                  <a:cubicBezTo>
                    <a:pt x="3291" y="3755"/>
                    <a:pt x="2992" y="3790"/>
                    <a:pt x="2702" y="3865"/>
                  </a:cubicBezTo>
                  <a:cubicBezTo>
                    <a:pt x="1" y="4541"/>
                    <a:pt x="435" y="9026"/>
                    <a:pt x="1255" y="10955"/>
                  </a:cubicBezTo>
                  <a:cubicBezTo>
                    <a:pt x="3377" y="16115"/>
                    <a:pt x="8875" y="19057"/>
                    <a:pt x="14180" y="20890"/>
                  </a:cubicBezTo>
                  <a:cubicBezTo>
                    <a:pt x="14433" y="20998"/>
                    <a:pt x="14713" y="21053"/>
                    <a:pt x="15000" y="21053"/>
                  </a:cubicBezTo>
                  <a:cubicBezTo>
                    <a:pt x="15096" y="21053"/>
                    <a:pt x="15193" y="21047"/>
                    <a:pt x="15289" y="21034"/>
                  </a:cubicBezTo>
                  <a:cubicBezTo>
                    <a:pt x="15627" y="20938"/>
                    <a:pt x="15916" y="20697"/>
                    <a:pt x="16157" y="20456"/>
                  </a:cubicBezTo>
                  <a:cubicBezTo>
                    <a:pt x="19726" y="16549"/>
                    <a:pt x="22137" y="11292"/>
                    <a:pt x="21414" y="6036"/>
                  </a:cubicBezTo>
                  <a:cubicBezTo>
                    <a:pt x="21269" y="4396"/>
                    <a:pt x="20690" y="2804"/>
                    <a:pt x="19726" y="1454"/>
                  </a:cubicBezTo>
                  <a:cubicBezTo>
                    <a:pt x="18919" y="456"/>
                    <a:pt x="17860" y="0"/>
                    <a:pt x="16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F171C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ow to Train Your Puppy XL by Slidesgo">
  <a:themeElements>
    <a:clrScheme name="Simple Light">
      <a:dk1>
        <a:srgbClr val="5B2018"/>
      </a:dk1>
      <a:lt1>
        <a:srgbClr val="FFFFFF"/>
      </a:lt1>
      <a:dk2>
        <a:srgbClr val="84B0AA"/>
      </a:dk2>
      <a:lt2>
        <a:srgbClr val="ACD2D0"/>
      </a:lt2>
      <a:accent1>
        <a:srgbClr val="FFFFCD"/>
      </a:accent1>
      <a:accent2>
        <a:srgbClr val="FFE782"/>
      </a:accent2>
      <a:accent3>
        <a:srgbClr val="FFB469"/>
      </a:accent3>
      <a:accent4>
        <a:srgbClr val="CF171C"/>
      </a:accent4>
      <a:accent5>
        <a:srgbClr val="DD595D"/>
      </a:accent5>
      <a:accent6>
        <a:srgbClr val="CEE8E6"/>
      </a:accent6>
      <a:hlink>
        <a:srgbClr val="5B20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417</Words>
  <Application>Microsoft Office PowerPoint</Application>
  <PresentationFormat>Apresentação no Ecrã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Muli</vt:lpstr>
      <vt:lpstr>Boogaloo</vt:lpstr>
      <vt:lpstr>Arial</vt:lpstr>
      <vt:lpstr>How to Train Your Puppy XL by Slidesgo</vt:lpstr>
      <vt:lpstr>PETS PORTAL</vt:lpstr>
      <vt:lpstr>Contéudos abordados</vt:lpstr>
      <vt:lpstr>Introdução</vt:lpstr>
      <vt:lpstr>Fundadores</vt:lpstr>
      <vt:lpstr>Impulso e objetivos</vt:lpstr>
      <vt:lpstr>Público-alvo</vt:lpstr>
      <vt:lpstr>MOBILE APP</vt:lpstr>
      <vt:lpstr>Infraestrutura do botão</vt:lpstr>
      <vt:lpstr>Funcionalidades da app</vt:lpstr>
      <vt:lpstr>Previsões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PETS PORTAL</dc:title>
  <dc:creator>utilizador</dc:creator>
  <cp:lastModifiedBy>João Gaspar</cp:lastModifiedBy>
  <cp:revision>3</cp:revision>
  <dcterms:modified xsi:type="dcterms:W3CDTF">2023-04-11T22:14:41Z</dcterms:modified>
</cp:coreProperties>
</file>