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-1578" y="-79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EECD8-C3FA-4008-9E13-F2654D941B55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758A2-A1D2-4E0D-BDC0-810A8DFC4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71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176111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PlanejaPrato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PlanejaPrato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Sua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receita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a 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apenas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um clique de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distância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endParaRPr lang="en-US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38478" y="5053370"/>
            <a:ext cx="5363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Integrantes: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Edson Pimenta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Eduardo Nunes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Luis</a:t>
            </a:r>
            <a:r>
              <a:rPr lang="pt-BR" dirty="0" smtClean="0"/>
              <a:t> Toledo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Rafael Lima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Samuel Alves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64881" y="456329"/>
            <a:ext cx="7000616" cy="3975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DER – </a:t>
            </a:r>
            <a:r>
              <a:rPr lang="en-US" sz="36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Diagrama</a:t>
            </a:r>
            <a:r>
              <a:rPr lang="en-US" sz="36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36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Entidade-Relacionamento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1555313" y="2975015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261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757863" y="2940367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50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5432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555313" y="6176724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9401"/>
            <a:ext cx="14630400" cy="656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5" name="Text 2"/>
          <p:cNvSpPr/>
          <p:nvPr/>
        </p:nvSpPr>
        <p:spPr>
          <a:xfrm>
            <a:off x="975815" y="1194408"/>
            <a:ext cx="1549021" cy="170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20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Modelo</a:t>
            </a:r>
            <a:r>
              <a:rPr lang="en-US" sz="2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0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Lógico</a:t>
            </a:r>
            <a:r>
              <a:rPr lang="en-US" sz="2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do Banco </a:t>
            </a:r>
            <a:endParaRPr lang="en-US" sz="20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algn="ctr">
              <a:lnSpc>
                <a:spcPts val="5468"/>
              </a:lnSpc>
            </a:pPr>
            <a:r>
              <a:rPr lang="en-US" sz="20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 Dados</a:t>
            </a:r>
          </a:p>
          <a:p>
            <a:pPr algn="ctr">
              <a:lnSpc>
                <a:spcPts val="5468"/>
              </a:lnSpc>
            </a:pPr>
            <a:r>
              <a:rPr lang="en-US" sz="20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0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Diagrama</a:t>
            </a:r>
            <a:r>
              <a:rPr lang="en-US" sz="20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 </a:t>
            </a:r>
            <a:r>
              <a:rPr lang="en-US" sz="20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Esquema</a:t>
            </a:r>
            <a:endParaRPr lang="en-US" sz="2000" dirty="0"/>
          </a:p>
          <a:p>
            <a:pPr marL="0" indent="0">
              <a:lnSpc>
                <a:spcPts val="5468"/>
              </a:lnSpc>
              <a:buNone/>
            </a:pP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712970" y="4273153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05" y="374905"/>
            <a:ext cx="10212790" cy="7479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05690" y="3788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805"/>
              </a:lnSpc>
            </a:pPr>
            <a:r>
              <a:rPr lang="en-US" sz="44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Modelo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de </a:t>
            </a:r>
            <a:endParaRPr lang="en-US" sz="44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4805"/>
              </a:lnSpc>
            </a:pPr>
            <a:r>
              <a:rPr lang="en-US" sz="44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Implementação</a:t>
            </a:r>
            <a:endParaRPr lang="en-US" sz="44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4805"/>
              </a:lnSpc>
            </a:pPr>
            <a:r>
              <a:rPr lang="en-US" sz="44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 Banco de </a:t>
            </a:r>
            <a:endParaRPr lang="en-US" sz="44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4805"/>
              </a:lnSpc>
            </a:pPr>
            <a:r>
              <a:rPr lang="en-US" sz="44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Dados </a:t>
            </a:r>
            <a:endParaRPr lang="en-US" sz="4400" dirty="0"/>
          </a:p>
        </p:txBody>
      </p:sp>
      <p:sp>
        <p:nvSpPr>
          <p:cNvPr id="9" name="Text 7"/>
          <p:cNvSpPr/>
          <p:nvPr/>
        </p:nvSpPr>
        <p:spPr>
          <a:xfrm>
            <a:off x="2348389" y="2962156"/>
            <a:ext cx="37446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222153" y="5065871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06" y="180347"/>
            <a:ext cx="10326034" cy="786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-3858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-3858" y="1009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Scripts para </a:t>
            </a:r>
            <a:r>
              <a:rPr lang="en-US" sz="44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Criação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do Banco de Dados</a:t>
            </a:r>
            <a:endParaRPr lang="en-US" sz="44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64275" y="1337481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Carrinho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1367" y="1962583"/>
            <a:ext cx="51097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public.Carrinho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public."Carrinho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public."Carrinho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IdPedido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"</a:t>
            </a:r>
            <a:r>
              <a:rPr lang="pt-BR" dirty="0" err="1"/>
              <a:t>IdIngrediente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"</a:t>
            </a:r>
            <a:r>
              <a:rPr lang="pt-BR" dirty="0" err="1"/>
              <a:t>QuantidadePedidos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0 MINVALUE 0 MAXVALUE 2147483647 CACHE 1 ),</a:t>
            </a:r>
          </a:p>
          <a:p>
            <a:r>
              <a:rPr lang="pt-BR" dirty="0"/>
              <a:t>    "</a:t>
            </a:r>
            <a:r>
              <a:rPr lang="pt-BR" dirty="0" err="1"/>
              <a:t>ValorTotal</a:t>
            </a:r>
            <a:r>
              <a:rPr lang="pt-BR" dirty="0"/>
              <a:t>" real,</a:t>
            </a:r>
          </a:p>
          <a:p>
            <a:r>
              <a:rPr lang="pt-BR" dirty="0"/>
              <a:t>    "</a:t>
            </a:r>
            <a:r>
              <a:rPr lang="pt-BR" dirty="0" err="1"/>
              <a:t>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endParaRPr lang="pt-BR" dirty="0"/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public."Carrinho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710841" y="1377033"/>
            <a:ext cx="149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Pedidos</a:t>
            </a:r>
            <a:endParaRPr lang="pt-BR" sz="3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960358" y="464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32132" y="1986004"/>
            <a:ext cx="5748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public.Pedido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public."Pedido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public."Pedido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idPedido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1 MINVALUE 1 MAXVALUE 2147483647 CACHE 1 ),</a:t>
            </a:r>
          </a:p>
          <a:p>
            <a:r>
              <a:rPr lang="pt-BR" dirty="0"/>
              <a:t>    "</a:t>
            </a:r>
            <a:r>
              <a:rPr lang="pt-BR" dirty="0" err="1"/>
              <a:t>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"</a:t>
            </a:r>
            <a:r>
              <a:rPr lang="pt-BR" dirty="0" err="1"/>
              <a:t>DataPedido</a:t>
            </a:r>
            <a:r>
              <a:rPr lang="pt-BR" dirty="0"/>
              <a:t>" date,</a:t>
            </a:r>
          </a:p>
          <a:p>
            <a:r>
              <a:rPr lang="pt-BR" dirty="0"/>
              <a:t>    "</a:t>
            </a:r>
            <a:r>
              <a:rPr lang="pt-BR" dirty="0" err="1"/>
              <a:t>valorPedido</a:t>
            </a:r>
            <a:r>
              <a:rPr lang="pt-BR" dirty="0"/>
              <a:t>" real,</a:t>
            </a:r>
          </a:p>
          <a:p>
            <a:r>
              <a:rPr lang="pt-BR" dirty="0"/>
              <a:t>    "</a:t>
            </a:r>
            <a:r>
              <a:rPr lang="pt-BR" dirty="0" err="1"/>
              <a:t>Cliente_idCliente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CONSTRAINT "</a:t>
            </a:r>
            <a:r>
              <a:rPr lang="pt-BR" dirty="0" err="1"/>
              <a:t>Pedido_pkey</a:t>
            </a:r>
            <a:r>
              <a:rPr lang="pt-BR" dirty="0"/>
              <a:t>" PRIMARY KEY ("</a:t>
            </a:r>
            <a:r>
              <a:rPr lang="pt-BR" dirty="0" err="1"/>
              <a:t>idPedido</a:t>
            </a:r>
            <a:r>
              <a:rPr lang="pt-BR" dirty="0"/>
              <a:t>")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public."Pedido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-1"/>
            <a:ext cx="3657600" cy="8229600"/>
          </a:xfrm>
          <a:prstGeom prst="rect">
            <a:avLst/>
          </a:prstGeom>
        </p:spPr>
      </p:pic>
      <p:sp>
        <p:nvSpPr>
          <p:cNvPr id="3" name="Shape 1"/>
          <p:cNvSpPr/>
          <p:nvPr/>
        </p:nvSpPr>
        <p:spPr>
          <a:xfrm>
            <a:off x="-3858" y="0"/>
            <a:ext cx="14634258" cy="8229599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36979" y="998561"/>
            <a:ext cx="1565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Receitas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02823" y="998561"/>
            <a:ext cx="226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Ingredientes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7420" y="1610435"/>
            <a:ext cx="49837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public.receita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public.receita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public.receita</a:t>
            </a:r>
            <a:endParaRPr lang="pt-BR" dirty="0"/>
          </a:p>
          <a:p>
            <a:r>
              <a:rPr lang="pt-BR" dirty="0"/>
              <a:t>(</a:t>
            </a:r>
          </a:p>
          <a:p>
            <a:r>
              <a:rPr lang="pt-BR" dirty="0"/>
              <a:t>    </a:t>
            </a:r>
            <a:r>
              <a:rPr lang="pt-BR" dirty="0" err="1"/>
              <a:t>idreceita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1 MINVALUE 1 MAXVALUE 2147483647 CACHE 1 ),</a:t>
            </a:r>
          </a:p>
          <a:p>
            <a:r>
              <a:rPr lang="pt-BR" dirty="0"/>
              <a:t>    nome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</a:t>
            </a:r>
            <a:r>
              <a:rPr lang="pt-BR" dirty="0" err="1"/>
              <a:t>mododepreparo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ingredientes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CONSTRAINT "</a:t>
            </a:r>
            <a:r>
              <a:rPr lang="pt-BR" dirty="0" err="1"/>
              <a:t>Receita_pkey</a:t>
            </a:r>
            <a:r>
              <a:rPr lang="pt-BR" dirty="0"/>
              <a:t>" PRIMARY KEY (</a:t>
            </a:r>
            <a:r>
              <a:rPr lang="pt-BR" dirty="0" err="1"/>
              <a:t>idreceita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public.receita</a:t>
            </a:r>
            <a:endParaRPr lang="pt-BR" dirty="0"/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06788" y="1610435"/>
            <a:ext cx="51702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public.Ingrediente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public."Ingrediente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public."Ingrediente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idIngrediente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0 MINVALUE 0 MAXVALUE 2147483647 CACHE 1 ),</a:t>
            </a:r>
          </a:p>
          <a:p>
            <a:r>
              <a:rPr lang="pt-BR" dirty="0"/>
              <a:t>    "Nome"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Descricao</a:t>
            </a:r>
            <a:r>
              <a:rPr lang="pt-BR" dirty="0"/>
              <a:t>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Preco</a:t>
            </a:r>
            <a:r>
              <a:rPr lang="pt-BR" dirty="0"/>
              <a:t>" real,</a:t>
            </a:r>
          </a:p>
          <a:p>
            <a:r>
              <a:rPr lang="pt-BR" dirty="0"/>
              <a:t>    CONSTRAINT "</a:t>
            </a:r>
            <a:r>
              <a:rPr lang="pt-BR" dirty="0" err="1"/>
              <a:t>Ingrediente_pkey</a:t>
            </a:r>
            <a:r>
              <a:rPr lang="pt-BR" dirty="0"/>
              <a:t>" PRIMARY KEY ("</a:t>
            </a:r>
            <a:r>
              <a:rPr lang="pt-BR" dirty="0" err="1"/>
              <a:t>idIngrediente</a:t>
            </a:r>
            <a:r>
              <a:rPr lang="pt-BR" dirty="0"/>
              <a:t>")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public."Ingrediente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44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-3858" y="0"/>
            <a:ext cx="14634258" cy="8229599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27798" y="805218"/>
            <a:ext cx="1506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Clientes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1193" y="1774209"/>
            <a:ext cx="85844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public.Cliente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public."Cliente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public."Cliente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Cliente_idCliente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1 MINVALUE 1 MAXVALUE 2147483647 CACHE 1 ),</a:t>
            </a:r>
          </a:p>
          <a:p>
            <a:r>
              <a:rPr lang="pt-BR" dirty="0"/>
              <a:t>    "Nome"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Email</a:t>
            </a:r>
            <a:r>
              <a:rPr lang="pt-BR" dirty="0"/>
              <a:t>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Endereco</a:t>
            </a:r>
            <a:r>
              <a:rPr lang="pt-BR" dirty="0"/>
              <a:t>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"Telefone"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CONSTRAINT "</a:t>
            </a:r>
            <a:r>
              <a:rPr lang="pt-BR" dirty="0" err="1"/>
              <a:t>Cliente_pkey</a:t>
            </a:r>
            <a:r>
              <a:rPr lang="pt-BR" dirty="0"/>
              <a:t>" PRIMARY KEY ("</a:t>
            </a:r>
            <a:r>
              <a:rPr lang="pt-BR" dirty="0" err="1"/>
              <a:t>Cliente_idCliente</a:t>
            </a:r>
            <a:r>
              <a:rPr lang="pt-BR" dirty="0"/>
              <a:t>")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public."Cliente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23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46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792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Integrantes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703790" y="3617952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Edson Almeida,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703790" y="4062174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Eduardo Nunes,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4506397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Luís Toledo,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4950619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Samuel Alves,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703790" y="539484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Rafael Lima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564</Words>
  <Application>Microsoft Office PowerPoint</Application>
  <PresentationFormat>Personalizar</PresentationFormat>
  <Paragraphs>122</Paragraphs>
  <Slides>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Edson Almeida</cp:lastModifiedBy>
  <cp:revision>9</cp:revision>
  <dcterms:created xsi:type="dcterms:W3CDTF">2024-03-08T01:25:08Z</dcterms:created>
  <dcterms:modified xsi:type="dcterms:W3CDTF">2024-05-24T01:21:57Z</dcterms:modified>
</cp:coreProperties>
</file>