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588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p:scale>
          <a:sx n="81" d="100"/>
          <a:sy n="81" d="100"/>
        </p:scale>
        <p:origin x="-300" y="90"/>
      </p:cViewPr>
      <p:guideLst>
        <p:guide orient="horz" pos="2160"/>
        <p:guide pos="588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EE12375E-2E67-41C8-9080-BC51A8AD1FD0}"/>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xmlns="" id="{CA899FBF-E0F9-4A9A-96AA-1DC1093BCF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xmlns="" id="{BEF6104A-FED0-4D65-910D-9794624D84F5}"/>
              </a:ext>
            </a:extLst>
          </p:cNvPr>
          <p:cNvSpPr>
            <a:spLocks noGrp="1"/>
          </p:cNvSpPr>
          <p:nvPr>
            <p:ph type="dt" sz="half" idx="10"/>
          </p:nvPr>
        </p:nvSpPr>
        <p:spPr/>
        <p:txBody>
          <a:bodyPr/>
          <a:lstStyle/>
          <a:p>
            <a:fld id="{20442ECA-E895-429F-8AF5-89459F63E4C8}" type="datetimeFigureOut">
              <a:rPr lang="es-CO" smtClean="0"/>
              <a:t>10/02/2021</a:t>
            </a:fld>
            <a:endParaRPr lang="es-CO"/>
          </a:p>
        </p:txBody>
      </p:sp>
      <p:sp>
        <p:nvSpPr>
          <p:cNvPr id="5" name="Marcador de pie de página 4">
            <a:extLst>
              <a:ext uri="{FF2B5EF4-FFF2-40B4-BE49-F238E27FC236}">
                <a16:creationId xmlns:a16="http://schemas.microsoft.com/office/drawing/2014/main" xmlns="" id="{74870740-A2AE-480D-A962-E22B546D9D5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xmlns="" id="{48F93CE6-3BE2-45B2-A324-492B1E606EB9}"/>
              </a:ext>
            </a:extLst>
          </p:cNvPr>
          <p:cNvSpPr>
            <a:spLocks noGrp="1"/>
          </p:cNvSpPr>
          <p:nvPr>
            <p:ph type="sldNum" sz="quarter" idx="12"/>
          </p:nvPr>
        </p:nvSpPr>
        <p:spPr/>
        <p:txBody>
          <a:bodyPr/>
          <a:lstStyle/>
          <a:p>
            <a:fld id="{1B359582-E3AE-46DB-8797-1DAD5D41956F}" type="slidenum">
              <a:rPr lang="es-CO" smtClean="0"/>
              <a:t>‹Nº›</a:t>
            </a:fld>
            <a:endParaRPr lang="es-CO"/>
          </a:p>
        </p:txBody>
      </p:sp>
    </p:spTree>
    <p:extLst>
      <p:ext uri="{BB962C8B-B14F-4D97-AF65-F5344CB8AC3E}">
        <p14:creationId xmlns:p14="http://schemas.microsoft.com/office/powerpoint/2010/main" val="2386731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FF4CF264-9FD9-4012-B4FB-5CCAD95BD57A}"/>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xmlns="" id="{6F49A3B6-8CE6-43A8-9153-04A1AD41F65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xmlns="" id="{A9B2F256-B0CE-41B1-9856-C6642A83DFA0}"/>
              </a:ext>
            </a:extLst>
          </p:cNvPr>
          <p:cNvSpPr>
            <a:spLocks noGrp="1"/>
          </p:cNvSpPr>
          <p:nvPr>
            <p:ph type="dt" sz="half" idx="10"/>
          </p:nvPr>
        </p:nvSpPr>
        <p:spPr/>
        <p:txBody>
          <a:bodyPr/>
          <a:lstStyle/>
          <a:p>
            <a:fld id="{20442ECA-E895-429F-8AF5-89459F63E4C8}" type="datetimeFigureOut">
              <a:rPr lang="es-CO" smtClean="0"/>
              <a:t>10/02/2021</a:t>
            </a:fld>
            <a:endParaRPr lang="es-CO"/>
          </a:p>
        </p:txBody>
      </p:sp>
      <p:sp>
        <p:nvSpPr>
          <p:cNvPr id="5" name="Marcador de pie de página 4">
            <a:extLst>
              <a:ext uri="{FF2B5EF4-FFF2-40B4-BE49-F238E27FC236}">
                <a16:creationId xmlns:a16="http://schemas.microsoft.com/office/drawing/2014/main" xmlns="" id="{D95A65A8-E65C-4193-BF20-47FDD2297B2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xmlns="" id="{BDC020C0-F531-4E22-9606-4940A63A27DD}"/>
              </a:ext>
            </a:extLst>
          </p:cNvPr>
          <p:cNvSpPr>
            <a:spLocks noGrp="1"/>
          </p:cNvSpPr>
          <p:nvPr>
            <p:ph type="sldNum" sz="quarter" idx="12"/>
          </p:nvPr>
        </p:nvSpPr>
        <p:spPr/>
        <p:txBody>
          <a:bodyPr/>
          <a:lstStyle/>
          <a:p>
            <a:fld id="{1B359582-E3AE-46DB-8797-1DAD5D41956F}" type="slidenum">
              <a:rPr lang="es-CO" smtClean="0"/>
              <a:t>‹Nº›</a:t>
            </a:fld>
            <a:endParaRPr lang="es-CO"/>
          </a:p>
        </p:txBody>
      </p:sp>
    </p:spTree>
    <p:extLst>
      <p:ext uri="{BB962C8B-B14F-4D97-AF65-F5344CB8AC3E}">
        <p14:creationId xmlns:p14="http://schemas.microsoft.com/office/powerpoint/2010/main" val="3860831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xmlns="" id="{E17EB92C-2A88-4AF6-B64C-686C039230A5}"/>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xmlns="" id="{959A4F7A-5A94-4CE7-82BC-01D71BBF88F3}"/>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xmlns="" id="{9B987D22-BE81-440B-9930-75F2771FD318}"/>
              </a:ext>
            </a:extLst>
          </p:cNvPr>
          <p:cNvSpPr>
            <a:spLocks noGrp="1"/>
          </p:cNvSpPr>
          <p:nvPr>
            <p:ph type="dt" sz="half" idx="10"/>
          </p:nvPr>
        </p:nvSpPr>
        <p:spPr/>
        <p:txBody>
          <a:bodyPr/>
          <a:lstStyle/>
          <a:p>
            <a:fld id="{20442ECA-E895-429F-8AF5-89459F63E4C8}" type="datetimeFigureOut">
              <a:rPr lang="es-CO" smtClean="0"/>
              <a:t>10/02/2021</a:t>
            </a:fld>
            <a:endParaRPr lang="es-CO"/>
          </a:p>
        </p:txBody>
      </p:sp>
      <p:sp>
        <p:nvSpPr>
          <p:cNvPr id="5" name="Marcador de pie de página 4">
            <a:extLst>
              <a:ext uri="{FF2B5EF4-FFF2-40B4-BE49-F238E27FC236}">
                <a16:creationId xmlns:a16="http://schemas.microsoft.com/office/drawing/2014/main" xmlns="" id="{14990E91-AC10-4594-A193-4C16F5B62CC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xmlns="" id="{55A413AC-05B8-4DC4-960B-34E3458CB013}"/>
              </a:ext>
            </a:extLst>
          </p:cNvPr>
          <p:cNvSpPr>
            <a:spLocks noGrp="1"/>
          </p:cNvSpPr>
          <p:nvPr>
            <p:ph type="sldNum" sz="quarter" idx="12"/>
          </p:nvPr>
        </p:nvSpPr>
        <p:spPr/>
        <p:txBody>
          <a:bodyPr/>
          <a:lstStyle/>
          <a:p>
            <a:fld id="{1B359582-E3AE-46DB-8797-1DAD5D41956F}" type="slidenum">
              <a:rPr lang="es-CO" smtClean="0"/>
              <a:t>‹Nº›</a:t>
            </a:fld>
            <a:endParaRPr lang="es-CO"/>
          </a:p>
        </p:txBody>
      </p:sp>
    </p:spTree>
    <p:extLst>
      <p:ext uri="{BB962C8B-B14F-4D97-AF65-F5344CB8AC3E}">
        <p14:creationId xmlns:p14="http://schemas.microsoft.com/office/powerpoint/2010/main" val="101680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A66A823C-C4D6-48F6-B9AD-72FA410EF563}"/>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xmlns="" id="{56901BCF-780B-4A03-BD27-D34C0C9CBF4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xmlns="" id="{01932B68-5980-4D98-9017-1CB0BAE4A4C0}"/>
              </a:ext>
            </a:extLst>
          </p:cNvPr>
          <p:cNvSpPr>
            <a:spLocks noGrp="1"/>
          </p:cNvSpPr>
          <p:nvPr>
            <p:ph type="dt" sz="half" idx="10"/>
          </p:nvPr>
        </p:nvSpPr>
        <p:spPr/>
        <p:txBody>
          <a:bodyPr/>
          <a:lstStyle/>
          <a:p>
            <a:fld id="{20442ECA-E895-429F-8AF5-89459F63E4C8}" type="datetimeFigureOut">
              <a:rPr lang="es-CO" smtClean="0"/>
              <a:t>10/02/2021</a:t>
            </a:fld>
            <a:endParaRPr lang="es-CO"/>
          </a:p>
        </p:txBody>
      </p:sp>
      <p:sp>
        <p:nvSpPr>
          <p:cNvPr id="5" name="Marcador de pie de página 4">
            <a:extLst>
              <a:ext uri="{FF2B5EF4-FFF2-40B4-BE49-F238E27FC236}">
                <a16:creationId xmlns:a16="http://schemas.microsoft.com/office/drawing/2014/main" xmlns="" id="{2F56DC2F-4D72-48AF-B76A-47EEDAFB0E2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xmlns="" id="{3D8DCA34-B3DF-4431-B5BF-5BE6601B8812}"/>
              </a:ext>
            </a:extLst>
          </p:cNvPr>
          <p:cNvSpPr>
            <a:spLocks noGrp="1"/>
          </p:cNvSpPr>
          <p:nvPr>
            <p:ph type="sldNum" sz="quarter" idx="12"/>
          </p:nvPr>
        </p:nvSpPr>
        <p:spPr/>
        <p:txBody>
          <a:bodyPr/>
          <a:lstStyle/>
          <a:p>
            <a:fld id="{1B359582-E3AE-46DB-8797-1DAD5D41956F}" type="slidenum">
              <a:rPr lang="es-CO" smtClean="0"/>
              <a:t>‹Nº›</a:t>
            </a:fld>
            <a:endParaRPr lang="es-CO"/>
          </a:p>
        </p:txBody>
      </p:sp>
    </p:spTree>
    <p:extLst>
      <p:ext uri="{BB962C8B-B14F-4D97-AF65-F5344CB8AC3E}">
        <p14:creationId xmlns:p14="http://schemas.microsoft.com/office/powerpoint/2010/main" val="153295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6122AB4-93AB-4921-995A-F6FDD1131B86}"/>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xmlns="" id="{322FC2E1-F604-4414-8E69-721B5BD8A2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xmlns="" id="{A05AE85E-D0F2-46CE-A811-5A8765AB6A66}"/>
              </a:ext>
            </a:extLst>
          </p:cNvPr>
          <p:cNvSpPr>
            <a:spLocks noGrp="1"/>
          </p:cNvSpPr>
          <p:nvPr>
            <p:ph type="dt" sz="half" idx="10"/>
          </p:nvPr>
        </p:nvSpPr>
        <p:spPr/>
        <p:txBody>
          <a:bodyPr/>
          <a:lstStyle/>
          <a:p>
            <a:fld id="{20442ECA-E895-429F-8AF5-89459F63E4C8}" type="datetimeFigureOut">
              <a:rPr lang="es-CO" smtClean="0"/>
              <a:t>10/02/2021</a:t>
            </a:fld>
            <a:endParaRPr lang="es-CO"/>
          </a:p>
        </p:txBody>
      </p:sp>
      <p:sp>
        <p:nvSpPr>
          <p:cNvPr id="5" name="Marcador de pie de página 4">
            <a:extLst>
              <a:ext uri="{FF2B5EF4-FFF2-40B4-BE49-F238E27FC236}">
                <a16:creationId xmlns:a16="http://schemas.microsoft.com/office/drawing/2014/main" xmlns="" id="{9187FC41-C419-4D2B-A18C-8D07AED4646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xmlns="" id="{B2B7A61C-F5F2-4317-B4B0-F549B262FD3A}"/>
              </a:ext>
            </a:extLst>
          </p:cNvPr>
          <p:cNvSpPr>
            <a:spLocks noGrp="1"/>
          </p:cNvSpPr>
          <p:nvPr>
            <p:ph type="sldNum" sz="quarter" idx="12"/>
          </p:nvPr>
        </p:nvSpPr>
        <p:spPr/>
        <p:txBody>
          <a:bodyPr/>
          <a:lstStyle/>
          <a:p>
            <a:fld id="{1B359582-E3AE-46DB-8797-1DAD5D41956F}" type="slidenum">
              <a:rPr lang="es-CO" smtClean="0"/>
              <a:t>‹Nº›</a:t>
            </a:fld>
            <a:endParaRPr lang="es-CO"/>
          </a:p>
        </p:txBody>
      </p:sp>
    </p:spTree>
    <p:extLst>
      <p:ext uri="{BB962C8B-B14F-4D97-AF65-F5344CB8AC3E}">
        <p14:creationId xmlns:p14="http://schemas.microsoft.com/office/powerpoint/2010/main" val="1541664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FD418249-5184-4A66-801C-A62FDD7C9B5B}"/>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xmlns="" id="{2C5695F1-2EB7-4324-B7B4-34A866B12DB2}"/>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xmlns="" id="{F887190C-BB7B-4E05-A176-80448B1750A1}"/>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xmlns="" id="{27E1040A-DD8F-4B0A-8F32-87D4F422D57E}"/>
              </a:ext>
            </a:extLst>
          </p:cNvPr>
          <p:cNvSpPr>
            <a:spLocks noGrp="1"/>
          </p:cNvSpPr>
          <p:nvPr>
            <p:ph type="dt" sz="half" idx="10"/>
          </p:nvPr>
        </p:nvSpPr>
        <p:spPr/>
        <p:txBody>
          <a:bodyPr/>
          <a:lstStyle/>
          <a:p>
            <a:fld id="{20442ECA-E895-429F-8AF5-89459F63E4C8}" type="datetimeFigureOut">
              <a:rPr lang="es-CO" smtClean="0"/>
              <a:t>10/02/2021</a:t>
            </a:fld>
            <a:endParaRPr lang="es-CO"/>
          </a:p>
        </p:txBody>
      </p:sp>
      <p:sp>
        <p:nvSpPr>
          <p:cNvPr id="6" name="Marcador de pie de página 5">
            <a:extLst>
              <a:ext uri="{FF2B5EF4-FFF2-40B4-BE49-F238E27FC236}">
                <a16:creationId xmlns:a16="http://schemas.microsoft.com/office/drawing/2014/main" xmlns="" id="{10D75D82-3091-4E9B-9FB9-7607822CF0FD}"/>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xmlns="" id="{CC8B1C7C-6C9E-4E84-BBA5-5847B2384526}"/>
              </a:ext>
            </a:extLst>
          </p:cNvPr>
          <p:cNvSpPr>
            <a:spLocks noGrp="1"/>
          </p:cNvSpPr>
          <p:nvPr>
            <p:ph type="sldNum" sz="quarter" idx="12"/>
          </p:nvPr>
        </p:nvSpPr>
        <p:spPr/>
        <p:txBody>
          <a:bodyPr/>
          <a:lstStyle/>
          <a:p>
            <a:fld id="{1B359582-E3AE-46DB-8797-1DAD5D41956F}" type="slidenum">
              <a:rPr lang="es-CO" smtClean="0"/>
              <a:t>‹Nº›</a:t>
            </a:fld>
            <a:endParaRPr lang="es-CO"/>
          </a:p>
        </p:txBody>
      </p:sp>
    </p:spTree>
    <p:extLst>
      <p:ext uri="{BB962C8B-B14F-4D97-AF65-F5344CB8AC3E}">
        <p14:creationId xmlns:p14="http://schemas.microsoft.com/office/powerpoint/2010/main" val="3777459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24C27B7-290B-46C8-A265-371B182219FA}"/>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xmlns="" id="{0D4264A5-C6B0-4CC7-9592-60A5DCDF87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xmlns="" id="{6B788EC3-2F4A-4273-B2DB-DB8DEB218D7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xmlns="" id="{ED1E739C-1B59-432C-A358-3765A66DBE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xmlns="" id="{84905A58-5DE0-4676-9CE1-3A9D5D831D3E}"/>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xmlns="" id="{909AB21B-DC88-4FE1-AD8C-5E99C80A310A}"/>
              </a:ext>
            </a:extLst>
          </p:cNvPr>
          <p:cNvSpPr>
            <a:spLocks noGrp="1"/>
          </p:cNvSpPr>
          <p:nvPr>
            <p:ph type="dt" sz="half" idx="10"/>
          </p:nvPr>
        </p:nvSpPr>
        <p:spPr/>
        <p:txBody>
          <a:bodyPr/>
          <a:lstStyle/>
          <a:p>
            <a:fld id="{20442ECA-E895-429F-8AF5-89459F63E4C8}" type="datetimeFigureOut">
              <a:rPr lang="es-CO" smtClean="0"/>
              <a:t>10/02/2021</a:t>
            </a:fld>
            <a:endParaRPr lang="es-CO"/>
          </a:p>
        </p:txBody>
      </p:sp>
      <p:sp>
        <p:nvSpPr>
          <p:cNvPr id="8" name="Marcador de pie de página 7">
            <a:extLst>
              <a:ext uri="{FF2B5EF4-FFF2-40B4-BE49-F238E27FC236}">
                <a16:creationId xmlns:a16="http://schemas.microsoft.com/office/drawing/2014/main" xmlns="" id="{BAE307F5-18F0-49B3-87F6-7CE2517208D9}"/>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xmlns="" id="{54F07F79-F8B6-4FC3-9BA7-4E357B495966}"/>
              </a:ext>
            </a:extLst>
          </p:cNvPr>
          <p:cNvSpPr>
            <a:spLocks noGrp="1"/>
          </p:cNvSpPr>
          <p:nvPr>
            <p:ph type="sldNum" sz="quarter" idx="12"/>
          </p:nvPr>
        </p:nvSpPr>
        <p:spPr/>
        <p:txBody>
          <a:bodyPr/>
          <a:lstStyle/>
          <a:p>
            <a:fld id="{1B359582-E3AE-46DB-8797-1DAD5D41956F}" type="slidenum">
              <a:rPr lang="es-CO" smtClean="0"/>
              <a:t>‹Nº›</a:t>
            </a:fld>
            <a:endParaRPr lang="es-CO"/>
          </a:p>
        </p:txBody>
      </p:sp>
    </p:spTree>
    <p:extLst>
      <p:ext uri="{BB962C8B-B14F-4D97-AF65-F5344CB8AC3E}">
        <p14:creationId xmlns:p14="http://schemas.microsoft.com/office/powerpoint/2010/main" val="2104550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DBAB83F-9B18-41AA-AF37-88B198913C0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xmlns="" id="{AC7EF6E7-902E-4B67-9121-88BA9D5DE850}"/>
              </a:ext>
            </a:extLst>
          </p:cNvPr>
          <p:cNvSpPr>
            <a:spLocks noGrp="1"/>
          </p:cNvSpPr>
          <p:nvPr>
            <p:ph type="dt" sz="half" idx="10"/>
          </p:nvPr>
        </p:nvSpPr>
        <p:spPr/>
        <p:txBody>
          <a:bodyPr/>
          <a:lstStyle/>
          <a:p>
            <a:fld id="{20442ECA-E895-429F-8AF5-89459F63E4C8}" type="datetimeFigureOut">
              <a:rPr lang="es-CO" smtClean="0"/>
              <a:t>10/02/2021</a:t>
            </a:fld>
            <a:endParaRPr lang="es-CO"/>
          </a:p>
        </p:txBody>
      </p:sp>
      <p:sp>
        <p:nvSpPr>
          <p:cNvPr id="4" name="Marcador de pie de página 3">
            <a:extLst>
              <a:ext uri="{FF2B5EF4-FFF2-40B4-BE49-F238E27FC236}">
                <a16:creationId xmlns:a16="http://schemas.microsoft.com/office/drawing/2014/main" xmlns="" id="{EEE6DCA5-08DE-48E4-B369-619C9773B4A5}"/>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xmlns="" id="{BA5BA806-4984-4A6E-8B04-0ED19EEB9D92}"/>
              </a:ext>
            </a:extLst>
          </p:cNvPr>
          <p:cNvSpPr>
            <a:spLocks noGrp="1"/>
          </p:cNvSpPr>
          <p:nvPr>
            <p:ph type="sldNum" sz="quarter" idx="12"/>
          </p:nvPr>
        </p:nvSpPr>
        <p:spPr/>
        <p:txBody>
          <a:bodyPr/>
          <a:lstStyle/>
          <a:p>
            <a:fld id="{1B359582-E3AE-46DB-8797-1DAD5D41956F}" type="slidenum">
              <a:rPr lang="es-CO" smtClean="0"/>
              <a:t>‹Nº›</a:t>
            </a:fld>
            <a:endParaRPr lang="es-CO"/>
          </a:p>
        </p:txBody>
      </p:sp>
    </p:spTree>
    <p:extLst>
      <p:ext uri="{BB962C8B-B14F-4D97-AF65-F5344CB8AC3E}">
        <p14:creationId xmlns:p14="http://schemas.microsoft.com/office/powerpoint/2010/main" val="2092321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xmlns="" id="{E2E41EA3-D461-46F2-B6E3-33F7E913F23D}"/>
              </a:ext>
            </a:extLst>
          </p:cNvPr>
          <p:cNvSpPr>
            <a:spLocks noGrp="1"/>
          </p:cNvSpPr>
          <p:nvPr>
            <p:ph type="dt" sz="half" idx="10"/>
          </p:nvPr>
        </p:nvSpPr>
        <p:spPr/>
        <p:txBody>
          <a:bodyPr/>
          <a:lstStyle/>
          <a:p>
            <a:fld id="{20442ECA-E895-429F-8AF5-89459F63E4C8}" type="datetimeFigureOut">
              <a:rPr lang="es-CO" smtClean="0"/>
              <a:t>10/02/2021</a:t>
            </a:fld>
            <a:endParaRPr lang="es-CO"/>
          </a:p>
        </p:txBody>
      </p:sp>
      <p:sp>
        <p:nvSpPr>
          <p:cNvPr id="3" name="Marcador de pie de página 2">
            <a:extLst>
              <a:ext uri="{FF2B5EF4-FFF2-40B4-BE49-F238E27FC236}">
                <a16:creationId xmlns:a16="http://schemas.microsoft.com/office/drawing/2014/main" xmlns="" id="{7238263C-BAF4-440B-943D-3C3D7E74001B}"/>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xmlns="" id="{CFB3428D-CD0F-47F2-A16D-BF42617052E3}"/>
              </a:ext>
            </a:extLst>
          </p:cNvPr>
          <p:cNvSpPr>
            <a:spLocks noGrp="1"/>
          </p:cNvSpPr>
          <p:nvPr>
            <p:ph type="sldNum" sz="quarter" idx="12"/>
          </p:nvPr>
        </p:nvSpPr>
        <p:spPr/>
        <p:txBody>
          <a:bodyPr/>
          <a:lstStyle/>
          <a:p>
            <a:fld id="{1B359582-E3AE-46DB-8797-1DAD5D41956F}" type="slidenum">
              <a:rPr lang="es-CO" smtClean="0"/>
              <a:t>‹Nº›</a:t>
            </a:fld>
            <a:endParaRPr lang="es-CO"/>
          </a:p>
        </p:txBody>
      </p:sp>
    </p:spTree>
    <p:extLst>
      <p:ext uri="{BB962C8B-B14F-4D97-AF65-F5344CB8AC3E}">
        <p14:creationId xmlns:p14="http://schemas.microsoft.com/office/powerpoint/2010/main" val="4178994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F8D735E-87AC-436F-9F13-33DFB5AC30B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xmlns="" id="{57E2CEFC-1DB1-46A0-BAC6-81AF4A1089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xmlns="" id="{AB4FEE1F-C44E-470F-A1BF-4361556B21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xmlns="" id="{D6569B1C-AA84-4F9F-8707-5803A47456E7}"/>
              </a:ext>
            </a:extLst>
          </p:cNvPr>
          <p:cNvSpPr>
            <a:spLocks noGrp="1"/>
          </p:cNvSpPr>
          <p:nvPr>
            <p:ph type="dt" sz="half" idx="10"/>
          </p:nvPr>
        </p:nvSpPr>
        <p:spPr/>
        <p:txBody>
          <a:bodyPr/>
          <a:lstStyle/>
          <a:p>
            <a:fld id="{20442ECA-E895-429F-8AF5-89459F63E4C8}" type="datetimeFigureOut">
              <a:rPr lang="es-CO" smtClean="0"/>
              <a:t>10/02/2021</a:t>
            </a:fld>
            <a:endParaRPr lang="es-CO"/>
          </a:p>
        </p:txBody>
      </p:sp>
      <p:sp>
        <p:nvSpPr>
          <p:cNvPr id="6" name="Marcador de pie de página 5">
            <a:extLst>
              <a:ext uri="{FF2B5EF4-FFF2-40B4-BE49-F238E27FC236}">
                <a16:creationId xmlns:a16="http://schemas.microsoft.com/office/drawing/2014/main" xmlns="" id="{01945ACD-7F80-4C34-8EB6-C56ABA8A2CDF}"/>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xmlns="" id="{0400F481-47EA-4E62-B98B-ABD798BB8E95}"/>
              </a:ext>
            </a:extLst>
          </p:cNvPr>
          <p:cNvSpPr>
            <a:spLocks noGrp="1"/>
          </p:cNvSpPr>
          <p:nvPr>
            <p:ph type="sldNum" sz="quarter" idx="12"/>
          </p:nvPr>
        </p:nvSpPr>
        <p:spPr/>
        <p:txBody>
          <a:bodyPr/>
          <a:lstStyle/>
          <a:p>
            <a:fld id="{1B359582-E3AE-46DB-8797-1DAD5D41956F}" type="slidenum">
              <a:rPr lang="es-CO" smtClean="0"/>
              <a:t>‹Nº›</a:t>
            </a:fld>
            <a:endParaRPr lang="es-CO"/>
          </a:p>
        </p:txBody>
      </p:sp>
    </p:spTree>
    <p:extLst>
      <p:ext uri="{BB962C8B-B14F-4D97-AF65-F5344CB8AC3E}">
        <p14:creationId xmlns:p14="http://schemas.microsoft.com/office/powerpoint/2010/main" val="2337207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B76D61A-4012-455E-A4E0-2163DA23B30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xmlns="" id="{234A9531-4837-497B-9BCC-BD1961FAEA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xmlns="" id="{EFC853F0-E2CB-4E7A-B448-52D1591623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xmlns="" id="{C036DEBF-B342-4DC0-AF0C-1630B5E0053B}"/>
              </a:ext>
            </a:extLst>
          </p:cNvPr>
          <p:cNvSpPr>
            <a:spLocks noGrp="1"/>
          </p:cNvSpPr>
          <p:nvPr>
            <p:ph type="dt" sz="half" idx="10"/>
          </p:nvPr>
        </p:nvSpPr>
        <p:spPr/>
        <p:txBody>
          <a:bodyPr/>
          <a:lstStyle/>
          <a:p>
            <a:fld id="{20442ECA-E895-429F-8AF5-89459F63E4C8}" type="datetimeFigureOut">
              <a:rPr lang="es-CO" smtClean="0"/>
              <a:t>10/02/2021</a:t>
            </a:fld>
            <a:endParaRPr lang="es-CO"/>
          </a:p>
        </p:txBody>
      </p:sp>
      <p:sp>
        <p:nvSpPr>
          <p:cNvPr id="6" name="Marcador de pie de página 5">
            <a:extLst>
              <a:ext uri="{FF2B5EF4-FFF2-40B4-BE49-F238E27FC236}">
                <a16:creationId xmlns:a16="http://schemas.microsoft.com/office/drawing/2014/main" xmlns="" id="{E4917ED2-ECAA-4D96-976D-56DF77CD9CE3}"/>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xmlns="" id="{071CD6AB-4199-41C2-A6DC-F5A13D68D995}"/>
              </a:ext>
            </a:extLst>
          </p:cNvPr>
          <p:cNvSpPr>
            <a:spLocks noGrp="1"/>
          </p:cNvSpPr>
          <p:nvPr>
            <p:ph type="sldNum" sz="quarter" idx="12"/>
          </p:nvPr>
        </p:nvSpPr>
        <p:spPr/>
        <p:txBody>
          <a:bodyPr/>
          <a:lstStyle/>
          <a:p>
            <a:fld id="{1B359582-E3AE-46DB-8797-1DAD5D41956F}" type="slidenum">
              <a:rPr lang="es-CO" smtClean="0"/>
              <a:t>‹Nº›</a:t>
            </a:fld>
            <a:endParaRPr lang="es-CO"/>
          </a:p>
        </p:txBody>
      </p:sp>
    </p:spTree>
    <p:extLst>
      <p:ext uri="{BB962C8B-B14F-4D97-AF65-F5344CB8AC3E}">
        <p14:creationId xmlns:p14="http://schemas.microsoft.com/office/powerpoint/2010/main" val="1164323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xmlns="" id="{4C484AE9-C148-4563-9B0F-1981E39BE4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xmlns="" id="{D7C5A995-B1A2-4B46-92EF-11B51B96FC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xmlns="" id="{782A42B5-9D22-43D3-9746-EA8E455BC4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442ECA-E895-429F-8AF5-89459F63E4C8}" type="datetimeFigureOut">
              <a:rPr lang="es-CO" smtClean="0"/>
              <a:t>10/02/2021</a:t>
            </a:fld>
            <a:endParaRPr lang="es-CO"/>
          </a:p>
        </p:txBody>
      </p:sp>
      <p:sp>
        <p:nvSpPr>
          <p:cNvPr id="5" name="Marcador de pie de página 4">
            <a:extLst>
              <a:ext uri="{FF2B5EF4-FFF2-40B4-BE49-F238E27FC236}">
                <a16:creationId xmlns:a16="http://schemas.microsoft.com/office/drawing/2014/main" xmlns="" id="{E80BE0B1-9FE8-479C-95DC-38365F2445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xmlns="" id="{AA731DC0-641C-415D-9DDB-FB361C0FFF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359582-E3AE-46DB-8797-1DAD5D41956F}" type="slidenum">
              <a:rPr lang="es-CO" smtClean="0"/>
              <a:t>‹Nº›</a:t>
            </a:fld>
            <a:endParaRPr lang="es-CO"/>
          </a:p>
        </p:txBody>
      </p:sp>
    </p:spTree>
    <p:extLst>
      <p:ext uri="{BB962C8B-B14F-4D97-AF65-F5344CB8AC3E}">
        <p14:creationId xmlns:p14="http://schemas.microsoft.com/office/powerpoint/2010/main" val="6083954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ítulo 1">
            <a:extLst>
              <a:ext uri="{FF2B5EF4-FFF2-40B4-BE49-F238E27FC236}">
                <a16:creationId xmlns:a16="http://schemas.microsoft.com/office/drawing/2014/main" xmlns="" id="{A0872DE6-5E95-44CA-98CB-D46E9BD7D125}"/>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a:t> </a:t>
            </a:r>
            <a:endParaRPr lang="es-CO" dirty="0"/>
          </a:p>
        </p:txBody>
      </p:sp>
      <p:pic>
        <p:nvPicPr>
          <p:cNvPr id="16" name="Marcador de contenido 4">
            <a:extLst>
              <a:ext uri="{FF2B5EF4-FFF2-40B4-BE49-F238E27FC236}">
                <a16:creationId xmlns:a16="http://schemas.microsoft.com/office/drawing/2014/main" xmlns="" id="{282F3178-CCE7-4C91-B0E9-3650949C67B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61"/>
            <a:ext cx="12204191" cy="6858000"/>
          </a:xfrm>
          <a:prstGeom prst="rect">
            <a:avLst/>
          </a:prstGeom>
        </p:spPr>
      </p:pic>
      <p:sp>
        <p:nvSpPr>
          <p:cNvPr id="17" name="Rectángulo 16">
            <a:extLst>
              <a:ext uri="{FF2B5EF4-FFF2-40B4-BE49-F238E27FC236}">
                <a16:creationId xmlns:a16="http://schemas.microsoft.com/office/drawing/2014/main" xmlns="" id="{1A676154-F3CA-4ED1-9985-4CA3E08A58ED}"/>
              </a:ext>
            </a:extLst>
          </p:cNvPr>
          <p:cNvSpPr/>
          <p:nvPr/>
        </p:nvSpPr>
        <p:spPr>
          <a:xfrm>
            <a:off x="6170358" y="1271615"/>
            <a:ext cx="5772150" cy="756837"/>
          </a:xfrm>
          <a:prstGeom prst="rect">
            <a:avLst/>
          </a:prstGeom>
          <a:solidFill>
            <a:srgbClr val="86AEE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8" name="Rectángulo 17">
            <a:extLst>
              <a:ext uri="{FF2B5EF4-FFF2-40B4-BE49-F238E27FC236}">
                <a16:creationId xmlns:a16="http://schemas.microsoft.com/office/drawing/2014/main" xmlns="" id="{D5EEF854-3D78-46FF-9D81-E0A45DB6DCB1}"/>
              </a:ext>
            </a:extLst>
          </p:cNvPr>
          <p:cNvSpPr/>
          <p:nvPr/>
        </p:nvSpPr>
        <p:spPr>
          <a:xfrm>
            <a:off x="6096000" y="3246605"/>
            <a:ext cx="5772150" cy="756837"/>
          </a:xfrm>
          <a:prstGeom prst="rect">
            <a:avLst/>
          </a:prstGeom>
          <a:solidFill>
            <a:srgbClr val="86AEE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9" name="Rectángulo 18">
            <a:extLst>
              <a:ext uri="{FF2B5EF4-FFF2-40B4-BE49-F238E27FC236}">
                <a16:creationId xmlns:a16="http://schemas.microsoft.com/office/drawing/2014/main" xmlns="" id="{7A04CF9D-D914-4D8F-882B-A4BDFEBE3EED}"/>
              </a:ext>
            </a:extLst>
          </p:cNvPr>
          <p:cNvSpPr/>
          <p:nvPr/>
        </p:nvSpPr>
        <p:spPr>
          <a:xfrm>
            <a:off x="6096000" y="4369091"/>
            <a:ext cx="5772150" cy="756837"/>
          </a:xfrm>
          <a:prstGeom prst="rect">
            <a:avLst/>
          </a:prstGeom>
          <a:solidFill>
            <a:srgbClr val="86AEE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UNIVERSIDAD DE MANIZALES</a:t>
            </a:r>
            <a:endParaRPr lang="es-CO" dirty="0"/>
          </a:p>
        </p:txBody>
      </p:sp>
      <p:sp>
        <p:nvSpPr>
          <p:cNvPr id="20" name="CuadroTexto 19">
            <a:extLst>
              <a:ext uri="{FF2B5EF4-FFF2-40B4-BE49-F238E27FC236}">
                <a16:creationId xmlns:a16="http://schemas.microsoft.com/office/drawing/2014/main" xmlns="" id="{AB584406-ACAE-4F08-B99D-8564A620AFDA}"/>
              </a:ext>
            </a:extLst>
          </p:cNvPr>
          <p:cNvSpPr txBox="1"/>
          <p:nvPr/>
        </p:nvSpPr>
        <p:spPr>
          <a:xfrm>
            <a:off x="6620959" y="3440357"/>
            <a:ext cx="4722231" cy="369332"/>
          </a:xfrm>
          <a:prstGeom prst="rect">
            <a:avLst/>
          </a:prstGeom>
          <a:noFill/>
        </p:spPr>
        <p:txBody>
          <a:bodyPr wrap="square" rtlCol="0">
            <a:spAutoFit/>
          </a:bodyPr>
          <a:lstStyle/>
          <a:p>
            <a:pPr algn="ctr"/>
            <a:r>
              <a:rPr lang="es-CO" b="1" dirty="0" smtClean="0">
                <a:solidFill>
                  <a:schemeClr val="bg1"/>
                </a:solidFill>
                <a:effectLst>
                  <a:outerShdw blurRad="60007" dist="310007" dir="7680000" sy="30000" kx="1300200" algn="ctr" rotWithShape="0">
                    <a:prstClr val="black">
                      <a:alpha val="32000"/>
                    </a:prstClr>
                  </a:outerShdw>
                </a:effectLst>
                <a:latin typeface="Roboto Bk" pitchFamily="2" charset="0"/>
                <a:ea typeface="Roboto Bk" pitchFamily="2" charset="0"/>
              </a:rPr>
              <a:t>TEMA:  DECISION TREE</a:t>
            </a:r>
            <a:endParaRPr lang="es-CO" b="1" dirty="0">
              <a:solidFill>
                <a:schemeClr val="bg1"/>
              </a:solidFill>
              <a:effectLst>
                <a:outerShdw blurRad="60007" dist="310007" dir="7680000" sy="30000" kx="1300200" algn="ctr" rotWithShape="0">
                  <a:prstClr val="black">
                    <a:alpha val="32000"/>
                  </a:prstClr>
                </a:outerShdw>
              </a:effectLst>
              <a:latin typeface="Roboto Bk" pitchFamily="2" charset="0"/>
              <a:ea typeface="Roboto Bk" pitchFamily="2" charset="0"/>
            </a:endParaRPr>
          </a:p>
        </p:txBody>
      </p:sp>
      <p:sp>
        <p:nvSpPr>
          <p:cNvPr id="21" name="CuadroTexto 20">
            <a:extLst>
              <a:ext uri="{FF2B5EF4-FFF2-40B4-BE49-F238E27FC236}">
                <a16:creationId xmlns:a16="http://schemas.microsoft.com/office/drawing/2014/main" xmlns="" id="{5A316E32-A81F-4F12-8084-6B4F16CF7E3C}"/>
              </a:ext>
            </a:extLst>
          </p:cNvPr>
          <p:cNvSpPr txBox="1"/>
          <p:nvPr/>
        </p:nvSpPr>
        <p:spPr>
          <a:xfrm>
            <a:off x="6145295" y="1333399"/>
            <a:ext cx="5772150" cy="400110"/>
          </a:xfrm>
          <a:prstGeom prst="rect">
            <a:avLst/>
          </a:prstGeom>
          <a:noFill/>
        </p:spPr>
        <p:txBody>
          <a:bodyPr wrap="square" rtlCol="0">
            <a:spAutoFit/>
          </a:bodyPr>
          <a:lstStyle/>
          <a:p>
            <a:pPr algn="ctr"/>
            <a:r>
              <a:rPr lang="es-CO" sz="2000" dirty="0" smtClean="0">
                <a:solidFill>
                  <a:schemeClr val="bg1"/>
                </a:solidFill>
                <a:effectLst>
                  <a:outerShdw blurRad="60007" dist="310007" dir="7680000" sy="30000" kx="1300200" algn="ctr" rotWithShape="0">
                    <a:prstClr val="black">
                      <a:alpha val="32000"/>
                    </a:prstClr>
                  </a:outerShdw>
                </a:effectLst>
                <a:latin typeface="Roboto Bk" pitchFamily="2" charset="0"/>
                <a:ea typeface="Roboto Bk" pitchFamily="2" charset="0"/>
              </a:rPr>
              <a:t>FACULTAD CIENCIAS E INGENIERÍA</a:t>
            </a:r>
            <a:endParaRPr lang="es-CO" sz="2000" dirty="0">
              <a:solidFill>
                <a:schemeClr val="bg1"/>
              </a:solidFill>
              <a:effectLst>
                <a:outerShdw blurRad="60007" dist="310007" dir="7680000" sy="30000" kx="1300200" algn="ctr" rotWithShape="0">
                  <a:prstClr val="black">
                    <a:alpha val="32000"/>
                  </a:prstClr>
                </a:outerShdw>
              </a:effectLst>
              <a:latin typeface="Roboto Bk" pitchFamily="2" charset="0"/>
              <a:ea typeface="Roboto Bk" pitchFamily="2" charset="0"/>
            </a:endParaRPr>
          </a:p>
        </p:txBody>
      </p:sp>
      <p:sp>
        <p:nvSpPr>
          <p:cNvPr id="23" name="Rectángulo 22">
            <a:extLst>
              <a:ext uri="{FF2B5EF4-FFF2-40B4-BE49-F238E27FC236}">
                <a16:creationId xmlns:a16="http://schemas.microsoft.com/office/drawing/2014/main" xmlns="" id="{9D1037CA-6D84-4B35-A52A-C733AFEBCB6D}"/>
              </a:ext>
            </a:extLst>
          </p:cNvPr>
          <p:cNvSpPr/>
          <p:nvPr/>
        </p:nvSpPr>
        <p:spPr>
          <a:xfrm>
            <a:off x="7791741" y="5425109"/>
            <a:ext cx="2529384" cy="139920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6" name="Rectángulo 25">
            <a:extLst>
              <a:ext uri="{FF2B5EF4-FFF2-40B4-BE49-F238E27FC236}">
                <a16:creationId xmlns:a16="http://schemas.microsoft.com/office/drawing/2014/main" xmlns="" id="{1A676154-F3CA-4ED1-9985-4CA3E08A58ED}"/>
              </a:ext>
            </a:extLst>
          </p:cNvPr>
          <p:cNvSpPr/>
          <p:nvPr/>
        </p:nvSpPr>
        <p:spPr>
          <a:xfrm>
            <a:off x="6170358" y="2256964"/>
            <a:ext cx="5772150" cy="756837"/>
          </a:xfrm>
          <a:prstGeom prst="rect">
            <a:avLst/>
          </a:prstGeom>
          <a:solidFill>
            <a:srgbClr val="86AEE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8" name="CuadroTexto 27">
            <a:extLst>
              <a:ext uri="{FF2B5EF4-FFF2-40B4-BE49-F238E27FC236}">
                <a16:creationId xmlns:a16="http://schemas.microsoft.com/office/drawing/2014/main" xmlns="" id="{5A316E32-A81F-4F12-8084-6B4F16CF7E3C}"/>
              </a:ext>
            </a:extLst>
          </p:cNvPr>
          <p:cNvSpPr txBox="1"/>
          <p:nvPr/>
        </p:nvSpPr>
        <p:spPr>
          <a:xfrm>
            <a:off x="6301200" y="2319629"/>
            <a:ext cx="5772150" cy="400110"/>
          </a:xfrm>
          <a:prstGeom prst="rect">
            <a:avLst/>
          </a:prstGeom>
          <a:noFill/>
        </p:spPr>
        <p:txBody>
          <a:bodyPr wrap="square" rtlCol="0">
            <a:spAutoFit/>
          </a:bodyPr>
          <a:lstStyle/>
          <a:p>
            <a:pPr algn="ctr"/>
            <a:r>
              <a:rPr lang="es-ES" sz="2000" dirty="0" smtClean="0">
                <a:solidFill>
                  <a:schemeClr val="bg1"/>
                </a:solidFill>
                <a:effectLst>
                  <a:outerShdw blurRad="60007" dist="310007" dir="7680000" sy="30000" kx="1300200" algn="ctr" rotWithShape="0">
                    <a:prstClr val="black">
                      <a:alpha val="32000"/>
                    </a:prstClr>
                  </a:outerShdw>
                </a:effectLst>
                <a:latin typeface="Roboto Bk" pitchFamily="2" charset="0"/>
                <a:ea typeface="Roboto Bk" pitchFamily="2" charset="0"/>
              </a:rPr>
              <a:t>PRACTICA:  </a:t>
            </a:r>
            <a:r>
              <a:rPr lang="es-ES" sz="2000" b="1" u="sng" dirty="0" smtClean="0">
                <a:solidFill>
                  <a:schemeClr val="bg1"/>
                </a:solidFill>
                <a:effectLst>
                  <a:outerShdw blurRad="60007" dist="310007" dir="7680000" sy="30000" kx="1300200" algn="ctr" rotWithShape="0">
                    <a:prstClr val="black">
                      <a:alpha val="32000"/>
                    </a:prstClr>
                  </a:outerShdw>
                </a:effectLst>
                <a:latin typeface="Roboto Bk" pitchFamily="2" charset="0"/>
                <a:ea typeface="Roboto Bk" pitchFamily="2" charset="0"/>
              </a:rPr>
              <a:t>MACHINE LEARNING</a:t>
            </a:r>
            <a:endParaRPr lang="es-CO" sz="2000" b="1" u="sng" dirty="0">
              <a:solidFill>
                <a:schemeClr val="bg1"/>
              </a:solidFill>
              <a:effectLst>
                <a:outerShdw blurRad="60007" dist="310007" dir="7680000" sy="30000" kx="1300200" algn="ctr" rotWithShape="0">
                  <a:prstClr val="black">
                    <a:alpha val="32000"/>
                  </a:prstClr>
                </a:outerShdw>
              </a:effectLst>
              <a:latin typeface="Roboto Bk" pitchFamily="2" charset="0"/>
              <a:ea typeface="Roboto Bk" pitchFamily="2" charset="0"/>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2661" y="5491577"/>
            <a:ext cx="2247543" cy="1171088"/>
          </a:xfrm>
          <a:prstGeom prst="rect">
            <a:avLst/>
          </a:prstGeom>
        </p:spPr>
      </p:pic>
    </p:spTree>
    <p:extLst>
      <p:ext uri="{BB962C8B-B14F-4D97-AF65-F5344CB8AC3E}">
        <p14:creationId xmlns:p14="http://schemas.microsoft.com/office/powerpoint/2010/main" val="1883937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1 Rectángulo"/>
          <p:cNvSpPr/>
          <p:nvPr/>
        </p:nvSpPr>
        <p:spPr>
          <a:xfrm>
            <a:off x="3048000" y="1856381"/>
            <a:ext cx="6096000" cy="2585323"/>
          </a:xfrm>
          <a:prstGeom prst="rect">
            <a:avLst/>
          </a:prstGeom>
        </p:spPr>
        <p:txBody>
          <a:bodyPr>
            <a:spAutoFit/>
          </a:bodyPr>
          <a:lstStyle/>
          <a:p>
            <a:pPr algn="just"/>
            <a:r>
              <a:rPr lang="es-CO" dirty="0"/>
              <a:t>Un árbol de decisión es una técnica enmarcada dentro del desarrollo de métodos </a:t>
            </a:r>
            <a:r>
              <a:rPr lang="es-CO" dirty="0" smtClean="0"/>
              <a:t>y sistemas </a:t>
            </a:r>
            <a:r>
              <a:rPr lang="es-CO" dirty="0"/>
              <a:t>de razonamiento utilizados en investigaciones de inteligencia artificial y programación de</a:t>
            </a:r>
          </a:p>
          <a:p>
            <a:pPr algn="just"/>
            <a:r>
              <a:rPr lang="es-CO" dirty="0"/>
              <a:t>aplicaciones</a:t>
            </a:r>
            <a:r>
              <a:rPr lang="es-CO" dirty="0" smtClean="0"/>
              <a:t>, es </a:t>
            </a:r>
            <a:r>
              <a:rPr lang="es-CO" dirty="0"/>
              <a:t>un tipo muy específico de árbol de probabilidad que le permite tomar una decisión sobre algún tipo de proceso. Los árboles son una manera excelente de abordar un tipo de decisiones complejas, que siempre involucran muchos factores diferentes y suelen implicar cierto grado de incertidumbre. </a:t>
            </a:r>
          </a:p>
        </p:txBody>
      </p:sp>
      <p:sp>
        <p:nvSpPr>
          <p:cNvPr id="3" name="2 Rectángulo"/>
          <p:cNvSpPr/>
          <p:nvPr/>
        </p:nvSpPr>
        <p:spPr>
          <a:xfrm>
            <a:off x="3200400" y="898895"/>
            <a:ext cx="6096000" cy="369332"/>
          </a:xfrm>
          <a:prstGeom prst="rect">
            <a:avLst/>
          </a:prstGeom>
        </p:spPr>
        <p:txBody>
          <a:bodyPr>
            <a:spAutoFit/>
          </a:bodyPr>
          <a:lstStyle/>
          <a:p>
            <a:r>
              <a:rPr lang="es-CO" dirty="0" smtClean="0"/>
              <a:t>¿Qué </a:t>
            </a:r>
            <a:r>
              <a:rPr lang="es-CO" dirty="0"/>
              <a:t>es </a:t>
            </a:r>
            <a:r>
              <a:rPr lang="es-CO" dirty="0" err="1"/>
              <a:t>Decision</a:t>
            </a:r>
            <a:r>
              <a:rPr lang="es-CO" dirty="0"/>
              <a:t> </a:t>
            </a:r>
            <a:r>
              <a:rPr lang="es-CO" dirty="0" err="1" smtClean="0"/>
              <a:t>Trees</a:t>
            </a:r>
            <a:r>
              <a:rPr lang="es-CO" sz="1600" dirty="0" smtClean="0"/>
              <a:t>?</a:t>
            </a:r>
            <a:endParaRPr lang="es-CO" dirty="0"/>
          </a:p>
        </p:txBody>
      </p:sp>
    </p:spTree>
    <p:extLst>
      <p:ext uri="{BB962C8B-B14F-4D97-AF65-F5344CB8AC3E}">
        <p14:creationId xmlns:p14="http://schemas.microsoft.com/office/powerpoint/2010/main" val="2873308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1 Rectángulo"/>
          <p:cNvSpPr/>
          <p:nvPr/>
        </p:nvSpPr>
        <p:spPr>
          <a:xfrm>
            <a:off x="2919046" y="2301858"/>
            <a:ext cx="6096000" cy="1477328"/>
          </a:xfrm>
          <a:prstGeom prst="rect">
            <a:avLst/>
          </a:prstGeom>
        </p:spPr>
        <p:txBody>
          <a:bodyPr>
            <a:spAutoFit/>
          </a:bodyPr>
          <a:lstStyle/>
          <a:p>
            <a:pPr algn="just"/>
            <a:r>
              <a:rPr lang="es-CO" dirty="0"/>
              <a:t>Un árbol de decisión </a:t>
            </a:r>
            <a:r>
              <a:rPr lang="es-CO" dirty="0" smtClean="0"/>
              <a:t>se utiliza en </a:t>
            </a:r>
            <a:r>
              <a:rPr lang="es-CO" dirty="0"/>
              <a:t>diagnósticos médicos, predicciones meteorológicas, controles de calidad, sin embargo se tiene un uso amplio en la toma de decisiones de inversión, </a:t>
            </a:r>
            <a:r>
              <a:rPr lang="es-CO" dirty="0" smtClean="0"/>
              <a:t>reinversión, políticas </a:t>
            </a:r>
            <a:r>
              <a:rPr lang="es-CO" dirty="0"/>
              <a:t>de créditos y financiamiento a corto y largo </a:t>
            </a:r>
            <a:r>
              <a:rPr lang="es-CO" dirty="0" smtClean="0"/>
              <a:t>plazo.</a:t>
            </a:r>
            <a:endParaRPr lang="es-CO" dirty="0"/>
          </a:p>
        </p:txBody>
      </p:sp>
      <p:sp>
        <p:nvSpPr>
          <p:cNvPr id="3" name="2 Rectángulo"/>
          <p:cNvSpPr/>
          <p:nvPr/>
        </p:nvSpPr>
        <p:spPr>
          <a:xfrm>
            <a:off x="3048000" y="1083561"/>
            <a:ext cx="6096000" cy="369332"/>
          </a:xfrm>
          <a:prstGeom prst="rect">
            <a:avLst/>
          </a:prstGeom>
        </p:spPr>
        <p:txBody>
          <a:bodyPr>
            <a:spAutoFit/>
          </a:bodyPr>
          <a:lstStyle/>
          <a:p>
            <a:r>
              <a:rPr lang="es-CO" b="1" dirty="0" smtClean="0"/>
              <a:t>Campo de aplicación</a:t>
            </a:r>
            <a:endParaRPr lang="es-CO" b="1" dirty="0"/>
          </a:p>
        </p:txBody>
      </p:sp>
    </p:spTree>
    <p:extLst>
      <p:ext uri="{BB962C8B-B14F-4D97-AF65-F5344CB8AC3E}">
        <p14:creationId xmlns:p14="http://schemas.microsoft.com/office/powerpoint/2010/main" val="2251765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1 Rectángulo"/>
          <p:cNvSpPr/>
          <p:nvPr/>
        </p:nvSpPr>
        <p:spPr>
          <a:xfrm>
            <a:off x="1101970" y="1268227"/>
            <a:ext cx="6096000" cy="923330"/>
          </a:xfrm>
          <a:prstGeom prst="rect">
            <a:avLst/>
          </a:prstGeom>
        </p:spPr>
        <p:txBody>
          <a:bodyPr>
            <a:spAutoFit/>
          </a:bodyPr>
          <a:lstStyle/>
          <a:p>
            <a:pPr algn="just"/>
            <a:r>
              <a:rPr lang="es-CO" dirty="0"/>
              <a:t>La decisión : se muestra como un nodo cuadrado con dos o más arcos (llamados "ramas de decisión") que apuntan a las opciones</a:t>
            </a:r>
            <a:r>
              <a:rPr lang="es-CO" dirty="0" smtClean="0"/>
              <a:t>.</a:t>
            </a:r>
            <a:endParaRPr lang="es-CO" dirty="0"/>
          </a:p>
        </p:txBody>
      </p:sp>
      <p:sp>
        <p:nvSpPr>
          <p:cNvPr id="3" name="2 Rectángulo"/>
          <p:cNvSpPr/>
          <p:nvPr/>
        </p:nvSpPr>
        <p:spPr>
          <a:xfrm>
            <a:off x="2731477" y="898895"/>
            <a:ext cx="6096000" cy="369332"/>
          </a:xfrm>
          <a:prstGeom prst="rect">
            <a:avLst/>
          </a:prstGeom>
        </p:spPr>
        <p:txBody>
          <a:bodyPr>
            <a:spAutoFit/>
          </a:bodyPr>
          <a:lstStyle/>
          <a:p>
            <a:r>
              <a:rPr lang="es-CO" b="1" dirty="0" smtClean="0"/>
              <a:t>Técnica de aplicación </a:t>
            </a:r>
            <a:endParaRPr lang="es-CO" b="1" dirty="0"/>
          </a:p>
        </p:txBody>
      </p:sp>
      <p:sp>
        <p:nvSpPr>
          <p:cNvPr id="4" name="3 Rectángulo"/>
          <p:cNvSpPr/>
          <p:nvPr/>
        </p:nvSpPr>
        <p:spPr>
          <a:xfrm>
            <a:off x="1101970" y="2539781"/>
            <a:ext cx="6096000" cy="1200329"/>
          </a:xfrm>
          <a:prstGeom prst="rect">
            <a:avLst/>
          </a:prstGeom>
        </p:spPr>
        <p:txBody>
          <a:bodyPr>
            <a:spAutoFit/>
          </a:bodyPr>
          <a:lstStyle/>
          <a:p>
            <a:pPr algn="just"/>
            <a:r>
              <a:rPr lang="es-CO" dirty="0" smtClean="0"/>
              <a:t>La </a:t>
            </a:r>
            <a:r>
              <a:rPr lang="es-CO" dirty="0"/>
              <a:t>secuencia del evento : se muestra como un nodo circular con dos o más arcos que señalan los eventos. Las probabilidades se pueden mostrar con los nodos circulares, que a veces se denominan "nodos de azar</a:t>
            </a:r>
            <a:r>
              <a:rPr lang="es-CO" dirty="0" smtClean="0"/>
              <a:t>".</a:t>
            </a:r>
            <a:endParaRPr lang="es-CO" dirty="0"/>
          </a:p>
        </p:txBody>
      </p:sp>
      <p:sp>
        <p:nvSpPr>
          <p:cNvPr id="5" name="4 Rectángulo"/>
          <p:cNvSpPr/>
          <p:nvPr/>
        </p:nvSpPr>
        <p:spPr>
          <a:xfrm>
            <a:off x="1101970" y="3886813"/>
            <a:ext cx="6096000" cy="1200329"/>
          </a:xfrm>
          <a:prstGeom prst="rect">
            <a:avLst/>
          </a:prstGeom>
        </p:spPr>
        <p:txBody>
          <a:bodyPr>
            <a:spAutoFit/>
          </a:bodyPr>
          <a:lstStyle/>
          <a:p>
            <a:pPr algn="just"/>
            <a:r>
              <a:rPr lang="es-CO" dirty="0" smtClean="0"/>
              <a:t>Las </a:t>
            </a:r>
            <a:r>
              <a:rPr lang="es-CO" dirty="0"/>
              <a:t>consecuencias : los costos o utilidades asociados con las diferentes vías del árbol de decisión. El punto final se llama "Terminal" y está representado por un triángulo o una barra en una computadora.</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8903" y="1754057"/>
            <a:ext cx="4152900" cy="277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8120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1 Rectángulo"/>
          <p:cNvSpPr/>
          <p:nvPr/>
        </p:nvSpPr>
        <p:spPr>
          <a:xfrm>
            <a:off x="1101969" y="1466751"/>
            <a:ext cx="8874369" cy="369332"/>
          </a:xfrm>
          <a:prstGeom prst="rect">
            <a:avLst/>
          </a:prstGeom>
        </p:spPr>
        <p:txBody>
          <a:bodyPr wrap="square">
            <a:spAutoFit/>
          </a:bodyPr>
          <a:lstStyle/>
          <a:p>
            <a:pPr algn="just"/>
            <a:r>
              <a:rPr lang="es-CO" dirty="0" smtClean="0"/>
              <a:t>Se importan las </a:t>
            </a:r>
            <a:r>
              <a:rPr lang="es-CO" dirty="0"/>
              <a:t>librerías y Importamos los datos de la misma librería de </a:t>
            </a:r>
            <a:r>
              <a:rPr lang="es-CO" dirty="0" err="1"/>
              <a:t>scikit-learn</a:t>
            </a:r>
            <a:r>
              <a:rPr lang="es-CO" dirty="0"/>
              <a:t> </a:t>
            </a:r>
            <a:endParaRPr lang="es-CO" dirty="0"/>
          </a:p>
        </p:txBody>
      </p:sp>
      <p:sp>
        <p:nvSpPr>
          <p:cNvPr id="3" name="2 Rectángulo"/>
          <p:cNvSpPr/>
          <p:nvPr/>
        </p:nvSpPr>
        <p:spPr>
          <a:xfrm>
            <a:off x="2731477" y="898895"/>
            <a:ext cx="6096000" cy="369332"/>
          </a:xfrm>
          <a:prstGeom prst="rect">
            <a:avLst/>
          </a:prstGeom>
        </p:spPr>
        <p:txBody>
          <a:bodyPr>
            <a:spAutoFit/>
          </a:bodyPr>
          <a:lstStyle/>
          <a:p>
            <a:r>
              <a:rPr lang="es-CO" b="1" dirty="0" smtClean="0"/>
              <a:t>Algoritmo </a:t>
            </a:r>
            <a:endParaRPr lang="es-CO" b="1" dirty="0"/>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983" y="1836083"/>
            <a:ext cx="5501786"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1662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1 Rectángulo"/>
          <p:cNvSpPr/>
          <p:nvPr/>
        </p:nvSpPr>
        <p:spPr>
          <a:xfrm>
            <a:off x="1101969" y="1466751"/>
            <a:ext cx="9249508" cy="923330"/>
          </a:xfrm>
          <a:prstGeom prst="rect">
            <a:avLst/>
          </a:prstGeom>
        </p:spPr>
        <p:txBody>
          <a:bodyPr wrap="square">
            <a:spAutoFit/>
          </a:bodyPr>
          <a:lstStyle/>
          <a:p>
            <a:pPr algn="just"/>
            <a:r>
              <a:rPr lang="es-CO" dirty="0"/>
              <a:t>Seguidamente definimos el algoritmo, entonces decimos desde </a:t>
            </a:r>
            <a:r>
              <a:rPr lang="es-CO" dirty="0" err="1"/>
              <a:t>skelarn.tree</a:t>
            </a:r>
            <a:r>
              <a:rPr lang="es-CO" dirty="0"/>
              <a:t> importamos </a:t>
            </a:r>
            <a:r>
              <a:rPr lang="es-CO" dirty="0" err="1"/>
              <a:t>DecisionTreeClasiffier</a:t>
            </a:r>
            <a:r>
              <a:rPr lang="es-CO" dirty="0"/>
              <a:t>. Acá lo que indicamos es que desde el modulo de árboles de </a:t>
            </a:r>
            <a:r>
              <a:rPr lang="es-CO" dirty="0" err="1"/>
              <a:t>skelearn</a:t>
            </a:r>
            <a:r>
              <a:rPr lang="es-CO" dirty="0"/>
              <a:t>, vamos a importar el algoritmo de árboles de decisión clasificación</a:t>
            </a:r>
            <a:endParaRPr lang="es-CO" dirty="0"/>
          </a:p>
        </p:txBody>
      </p:sp>
      <p:sp>
        <p:nvSpPr>
          <p:cNvPr id="3" name="2 Rectángulo"/>
          <p:cNvSpPr/>
          <p:nvPr/>
        </p:nvSpPr>
        <p:spPr>
          <a:xfrm>
            <a:off x="2731477" y="898895"/>
            <a:ext cx="6096000" cy="369332"/>
          </a:xfrm>
          <a:prstGeom prst="rect">
            <a:avLst/>
          </a:prstGeom>
        </p:spPr>
        <p:txBody>
          <a:bodyPr>
            <a:spAutoFit/>
          </a:bodyPr>
          <a:lstStyle/>
          <a:p>
            <a:r>
              <a:rPr lang="es-CO" b="1" dirty="0" smtClean="0"/>
              <a:t>Algoritmo </a:t>
            </a:r>
            <a:endParaRPr lang="es-CO" b="1"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4003" y="2671764"/>
            <a:ext cx="5534025" cy="120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Rectángulo"/>
          <p:cNvSpPr/>
          <p:nvPr/>
        </p:nvSpPr>
        <p:spPr>
          <a:xfrm>
            <a:off x="1254369" y="4010643"/>
            <a:ext cx="9249508" cy="646331"/>
          </a:xfrm>
          <a:prstGeom prst="rect">
            <a:avLst/>
          </a:prstGeom>
        </p:spPr>
        <p:txBody>
          <a:bodyPr wrap="square">
            <a:spAutoFit/>
          </a:bodyPr>
          <a:lstStyle/>
          <a:p>
            <a:pPr algn="just"/>
            <a:r>
              <a:rPr lang="es-CO" dirty="0"/>
              <a:t>Definido esto ahora entrenamos el algoritmo, utilizando la instrucción </a:t>
            </a:r>
            <a:r>
              <a:rPr lang="es-CO" dirty="0" err="1"/>
              <a:t>fit</a:t>
            </a:r>
            <a:r>
              <a:rPr lang="es-CO" dirty="0"/>
              <a:t>() junto con los datos de entrenamiento separados previamente.</a:t>
            </a:r>
            <a:endParaRPr lang="es-CO" dirty="0"/>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5155" y="4781550"/>
            <a:ext cx="220027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2916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1 Rectángulo"/>
          <p:cNvSpPr/>
          <p:nvPr/>
        </p:nvSpPr>
        <p:spPr>
          <a:xfrm>
            <a:off x="1101969" y="1466751"/>
            <a:ext cx="9249508" cy="646331"/>
          </a:xfrm>
          <a:prstGeom prst="rect">
            <a:avLst/>
          </a:prstGeom>
        </p:spPr>
        <p:txBody>
          <a:bodyPr wrap="square">
            <a:spAutoFit/>
          </a:bodyPr>
          <a:lstStyle/>
          <a:p>
            <a:pPr algn="just"/>
            <a:r>
              <a:rPr lang="es-CO" dirty="0"/>
              <a:t>Seguidamente realizamos una predicción utilizando el modelo entrenado previamente y los datos de prueba.</a:t>
            </a:r>
            <a:endParaRPr lang="es-CO" dirty="0"/>
          </a:p>
        </p:txBody>
      </p:sp>
      <p:sp>
        <p:nvSpPr>
          <p:cNvPr id="3" name="2 Rectángulo"/>
          <p:cNvSpPr/>
          <p:nvPr/>
        </p:nvSpPr>
        <p:spPr>
          <a:xfrm>
            <a:off x="2731477" y="898895"/>
            <a:ext cx="6096000" cy="369332"/>
          </a:xfrm>
          <a:prstGeom prst="rect">
            <a:avLst/>
          </a:prstGeom>
        </p:spPr>
        <p:txBody>
          <a:bodyPr>
            <a:spAutoFit/>
          </a:bodyPr>
          <a:lstStyle/>
          <a:p>
            <a:r>
              <a:rPr lang="es-CO" b="1" dirty="0" smtClean="0"/>
              <a:t>Algoritmo </a:t>
            </a:r>
            <a:endParaRPr lang="es-CO" b="1" dirty="0"/>
          </a:p>
        </p:txBody>
      </p:sp>
      <p:sp>
        <p:nvSpPr>
          <p:cNvPr id="6" name="5 Rectángulo"/>
          <p:cNvSpPr/>
          <p:nvPr/>
        </p:nvSpPr>
        <p:spPr>
          <a:xfrm>
            <a:off x="1154723" y="3518274"/>
            <a:ext cx="9249508" cy="646331"/>
          </a:xfrm>
          <a:prstGeom prst="rect">
            <a:avLst/>
          </a:prstGeom>
        </p:spPr>
        <p:txBody>
          <a:bodyPr wrap="square">
            <a:spAutoFit/>
          </a:bodyPr>
          <a:lstStyle/>
          <a:p>
            <a:pPr algn="just"/>
            <a:r>
              <a:rPr lang="es-CO" dirty="0"/>
              <a:t>revisando la matriz de confusión, para esto importamos de </a:t>
            </a:r>
            <a:r>
              <a:rPr lang="es-CO" dirty="0" err="1"/>
              <a:t>metrics</a:t>
            </a:r>
            <a:r>
              <a:rPr lang="es-CO" dirty="0"/>
              <a:t> de </a:t>
            </a:r>
            <a:r>
              <a:rPr lang="es-CO" dirty="0" err="1"/>
              <a:t>sklean</a:t>
            </a:r>
            <a:r>
              <a:rPr lang="es-CO" dirty="0"/>
              <a:t> el método </a:t>
            </a:r>
            <a:r>
              <a:rPr lang="es-CO" dirty="0" err="1"/>
              <a:t>confusion_matrix</a:t>
            </a:r>
            <a:r>
              <a:rPr lang="es-CO" dirty="0"/>
              <a:t> y lo implementamos junto con los datos predichos y los datos reales.</a:t>
            </a:r>
            <a:endParaRPr lang="es-CO"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4369" y="2589333"/>
            <a:ext cx="2836985" cy="575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4369" y="4452571"/>
            <a:ext cx="3162300"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8902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1 Rectángulo"/>
          <p:cNvSpPr/>
          <p:nvPr/>
        </p:nvSpPr>
        <p:spPr>
          <a:xfrm>
            <a:off x="1101969" y="1466751"/>
            <a:ext cx="9249508" cy="646331"/>
          </a:xfrm>
          <a:prstGeom prst="rect">
            <a:avLst/>
          </a:prstGeom>
        </p:spPr>
        <p:txBody>
          <a:bodyPr wrap="square">
            <a:spAutoFit/>
          </a:bodyPr>
          <a:lstStyle/>
          <a:p>
            <a:pPr algn="just"/>
            <a:r>
              <a:rPr lang="es-CO" dirty="0" smtClean="0"/>
              <a:t>Ahora </a:t>
            </a:r>
            <a:r>
              <a:rPr lang="es-CO" dirty="0"/>
              <a:t>la precisión del modelo, para ello importamos “</a:t>
            </a:r>
            <a:r>
              <a:rPr lang="es-CO" dirty="0" err="1"/>
              <a:t>precision_score</a:t>
            </a:r>
            <a:r>
              <a:rPr lang="es-CO" dirty="0"/>
              <a:t>” de </a:t>
            </a:r>
            <a:r>
              <a:rPr lang="es-CO" dirty="0" err="1"/>
              <a:t>metrics</a:t>
            </a:r>
            <a:r>
              <a:rPr lang="es-CO" dirty="0"/>
              <a:t> y la implementamos junto con los datos predichos y los reales.</a:t>
            </a:r>
            <a:endParaRPr lang="es-CO" dirty="0"/>
          </a:p>
        </p:txBody>
      </p:sp>
      <p:sp>
        <p:nvSpPr>
          <p:cNvPr id="3" name="2 Rectángulo"/>
          <p:cNvSpPr/>
          <p:nvPr/>
        </p:nvSpPr>
        <p:spPr>
          <a:xfrm>
            <a:off x="2731477" y="898895"/>
            <a:ext cx="6096000" cy="369332"/>
          </a:xfrm>
          <a:prstGeom prst="rect">
            <a:avLst/>
          </a:prstGeom>
        </p:spPr>
        <p:txBody>
          <a:bodyPr>
            <a:spAutoFit/>
          </a:bodyPr>
          <a:lstStyle/>
          <a:p>
            <a:r>
              <a:rPr lang="es-CO" b="1" dirty="0" smtClean="0"/>
              <a:t>Algoritmo </a:t>
            </a:r>
            <a:endParaRPr lang="es-CO" b="1" dirty="0"/>
          </a:p>
        </p:txBody>
      </p:sp>
      <p:sp>
        <p:nvSpPr>
          <p:cNvPr id="6" name="5 Rectángulo"/>
          <p:cNvSpPr/>
          <p:nvPr/>
        </p:nvSpPr>
        <p:spPr>
          <a:xfrm>
            <a:off x="1154723" y="3150293"/>
            <a:ext cx="9249508" cy="369332"/>
          </a:xfrm>
          <a:prstGeom prst="rect">
            <a:avLst/>
          </a:prstGeom>
        </p:spPr>
        <p:txBody>
          <a:bodyPr wrap="square">
            <a:spAutoFit/>
          </a:bodyPr>
          <a:lstStyle/>
          <a:p>
            <a:pPr algn="just"/>
            <a:r>
              <a:rPr lang="es-CO" dirty="0" smtClean="0"/>
              <a:t>Se corre el código  y estos son los resultados </a:t>
            </a:r>
            <a:endParaRPr lang="es-CO"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4369" y="2233246"/>
            <a:ext cx="3162300"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4369" y="3606252"/>
            <a:ext cx="6477000"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776164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630</TotalTime>
  <Words>410</Words>
  <Application>Microsoft Office PowerPoint</Application>
  <PresentationFormat>Personalizado</PresentationFormat>
  <Paragraphs>25</Paragraphs>
  <Slides>8</Slides>
  <Notes>0</Notes>
  <HiddenSlides>0</HiddenSlides>
  <MMClips>0</MMClips>
  <ScaleCrop>false</ScaleCrop>
  <HeadingPairs>
    <vt:vector size="4" baseType="variant">
      <vt:variant>
        <vt:lpstr>Tema</vt:lpstr>
      </vt:variant>
      <vt:variant>
        <vt:i4>1</vt:i4>
      </vt:variant>
      <vt:variant>
        <vt:lpstr>Títulos de diapositiva</vt:lpstr>
      </vt:variant>
      <vt:variant>
        <vt:i4>8</vt:i4>
      </vt:variant>
    </vt:vector>
  </HeadingPairs>
  <TitlesOfParts>
    <vt:vector size="9" baseType="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Lina</dc:creator>
  <cp:lastModifiedBy>HP</cp:lastModifiedBy>
  <cp:revision>22</cp:revision>
  <dcterms:created xsi:type="dcterms:W3CDTF">2020-01-23T20:39:25Z</dcterms:created>
  <dcterms:modified xsi:type="dcterms:W3CDTF">2021-02-11T01:01:40Z</dcterms:modified>
</cp:coreProperties>
</file>