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60"/>
      </p:cViewPr>
      <p:guideLst>
        <p:guide orient="horz" pos="2160"/>
        <p:guide pos="5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2375E-2E67-41C8-9080-BC51A8AD1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899FBF-E0F9-4A9A-96AA-1DC1093BC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6104A-FED0-4D65-910D-9794624D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870740-A2AE-480D-A962-E22B546D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93CE6-3BE2-45B2-A324-492B1E60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673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CF264-9FD9-4012-B4FB-5CCAD95B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49A3B6-8CE6-43A8-9153-04A1AD41F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B2F256-B0CE-41B1-9856-C6642A83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A65A8-E65C-4193-BF20-47FDD229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C020C0-F531-4E22-9606-4940A63A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083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7EB92C-2A88-4AF6-B64C-686C03923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9A4F7A-5A94-4CE7-82BC-01D71BBF8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987D22-BE81-440B-9930-75F2771F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90E91-AC10-4594-A193-4C16F5B6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413AC-05B8-4DC4-960B-34E3458C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8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A823C-C4D6-48F6-B9AD-72FA410E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01BCF-780B-4A03-BD27-D34C0C9C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32B68-5980-4D98-9017-1CB0BAE4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6DC2F-4D72-48AF-B76A-47EEDAFB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8DCA34-B3DF-4431-B5BF-5BE6601B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2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22AB4-93AB-4921-995A-F6FDD113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2FC2E1-F604-4414-8E69-721B5BD8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AE85E-D0F2-46CE-A811-5A8765AB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87FC41-C419-4D2B-A18C-8D07AED4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B7A61C-F5F2-4317-B4B0-F549B262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166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18249-5184-4A66-801C-A62FDD7C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5695F1-2EB7-4324-B7B4-34A866B12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87190C-BB7B-4E05-A176-80448B17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040A-DD8F-4B0A-8F32-87D4F422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75D82-3091-4E9B-9FB9-7607822C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8B1C7C-6C9E-4E84-BBA5-5847B238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745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C27B7-290B-46C8-A265-371B1822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4264A5-C6B0-4CC7-9592-60A5DCDF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788EC3-2F4A-4273-B2DB-DB8DEB218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1E739C-1B59-432C-A358-3765A66DB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905A58-5DE0-4676-9CE1-3A9D5D831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9AB21B-DC88-4FE1-AD8C-5E99C80A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E307F5-18F0-49B3-87F6-7CE25172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F07F79-F8B6-4FC3-9BA7-4E357B49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455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AB83F-9B18-41AA-AF37-88B19891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7EF6E7-902E-4B67-9121-88BA9D5D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E6DCA5-08DE-48E4-B369-619C9773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5BA806-4984-4A6E-8B04-0ED19EEB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32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E41EA3-D461-46F2-B6E3-33F7E913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38263C-BAF4-440B-943D-3C3D7E74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B3428D-CD0F-47F2-A16D-BF426170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99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D735E-87AC-436F-9F13-33DFB5AC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2CEFC-1DB1-46A0-BAC6-81AF4A108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FEE1F-C44E-470F-A1BF-4361556B2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569B1C-AA84-4F9F-8707-5803A474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945ACD-7F80-4C34-8EB6-C56ABA8A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00F481-47EA-4E62-B98B-ABD798BB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720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6D61A-4012-455E-A4E0-2163DA23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4A9531-4837-497B-9BCC-BD1961FAE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C853F0-E2CB-4E7A-B448-52D159162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6DEBF-B342-4DC0-AF0C-1630B5E0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917ED2-ECAA-4D96-976D-56DF77CD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1CD6AB-4199-41C2-A6DC-F5A13D68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43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484AE9-C148-4563-9B0F-1981E39B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5A995-B1A2-4B46-92EF-11B51B96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A42B5-9D22-43D3-9746-EA8E455BC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BE0B1-9FE8-479C-95DC-38365F244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731DC0-641C-415D-9DDB-FB361C0F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839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A0872DE6-5E95-44CA-98CB-D46E9BD7D1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 </a:t>
            </a:r>
            <a:endParaRPr lang="es-CO" dirty="0"/>
          </a:p>
        </p:txBody>
      </p:sp>
      <p:pic>
        <p:nvPicPr>
          <p:cNvPr id="16" name="Marcador de contenido 4">
            <a:extLst>
              <a:ext uri="{FF2B5EF4-FFF2-40B4-BE49-F238E27FC236}">
                <a16:creationId xmlns:a16="http://schemas.microsoft.com/office/drawing/2014/main" id="{282F3178-CCE7-4C91-B0E9-3650949C6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61"/>
            <a:ext cx="12204191" cy="685800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1A676154-F3CA-4ED1-9985-4CA3E08A58ED}"/>
              </a:ext>
            </a:extLst>
          </p:cNvPr>
          <p:cNvSpPr/>
          <p:nvPr/>
        </p:nvSpPr>
        <p:spPr>
          <a:xfrm>
            <a:off x="6170358" y="1271615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5EEF854-3D78-46FF-9D81-E0A45DB6DCB1}"/>
              </a:ext>
            </a:extLst>
          </p:cNvPr>
          <p:cNvSpPr/>
          <p:nvPr/>
        </p:nvSpPr>
        <p:spPr>
          <a:xfrm>
            <a:off x="6096000" y="3246605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A04CF9D-D914-4D8F-882B-A4BDFEBE3EED}"/>
              </a:ext>
            </a:extLst>
          </p:cNvPr>
          <p:cNvSpPr/>
          <p:nvPr/>
        </p:nvSpPr>
        <p:spPr>
          <a:xfrm>
            <a:off x="6096000" y="4369091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UNIVERSIDAD DE MANIZALES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B584406-ACAE-4F08-B99D-8564A620AFDA}"/>
              </a:ext>
            </a:extLst>
          </p:cNvPr>
          <p:cNvSpPr txBox="1"/>
          <p:nvPr/>
        </p:nvSpPr>
        <p:spPr>
          <a:xfrm>
            <a:off x="6620959" y="3440357"/>
            <a:ext cx="4722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TEMA:  </a:t>
            </a:r>
            <a:r>
              <a:rPr lang="es-ES" sz="2000" b="1" u="sng" dirty="0" smtClean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RECONOCIMIENTO </a:t>
            </a:r>
            <a:r>
              <a:rPr lang="es-ES" sz="2000" b="1" u="sng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OPTICO DE</a:t>
            </a:r>
            <a:br>
              <a:rPr lang="es-ES" sz="2000" b="1" u="sng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</a:br>
            <a:r>
              <a:rPr lang="es-ES" sz="2000" b="1" u="sng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CARACTERES (OCR)</a:t>
            </a:r>
            <a:endParaRPr lang="es-CO" sz="2000" b="1" u="sng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A316E32-A81F-4F12-8084-6B4F16CF7E3C}"/>
              </a:ext>
            </a:extLst>
          </p:cNvPr>
          <p:cNvSpPr txBox="1"/>
          <p:nvPr/>
        </p:nvSpPr>
        <p:spPr>
          <a:xfrm>
            <a:off x="6145295" y="1333399"/>
            <a:ext cx="57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FACULTAD CIENCIAS E INGENIERÍA</a:t>
            </a:r>
            <a:endParaRPr lang="es-CO" sz="2000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D1037CA-6D84-4B35-A52A-C733AFEBCB6D}"/>
              </a:ext>
            </a:extLst>
          </p:cNvPr>
          <p:cNvSpPr/>
          <p:nvPr/>
        </p:nvSpPr>
        <p:spPr>
          <a:xfrm>
            <a:off x="7791741" y="5425109"/>
            <a:ext cx="2529384" cy="13992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A676154-F3CA-4ED1-9985-4CA3E08A58ED}"/>
              </a:ext>
            </a:extLst>
          </p:cNvPr>
          <p:cNvSpPr/>
          <p:nvPr/>
        </p:nvSpPr>
        <p:spPr>
          <a:xfrm>
            <a:off x="6170358" y="2256964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A316E32-A81F-4F12-8084-6B4F16CF7E3C}"/>
              </a:ext>
            </a:extLst>
          </p:cNvPr>
          <p:cNvSpPr txBox="1"/>
          <p:nvPr/>
        </p:nvSpPr>
        <p:spPr>
          <a:xfrm>
            <a:off x="6301200" y="2319629"/>
            <a:ext cx="57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SEMILLERO:  </a:t>
            </a:r>
            <a:r>
              <a:rPr lang="es-ES" sz="2000" b="1" u="sng" dirty="0" smtClean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MACHINE LEARNING</a:t>
            </a:r>
            <a:endParaRPr lang="es-CO" sz="2000" b="1" u="sng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Roboto Bk" pitchFamily="2" charset="0"/>
              <a:ea typeface="Roboto Bk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61" y="5491577"/>
            <a:ext cx="2247543" cy="11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3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92573" y="1037230"/>
            <a:ext cx="819243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/>
            </a:r>
            <a:br>
              <a:rPr lang="es-ES" b="1" dirty="0"/>
            </a:br>
            <a:r>
              <a:rPr lang="es-ES" sz="3600" b="1" dirty="0"/>
              <a:t>RECONOCIMIENTO OPTICO DE</a:t>
            </a:r>
            <a:br>
              <a:rPr lang="es-ES" sz="3600" b="1" dirty="0"/>
            </a:br>
            <a:r>
              <a:rPr lang="es-ES" sz="3600" b="1" dirty="0"/>
              <a:t>CARACTERES (OCR)</a:t>
            </a:r>
            <a:endParaRPr lang="es-ES" sz="3600" b="1" dirty="0" smtClean="0"/>
          </a:p>
          <a:p>
            <a:endParaRPr lang="es-ES" b="1" dirty="0"/>
          </a:p>
          <a:p>
            <a:endParaRPr lang="es-ES" b="1" dirty="0" smtClean="0"/>
          </a:p>
          <a:p>
            <a:endParaRPr lang="es-ES" sz="2400" b="1" dirty="0"/>
          </a:p>
          <a:p>
            <a:r>
              <a:rPr lang="es-ES" sz="2400" dirty="0" smtClean="0"/>
              <a:t>Es </a:t>
            </a:r>
            <a:r>
              <a:rPr lang="es-ES" sz="2400" dirty="0"/>
              <a:t>un software  que convierte texto e imágenes impresos en forma digitalizada de manera que pueda ser manipulada por maquina.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330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69994" y="900752"/>
            <a:ext cx="8226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David Shepard </a:t>
            </a:r>
            <a:r>
              <a:rPr lang="en-US" sz="3200" b="1" dirty="0" err="1"/>
              <a:t>inventa</a:t>
            </a:r>
            <a:r>
              <a:rPr lang="en-US" sz="3200" b="1" dirty="0"/>
              <a:t> el primer Sistema OCR "GISMO“ 1951</a:t>
            </a:r>
          </a:p>
        </p:txBody>
      </p:sp>
      <p:pic>
        <p:nvPicPr>
          <p:cNvPr id="4" name="Picture 2" descr="First image in Shepard's patent for his Apparatus for Reading. This he characterized as a &quot;general arrangement of scanning means according to my invention.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320" y="2249629"/>
            <a:ext cx="1964839" cy="281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310187" y="2374712"/>
            <a:ext cx="2292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Máquina para convertir mensajes impresos en lenguaje de maquina para procesarlos por computadora.</a:t>
            </a:r>
          </a:p>
          <a:p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8260816" y="2790209"/>
            <a:ext cx="305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IBM obtuvo la licencia de la máquina [OCR], pero nunca la puso en producción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Conector recto de flecha 6"/>
          <p:cNvCxnSpPr>
            <a:endCxn id="6" idx="1"/>
          </p:cNvCxnSpPr>
          <p:nvPr/>
        </p:nvCxnSpPr>
        <p:spPr>
          <a:xfrm>
            <a:off x="7028159" y="3390373"/>
            <a:ext cx="123265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flipH="1">
            <a:off x="3559482" y="3728250"/>
            <a:ext cx="1433542" cy="248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77922" y="5759575"/>
            <a:ext cx="640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https://www.historyofinformation.com/detail.php?id=684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6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70962" y="1110520"/>
            <a:ext cx="36844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 smtClean="0"/>
          </a:p>
          <a:p>
            <a:r>
              <a:rPr lang="es-ES" b="1" dirty="0" smtClean="0"/>
              <a:t>OBJETIVO</a:t>
            </a:r>
          </a:p>
          <a:p>
            <a:endParaRPr lang="es-ES" dirty="0"/>
          </a:p>
          <a:p>
            <a:r>
              <a:rPr lang="es-ES" dirty="0" smtClean="0"/>
              <a:t>Conseguir  realizar las mismas tareas que el ojo humano</a:t>
            </a:r>
          </a:p>
          <a:p>
            <a:endParaRPr lang="es-ES" dirty="0"/>
          </a:p>
          <a:p>
            <a:endParaRPr lang="es-ES" dirty="0" smtClean="0"/>
          </a:p>
          <a:p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8106769" y="1596788"/>
            <a:ext cx="2636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TIPOS DE SOFTWARE OCR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OCR de escritorio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OCR de servidor</a:t>
            </a:r>
          </a:p>
          <a:p>
            <a:pPr marL="285750" indent="-285750">
              <a:buFontTx/>
              <a:buChar char="-"/>
            </a:pPr>
            <a:r>
              <a:rPr lang="es-ES" dirty="0" smtClean="0"/>
              <a:t>OCR web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624084" y="3397618"/>
            <a:ext cx="8843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CASOS DONDE SE APLICA</a:t>
            </a:r>
          </a:p>
          <a:p>
            <a:pPr algn="ctr"/>
            <a:r>
              <a:rPr lang="es-ES" b="1" dirty="0" smtClean="0"/>
              <a:t> </a:t>
            </a:r>
            <a:endParaRPr lang="es-ES" b="1" dirty="0"/>
          </a:p>
          <a:p>
            <a:r>
              <a:rPr lang="es-ES" dirty="0" smtClean="0"/>
              <a:t>-Identificación </a:t>
            </a:r>
            <a:r>
              <a:rPr lang="es-ES" dirty="0"/>
              <a:t>de matrículas de vehículos</a:t>
            </a:r>
          </a:p>
          <a:p>
            <a:r>
              <a:rPr lang="es-ES" dirty="0" smtClean="0"/>
              <a:t>-Google </a:t>
            </a:r>
            <a:r>
              <a:rPr lang="es-ES" dirty="0" err="1" smtClean="0"/>
              <a:t>lens</a:t>
            </a:r>
            <a:endParaRPr lang="es-E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Facturaci</a:t>
            </a:r>
            <a:r>
              <a:rPr lang="es-ES" dirty="0" err="1"/>
              <a:t>ó</a:t>
            </a:r>
            <a:r>
              <a:rPr lang="en-US" dirty="0" smtClean="0"/>
              <a:t>n</a:t>
            </a:r>
            <a:endParaRPr lang="en-US" dirty="0" smtClean="0"/>
          </a:p>
          <a:p>
            <a:r>
              <a:rPr lang="es-ES" dirty="0" smtClean="0"/>
              <a:t>- </a:t>
            </a:r>
            <a:r>
              <a:rPr lang="es-ES" dirty="0" smtClean="0"/>
              <a:t>Extracción </a:t>
            </a:r>
            <a:r>
              <a:rPr lang="es-ES" dirty="0" smtClean="0"/>
              <a:t>de información, tarjetas de contacto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9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146412" y="1878796"/>
            <a:ext cx="5677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El programa inspecciona la imagen, buscando formas que coincidan con los rangos de los caracteres.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3098042" y="1105469"/>
            <a:ext cx="581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¿COMO FUNCIONA?</a:t>
            </a:r>
            <a:endParaRPr lang="en-US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2470246" y="2705377"/>
            <a:ext cx="595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Trata de identificar los caracteres  a través del análisis de sus características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3452884" y="35319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Examina los espacios en blanco y descompone el texto en líneas, palabras y caracteres. 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4617493" y="43613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Formula distintas </a:t>
            </a:r>
            <a:r>
              <a:rPr lang="es-ES" dirty="0"/>
              <a:t>hipótesis y </a:t>
            </a:r>
            <a:r>
              <a:rPr lang="es-ES" dirty="0" smtClean="0"/>
              <a:t>las coteja  </a:t>
            </a:r>
            <a:r>
              <a:rPr lang="es-ES" dirty="0"/>
              <a:t>con los diccionarios contenidos por el </a:t>
            </a:r>
            <a:r>
              <a:rPr lang="es-ES" dirty="0" smtClean="0"/>
              <a:t>mismo (distintos idiomas)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7074092" y="5224199"/>
            <a:ext cx="2693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Archivo de salida 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805094" y="5882185"/>
            <a:ext cx="5695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https://www.kultura.ejgv.euskadi.eus/contenidos/informacion/kultura2_0_prestakuntza/es_k20_form/adjuntos/pildora-OCR-2.pdf</a:t>
            </a:r>
          </a:p>
        </p:txBody>
      </p:sp>
    </p:spTree>
    <p:extLst>
      <p:ext uri="{BB962C8B-B14F-4D97-AF65-F5344CB8AC3E}">
        <p14:creationId xmlns:p14="http://schemas.microsoft.com/office/powerpoint/2010/main" val="204661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413379" y="3278382"/>
            <a:ext cx="8175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Es </a:t>
            </a:r>
            <a:r>
              <a:rPr lang="es-ES" sz="2800" dirty="0"/>
              <a:t>un motor de reconocimiento óptico de caracteres para varios sistemas </a:t>
            </a:r>
            <a:r>
              <a:rPr lang="es-ES" sz="2800" dirty="0" smtClean="0"/>
              <a:t>operativos.</a:t>
            </a:r>
          </a:p>
          <a:p>
            <a:endParaRPr lang="es-ES" sz="2800" dirty="0"/>
          </a:p>
          <a:p>
            <a:r>
              <a:rPr lang="es-ES" sz="2800" dirty="0" smtClean="0"/>
              <a:t>En la explicación del código se utilizara este motor.</a:t>
            </a:r>
            <a:endParaRPr lang="en-US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3357350" y="1868759"/>
            <a:ext cx="5813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TESSERACT</a:t>
            </a:r>
          </a:p>
          <a:p>
            <a:pPr algn="ctr"/>
            <a:endParaRPr lang="es-ES" b="1" dirty="0" smtClean="0"/>
          </a:p>
          <a:p>
            <a:pPr algn="ctr"/>
            <a:endParaRPr lang="es-ES" b="1" dirty="0"/>
          </a:p>
          <a:p>
            <a:pPr algn="ctr"/>
            <a:endParaRPr lang="en-US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805094" y="5882185"/>
            <a:ext cx="5695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https://www.kultura.ejgv.euskadi.eus/contenidos/informacion/kultura2_0_prestakuntza/es_k20_form/adjuntos/pildora-OCR-2.pdf</a:t>
            </a:r>
          </a:p>
        </p:txBody>
      </p:sp>
      <p:sp>
        <p:nvSpPr>
          <p:cNvPr id="4" name="AutoShape 4" descr="data:image/png;base64,iVBORw0KGgoAAAANSUhEUgAAAJcAAABVCAMAAABzYYb0AAABL1BMVEX///8yqlEzdak0caD/10T///3/0T7/0z/6vQBAhvXrQTI/h/T/20k1eK00cqNpmOXOzs739/fr6+vg4OBylbbX19efn5+1tbX//94xfe7W4PL99dusrKzx8fH/zDf4456Wlpasu8iPr8gkap0qc6y8zOi/v7////L/1jj71F3555kip0bm7vHe6vLuz8zzv7njkYrniX7tw8Hy5uJKgq+2ytrgZ1noNyTpMBffUUfinpegvdITa6lAeKLG1eAXX5DkST3kfXSEobvcOy7/8qzroCbmRCb26bT4rhTsYij73XLueiL1mhDdVT752IqVs+P43n/67cRbkvPVvRJysGCCpeP5yUuxtCHN59eux/CDtT5JrWJQpzx+wI2cyqNasnEslZE7pHFAjdm428RIkraCrTwdAAAFyklEQVRoge2Yj1vaRhjHD+QAtdJcjiRSE0wBQyCgtv6ATqrWdmNj66rt5tgc2K37//+Gve9dwu9WuyehffbkiwbvPHIfvu+b9y4hJFasu0QpxeNSJ/z0bHT0i69loYnZ7gDzye/8BsuV8KrRaDYaZBluyRms3b39J0/2nh6Mu+ZGNUuHG5VkMlnO5Y8oWYJp7Olxq9Vu4e/as28OFg0BhpNOp7OxIcgq5efN6MH2XrbWxmqt7VtzjkH7tHN4dFIBsKTQGaXRBvPgeJJKkJ3vzs1ISalzQkipgnYlc8mV8lG0SbZ7Pou1ttZ+xmaxkKtESF6alcvlyo+j44Lz7rZHWOM/jq25kRStyh9WAq6VKLkgiOcBS/vl8Yvj10jZOmZzUwLXRUeqjG6tRMwV5Fb7xS5jhLKD/ZYI4oIZma9SBagkVyTCy2mvLc16uTvqPnhiTWFhcT8tTSif87le1Wq1epWEbRucrfrtd0E+fezcWKPyncpI5bLEAq66m0q5D7YiCGc3+/0PyHUwPjedXiUFFhatoG75VAFXyu2FXl4pqWWz2R/X2k99rEXnp1BPx1RjrIAr426GbBgl1Szqp9eyKVa8KclxF5Ux1gTX2SlwZTIZdztMKMG1KbiyP/tNcvpwSm9k/+FCrJUzcgluZdLpXuh5fyW5rgKuncLqhApvRb2wZqIo0Mrls2ZVYqVrIecXhbQX2pJNOsO1+lYsRo1kQFV+nh+p1KA9N+NzhYo15qoG7Z3Cuq9VfM1wrRyx6uZI3VpGYiFXyGSjONKAK7BqPeCipCGXxFz5lNZrD1BYHVzfrHS6GDbXKL+2g/ZOwReAjeLIDhFrI5knlw98pVJ+aiFWBFyyTrz7xW/SxiNfDwXYr7JfbG1gu7XpTnNlJFbxMuzrkdJrwPot4fWnzkwJgyiurxd+Fw3Y3+RyEMajVxNUqVEUi9lu2HVVJP4fiUTiZiISWE7fFDC/Ck3J1YSNzQpw1afNQq4icKWrYUJJrq13fwJWwhtM/eNRAe1afejfK5KLsuRKTWAJu4qoqyi2YUMvIcBuWYAK1VVWicKOj0/oRRnqqO9XgFUsCqzrq9CZxKQ3CV9DuXWm/cH7dd+usQ3Nx49PmugXUm1vTSiqe6K+53N53u1gOBzceJ73199wORYejfc78h24MIjpy22pTfm/SLgo+RCAIZonGl7iH4jixLZK7i3EtkbsbFwXIohlj0b4pGICbEz4/s3cF/C5RMJnut1icTsir4IJ+4lZMs/7sGCk3AZihXDrhFxm69FBSbGB501R3TbmnwNAsXMDu4o9AlvdbtRcsGcYJmRu4XHQX1SR4MLrTazV11hPl/EQrP9heHtzMxj2P/4kkNZTrr8mFrO9sMv8R+a816jqVb3Xq9V69W4Ud2cLJOcInlJ+clDQWMajzHs+/MMxd7DHihXr/yYbZdxnpCaOqq7bDrxz27Q5UW1o3uvTny+H32sY08XRVglRDMKxZVuqCW+GEh2XYegWUUxTkQdimqZlGbqimYbJsE9ThE2KYLCZiR+yiIpeOU5kXAoEyYYXcfCgEJhWNSydEQd+NHCFORZaQwxhrqHq8i5FtQ3DNGef9IfHZZqGYRPFBh5FN1SiGzAfmqE6hq5paBIzg8Ew3NLxHoUR1WRcn3vSHx4X2gAWwfe3IDg2g7kYBy6mq+AXh0Bx6RfHI7NlPA1NoOvRcAkmnSsmsTWIj65xnSmm6jgYPp1zXYE+zYQ/xbcwuYa5rzvc0YnI+4jyi2McVAcyjCmKhQfIFw4Zxzj2c4vLPi4LBXcUkU+a+IRg1SLhihVrycLEZpbFJppfhTSGS4CmiIqpkWjWv/8gwQVFQuPE4o4KiIRpClO5ElFt/xwu8IspTLNgKYfar1lM0VT2Za0TXCocVI5RVOBdQVLrC4dUcIlsd2B9tJALpH0VXDKTgAOvSwZbB5WMer+UeFAZtPvtZWPFihUrVqxYsWLF+iz9CyxGqpNGgbeo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79" y="463560"/>
            <a:ext cx="1579800" cy="14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5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492" y="1040563"/>
            <a:ext cx="3321124" cy="3854569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H="1">
            <a:off x="4189862" y="1815152"/>
            <a:ext cx="805217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230608" y="1312123"/>
            <a:ext cx="248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Convierte la imagen en imágenes binarias</a:t>
            </a:r>
            <a:endParaRPr lang="en-US" dirty="0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6359862" y="2726287"/>
            <a:ext cx="2756842" cy="7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9116704" y="2541621"/>
            <a:ext cx="222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Extraer los contornos </a:t>
            </a:r>
            <a:endParaRPr lang="en-US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4235275" y="3659763"/>
            <a:ext cx="805217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01283" y="3013409"/>
            <a:ext cx="417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organizan en líneas de texto</a:t>
            </a:r>
          </a:p>
          <a:p>
            <a:r>
              <a:rPr lang="es-ES" dirty="0" smtClean="0"/>
              <a:t>Y regiones se analizan para una área fija o un tamaño de texto equivalente</a:t>
            </a:r>
            <a:endParaRPr lang="en-US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4150527" y="4696818"/>
            <a:ext cx="805217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39549" y="4525800"/>
            <a:ext cx="325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Reconocer cada palabra de texto</a:t>
            </a:r>
            <a:endParaRPr lang="en-US" dirty="0"/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6733071" y="4822607"/>
            <a:ext cx="167193" cy="32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6845533" y="4961332"/>
            <a:ext cx="420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Reconocer el texto de manera mas precisa </a:t>
            </a:r>
            <a:endParaRPr lang="en-U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5040492" y="347207"/>
            <a:ext cx="371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 smtClean="0"/>
              <a:t>Arquitectura </a:t>
            </a:r>
            <a:r>
              <a:rPr lang="en-US" sz="2800" dirty="0" smtClean="0"/>
              <a:t>TESSERACT</a:t>
            </a:r>
            <a:endParaRPr lang="en-US" sz="28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701283" y="5718412"/>
            <a:ext cx="98299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https://www.researchgate.net/profile/Chirag_Patel27/publication/235956427_Optical_Character_Recognition_by_Open_source_OCR_Tool_Tesseract_A_Case_Study/links/00463516fa43a64739000000.pdf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43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249</Words>
  <Application>Microsoft Office PowerPoint</Application>
  <PresentationFormat>Panorámica</PresentationFormat>
  <Paragraphs>51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 Bk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Lina</dc:creator>
  <cp:lastModifiedBy>valentina yepesmarin</cp:lastModifiedBy>
  <cp:revision>29</cp:revision>
  <dcterms:created xsi:type="dcterms:W3CDTF">2020-01-23T20:39:25Z</dcterms:created>
  <dcterms:modified xsi:type="dcterms:W3CDTF">2021-02-10T21:04:06Z</dcterms:modified>
</cp:coreProperties>
</file>