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5" r:id="rId6"/>
    <p:sldId id="270" r:id="rId7"/>
    <p:sldId id="266" r:id="rId8"/>
    <p:sldId id="267" r:id="rId9"/>
    <p:sldId id="264" r:id="rId10"/>
    <p:sldId id="261" r:id="rId11"/>
    <p:sldId id="269" r:id="rId12"/>
    <p:sldId id="268" r:id="rId13"/>
    <p:sldId id="272" r:id="rId14"/>
    <p:sldId id="273" r:id="rId15"/>
    <p:sldId id="274" r:id="rId16"/>
    <p:sldId id="275" r:id="rId17"/>
    <p:sldId id="276" r:id="rId18"/>
    <p:sldId id="277" r:id="rId19"/>
    <p:sldId id="278" r:id="rId20"/>
    <p:sldId id="279" r:id="rId21"/>
    <p:sldId id="258" r:id="rId22"/>
    <p:sldId id="263" r:id="rId2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58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56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4" autoAdjust="0"/>
    <p:restoredTop sz="94660"/>
  </p:normalViewPr>
  <p:slideViewPr>
    <p:cSldViewPr snapToGrid="0" showGuides="1">
      <p:cViewPr>
        <p:scale>
          <a:sx n="70" d="100"/>
          <a:sy n="70" d="100"/>
        </p:scale>
        <p:origin x="738" y="120"/>
      </p:cViewPr>
      <p:guideLst>
        <p:guide orient="horz" pos="2160"/>
        <p:guide pos="58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004A9B-E200-434B-B2EA-7763829BDC02}" type="doc">
      <dgm:prSet loTypeId="urn:microsoft.com/office/officeart/2005/8/layout/equation1" loCatId="process" qsTypeId="urn:microsoft.com/office/officeart/2005/8/quickstyle/simple1" qsCatId="simple" csTypeId="urn:microsoft.com/office/officeart/2005/8/colors/accent1_2" csCatId="accent1" phldr="1"/>
      <dgm:spPr/>
    </dgm:pt>
    <dgm:pt modelId="{669D2436-3705-4C4D-9B5D-9063C0273DC1}">
      <dgm:prSet phldrT="[Texto]" custT="1"/>
      <dgm:spPr/>
      <dgm:t>
        <a:bodyPr/>
        <a:lstStyle/>
        <a:p>
          <a:r>
            <a:rPr lang="es-MX" sz="2000" dirty="0"/>
            <a:t>Se recopilan datos de forma explícita o implícita</a:t>
          </a:r>
          <a:endParaRPr lang="es-CO" sz="2000" dirty="0"/>
        </a:p>
      </dgm:t>
    </dgm:pt>
    <dgm:pt modelId="{3DC5272F-9D24-4EAD-95FF-7D47DBE2B783}" type="parTrans" cxnId="{667B1502-6F59-4EDA-A5B6-C64BDA5F8839}">
      <dgm:prSet/>
      <dgm:spPr/>
      <dgm:t>
        <a:bodyPr/>
        <a:lstStyle/>
        <a:p>
          <a:endParaRPr lang="es-CO" sz="2000"/>
        </a:p>
      </dgm:t>
    </dgm:pt>
    <dgm:pt modelId="{06554C1E-288F-4CDB-8082-5FE030E82427}" type="sibTrans" cxnId="{667B1502-6F59-4EDA-A5B6-C64BDA5F8839}">
      <dgm:prSet custT="1"/>
      <dgm:spPr/>
      <dgm:t>
        <a:bodyPr/>
        <a:lstStyle/>
        <a:p>
          <a:endParaRPr lang="es-CO" sz="2000"/>
        </a:p>
      </dgm:t>
    </dgm:pt>
    <dgm:pt modelId="{97E637E3-20FF-4A9D-8D27-7177F536AE31}">
      <dgm:prSet phldrT="[Texto]" custT="1"/>
      <dgm:spPr/>
      <dgm:t>
        <a:bodyPr/>
        <a:lstStyle/>
        <a:p>
          <a:r>
            <a:rPr lang="es-MX" sz="2000" b="0" i="0" dirty="0"/>
            <a:t>Se deben filtrar con el SR basado en algún tipo de filtro visto anteriormente, con el fin de extraer la información relevante requerida</a:t>
          </a:r>
          <a:endParaRPr lang="es-CO" sz="2000" dirty="0"/>
        </a:p>
      </dgm:t>
    </dgm:pt>
    <dgm:pt modelId="{CA364E11-5062-4B07-80DC-0EE773D14967}" type="parTrans" cxnId="{AEEE64D8-F005-4A7D-9D9F-089763DC19CC}">
      <dgm:prSet/>
      <dgm:spPr/>
      <dgm:t>
        <a:bodyPr/>
        <a:lstStyle/>
        <a:p>
          <a:endParaRPr lang="es-CO" sz="2000"/>
        </a:p>
      </dgm:t>
    </dgm:pt>
    <dgm:pt modelId="{4F462E05-FBE9-456F-967E-B8751E72219E}" type="sibTrans" cxnId="{AEEE64D8-F005-4A7D-9D9F-089763DC19CC}">
      <dgm:prSet custT="1"/>
      <dgm:spPr/>
      <dgm:t>
        <a:bodyPr/>
        <a:lstStyle/>
        <a:p>
          <a:endParaRPr lang="es-CO" sz="2000"/>
        </a:p>
      </dgm:t>
    </dgm:pt>
    <dgm:pt modelId="{62EAB6D3-CCCC-416C-A0D2-69BAFFF38957}">
      <dgm:prSet phldrT="[Texto]" custT="1"/>
      <dgm:spPr/>
      <dgm:t>
        <a:bodyPr/>
        <a:lstStyle/>
        <a:p>
          <a:r>
            <a:rPr lang="es-CO" sz="2000" b="0" i="0" dirty="0"/>
            <a:t>Recomendaciones relevantes y personalizadas.</a:t>
          </a:r>
          <a:endParaRPr lang="es-CO" sz="2000" dirty="0"/>
        </a:p>
      </dgm:t>
    </dgm:pt>
    <dgm:pt modelId="{0C43C7C9-071F-4EDA-9862-3F79668FAAD4}" type="parTrans" cxnId="{2471879D-32EB-47ED-A1B4-4656F4C51924}">
      <dgm:prSet/>
      <dgm:spPr/>
      <dgm:t>
        <a:bodyPr/>
        <a:lstStyle/>
        <a:p>
          <a:endParaRPr lang="es-CO" sz="2000"/>
        </a:p>
      </dgm:t>
    </dgm:pt>
    <dgm:pt modelId="{948A6B78-A4B8-4375-83A5-71985C399F52}" type="sibTrans" cxnId="{2471879D-32EB-47ED-A1B4-4656F4C51924}">
      <dgm:prSet/>
      <dgm:spPr/>
      <dgm:t>
        <a:bodyPr/>
        <a:lstStyle/>
        <a:p>
          <a:endParaRPr lang="es-CO" sz="2000"/>
        </a:p>
      </dgm:t>
    </dgm:pt>
    <dgm:pt modelId="{C6F1D1A0-78E6-4EDA-A865-2DCECAA06AF0}">
      <dgm:prSet custT="1"/>
      <dgm:spPr/>
      <dgm:t>
        <a:bodyPr/>
        <a:lstStyle/>
        <a:p>
          <a:r>
            <a:rPr lang="es-CO" sz="2000" b="0" i="0" dirty="0"/>
            <a:t>Almacenamiento de datos</a:t>
          </a:r>
          <a:endParaRPr lang="es-CO" sz="2000" dirty="0"/>
        </a:p>
      </dgm:t>
    </dgm:pt>
    <dgm:pt modelId="{BBE6B30B-151A-4669-9D39-3E0A2DB5331C}" type="parTrans" cxnId="{F1766F46-BC99-4B72-81E5-C0B9A1DC8BD1}">
      <dgm:prSet/>
      <dgm:spPr/>
      <dgm:t>
        <a:bodyPr/>
        <a:lstStyle/>
        <a:p>
          <a:endParaRPr lang="es-CO"/>
        </a:p>
      </dgm:t>
    </dgm:pt>
    <dgm:pt modelId="{EBCF584D-E680-4AE9-9A80-75F65073C753}" type="sibTrans" cxnId="{F1766F46-BC99-4B72-81E5-C0B9A1DC8BD1}">
      <dgm:prSet/>
      <dgm:spPr/>
      <dgm:t>
        <a:bodyPr/>
        <a:lstStyle/>
        <a:p>
          <a:endParaRPr lang="es-CO"/>
        </a:p>
      </dgm:t>
    </dgm:pt>
    <dgm:pt modelId="{632ED25A-D66D-4581-869C-67BFEC2FDFFD}" type="pres">
      <dgm:prSet presAssocID="{B8004A9B-E200-434B-B2EA-7763829BDC02}" presName="linearFlow" presStyleCnt="0">
        <dgm:presLayoutVars>
          <dgm:dir/>
          <dgm:resizeHandles val="exact"/>
        </dgm:presLayoutVars>
      </dgm:prSet>
      <dgm:spPr/>
    </dgm:pt>
    <dgm:pt modelId="{6A6CE7B2-31ED-4961-83D7-A84838E7768E}" type="pres">
      <dgm:prSet presAssocID="{669D2436-3705-4C4D-9B5D-9063C0273DC1}" presName="node" presStyleLbl="node1" presStyleIdx="0" presStyleCnt="4" custScaleX="157658" custScaleY="306938" custLinFactNeighborX="-930" custLinFactNeighborY="-756">
        <dgm:presLayoutVars>
          <dgm:bulletEnabled val="1"/>
        </dgm:presLayoutVars>
      </dgm:prSet>
      <dgm:spPr/>
    </dgm:pt>
    <dgm:pt modelId="{0F8DF791-5C63-433D-93FA-27F387A677C8}" type="pres">
      <dgm:prSet presAssocID="{06554C1E-288F-4CDB-8082-5FE030E82427}" presName="spacerL" presStyleCnt="0"/>
      <dgm:spPr/>
    </dgm:pt>
    <dgm:pt modelId="{6735D3DD-4389-4477-982D-4356BB23CE02}" type="pres">
      <dgm:prSet presAssocID="{06554C1E-288F-4CDB-8082-5FE030E82427}" presName="sibTrans" presStyleLbl="sibTrans2D1" presStyleIdx="0" presStyleCnt="3"/>
      <dgm:spPr/>
    </dgm:pt>
    <dgm:pt modelId="{BC89EC70-8B11-4DD4-83EF-9AD206D47E32}" type="pres">
      <dgm:prSet presAssocID="{06554C1E-288F-4CDB-8082-5FE030E82427}" presName="spacerR" presStyleCnt="0"/>
      <dgm:spPr/>
    </dgm:pt>
    <dgm:pt modelId="{D2652EF5-0574-415F-BAA8-115CA30F33EA}" type="pres">
      <dgm:prSet presAssocID="{C6F1D1A0-78E6-4EDA-A865-2DCECAA06AF0}" presName="node" presStyleLbl="node1" presStyleIdx="1" presStyleCnt="4" custScaleX="238523" custScaleY="150128">
        <dgm:presLayoutVars>
          <dgm:bulletEnabled val="1"/>
        </dgm:presLayoutVars>
      </dgm:prSet>
      <dgm:spPr/>
    </dgm:pt>
    <dgm:pt modelId="{7DD641CC-55E3-455A-B240-136D83E98E04}" type="pres">
      <dgm:prSet presAssocID="{EBCF584D-E680-4AE9-9A80-75F65073C753}" presName="spacerL" presStyleCnt="0"/>
      <dgm:spPr/>
    </dgm:pt>
    <dgm:pt modelId="{6644685E-2AC8-4128-BD76-8B418798CB98}" type="pres">
      <dgm:prSet presAssocID="{EBCF584D-E680-4AE9-9A80-75F65073C753}" presName="sibTrans" presStyleLbl="sibTrans2D1" presStyleIdx="1" presStyleCnt="3"/>
      <dgm:spPr/>
    </dgm:pt>
    <dgm:pt modelId="{16CBDC40-7B7D-46A9-A5AD-65BC548001FC}" type="pres">
      <dgm:prSet presAssocID="{EBCF584D-E680-4AE9-9A80-75F65073C753}" presName="spacerR" presStyleCnt="0"/>
      <dgm:spPr/>
    </dgm:pt>
    <dgm:pt modelId="{83E0D0FC-9253-4DC4-A437-A5C17366448B}" type="pres">
      <dgm:prSet presAssocID="{97E637E3-20FF-4A9D-8D27-7177F536AE31}" presName="node" presStyleLbl="node1" presStyleIdx="2" presStyleCnt="4" custScaleX="241584" custScaleY="354951" custLinFactNeighborX="-929" custLinFactNeighborY="-756">
        <dgm:presLayoutVars>
          <dgm:bulletEnabled val="1"/>
        </dgm:presLayoutVars>
      </dgm:prSet>
      <dgm:spPr/>
    </dgm:pt>
    <dgm:pt modelId="{AC4485B5-EF8D-4F60-A6DE-E5DD2C441C65}" type="pres">
      <dgm:prSet presAssocID="{4F462E05-FBE9-456F-967E-B8751E72219E}" presName="spacerL" presStyleCnt="0"/>
      <dgm:spPr/>
    </dgm:pt>
    <dgm:pt modelId="{8AB3AF7F-403D-4988-ADC8-F2363972F69C}" type="pres">
      <dgm:prSet presAssocID="{4F462E05-FBE9-456F-967E-B8751E72219E}" presName="sibTrans" presStyleLbl="sibTrans2D1" presStyleIdx="2" presStyleCnt="3"/>
      <dgm:spPr/>
    </dgm:pt>
    <dgm:pt modelId="{CC4BEEC0-340A-4E0B-932B-64EE57EEBB89}" type="pres">
      <dgm:prSet presAssocID="{4F462E05-FBE9-456F-967E-B8751E72219E}" presName="spacerR" presStyleCnt="0"/>
      <dgm:spPr/>
    </dgm:pt>
    <dgm:pt modelId="{89832D5B-DEF2-409A-AF27-4CDD4B8BFF70}" type="pres">
      <dgm:prSet presAssocID="{62EAB6D3-CCCC-416C-A0D2-69BAFFF38957}" presName="node" presStyleLbl="node1" presStyleIdx="3" presStyleCnt="4" custScaleX="296005" custScaleY="161497" custLinFactNeighborX="-929" custLinFactNeighborY="-756">
        <dgm:presLayoutVars>
          <dgm:bulletEnabled val="1"/>
        </dgm:presLayoutVars>
      </dgm:prSet>
      <dgm:spPr/>
    </dgm:pt>
  </dgm:ptLst>
  <dgm:cxnLst>
    <dgm:cxn modelId="{791E6C01-CFD7-4795-BC7A-F9592FE1A988}" type="presOf" srcId="{B8004A9B-E200-434B-B2EA-7763829BDC02}" destId="{632ED25A-D66D-4581-869C-67BFEC2FDFFD}" srcOrd="0" destOrd="0" presId="urn:microsoft.com/office/officeart/2005/8/layout/equation1"/>
    <dgm:cxn modelId="{667B1502-6F59-4EDA-A5B6-C64BDA5F8839}" srcId="{B8004A9B-E200-434B-B2EA-7763829BDC02}" destId="{669D2436-3705-4C4D-9B5D-9063C0273DC1}" srcOrd="0" destOrd="0" parTransId="{3DC5272F-9D24-4EAD-95FF-7D47DBE2B783}" sibTransId="{06554C1E-288F-4CDB-8082-5FE030E82427}"/>
    <dgm:cxn modelId="{7C4CB00B-F587-4AA1-852D-3B7B35D73677}" type="presOf" srcId="{4F462E05-FBE9-456F-967E-B8751E72219E}" destId="{8AB3AF7F-403D-4988-ADC8-F2363972F69C}" srcOrd="0" destOrd="0" presId="urn:microsoft.com/office/officeart/2005/8/layout/equation1"/>
    <dgm:cxn modelId="{E36AD516-E109-4442-91E9-5C73EE3A172B}" type="presOf" srcId="{62EAB6D3-CCCC-416C-A0D2-69BAFFF38957}" destId="{89832D5B-DEF2-409A-AF27-4CDD4B8BFF70}" srcOrd="0" destOrd="0" presId="urn:microsoft.com/office/officeart/2005/8/layout/equation1"/>
    <dgm:cxn modelId="{FE1E0923-0209-4EAB-8380-E93AE9FF7DF1}" type="presOf" srcId="{EBCF584D-E680-4AE9-9A80-75F65073C753}" destId="{6644685E-2AC8-4128-BD76-8B418798CB98}" srcOrd="0" destOrd="0" presId="urn:microsoft.com/office/officeart/2005/8/layout/equation1"/>
    <dgm:cxn modelId="{F1766F46-BC99-4B72-81E5-C0B9A1DC8BD1}" srcId="{B8004A9B-E200-434B-B2EA-7763829BDC02}" destId="{C6F1D1A0-78E6-4EDA-A865-2DCECAA06AF0}" srcOrd="1" destOrd="0" parTransId="{BBE6B30B-151A-4669-9D39-3E0A2DB5331C}" sibTransId="{EBCF584D-E680-4AE9-9A80-75F65073C753}"/>
    <dgm:cxn modelId="{A936C54A-345F-4CD6-A564-E09E1CDAAB21}" type="presOf" srcId="{669D2436-3705-4C4D-9B5D-9063C0273DC1}" destId="{6A6CE7B2-31ED-4961-83D7-A84838E7768E}" srcOrd="0" destOrd="0" presId="urn:microsoft.com/office/officeart/2005/8/layout/equation1"/>
    <dgm:cxn modelId="{2471879D-32EB-47ED-A1B4-4656F4C51924}" srcId="{B8004A9B-E200-434B-B2EA-7763829BDC02}" destId="{62EAB6D3-CCCC-416C-A0D2-69BAFFF38957}" srcOrd="3" destOrd="0" parTransId="{0C43C7C9-071F-4EDA-9862-3F79668FAAD4}" sibTransId="{948A6B78-A4B8-4375-83A5-71985C399F52}"/>
    <dgm:cxn modelId="{52942BA3-01E7-4A5D-AE89-0F6576B32F0E}" type="presOf" srcId="{C6F1D1A0-78E6-4EDA-A865-2DCECAA06AF0}" destId="{D2652EF5-0574-415F-BAA8-115CA30F33EA}" srcOrd="0" destOrd="0" presId="urn:microsoft.com/office/officeart/2005/8/layout/equation1"/>
    <dgm:cxn modelId="{AEEE64D8-F005-4A7D-9D9F-089763DC19CC}" srcId="{B8004A9B-E200-434B-B2EA-7763829BDC02}" destId="{97E637E3-20FF-4A9D-8D27-7177F536AE31}" srcOrd="2" destOrd="0" parTransId="{CA364E11-5062-4B07-80DC-0EE773D14967}" sibTransId="{4F462E05-FBE9-456F-967E-B8751E72219E}"/>
    <dgm:cxn modelId="{473D51E6-6EBE-4D94-8949-7A96A09DDBFE}" type="presOf" srcId="{06554C1E-288F-4CDB-8082-5FE030E82427}" destId="{6735D3DD-4389-4477-982D-4356BB23CE02}" srcOrd="0" destOrd="0" presId="urn:microsoft.com/office/officeart/2005/8/layout/equation1"/>
    <dgm:cxn modelId="{22C007F0-B809-43FA-96C4-CD3A975A167E}" type="presOf" srcId="{97E637E3-20FF-4A9D-8D27-7177F536AE31}" destId="{83E0D0FC-9253-4DC4-A437-A5C17366448B}" srcOrd="0" destOrd="0" presId="urn:microsoft.com/office/officeart/2005/8/layout/equation1"/>
    <dgm:cxn modelId="{0C65BFA5-7B44-47D3-B81B-3EEE46117613}" type="presParOf" srcId="{632ED25A-D66D-4581-869C-67BFEC2FDFFD}" destId="{6A6CE7B2-31ED-4961-83D7-A84838E7768E}" srcOrd="0" destOrd="0" presId="urn:microsoft.com/office/officeart/2005/8/layout/equation1"/>
    <dgm:cxn modelId="{2C0E1EBC-D516-4091-9B0D-51AE3E3A06DF}" type="presParOf" srcId="{632ED25A-D66D-4581-869C-67BFEC2FDFFD}" destId="{0F8DF791-5C63-433D-93FA-27F387A677C8}" srcOrd="1" destOrd="0" presId="urn:microsoft.com/office/officeart/2005/8/layout/equation1"/>
    <dgm:cxn modelId="{AC1A612C-3B3E-422D-A895-602E7564171E}" type="presParOf" srcId="{632ED25A-D66D-4581-869C-67BFEC2FDFFD}" destId="{6735D3DD-4389-4477-982D-4356BB23CE02}" srcOrd="2" destOrd="0" presId="urn:microsoft.com/office/officeart/2005/8/layout/equation1"/>
    <dgm:cxn modelId="{86F42A05-6BEC-4DD5-9844-197D03257103}" type="presParOf" srcId="{632ED25A-D66D-4581-869C-67BFEC2FDFFD}" destId="{BC89EC70-8B11-4DD4-83EF-9AD206D47E32}" srcOrd="3" destOrd="0" presId="urn:microsoft.com/office/officeart/2005/8/layout/equation1"/>
    <dgm:cxn modelId="{569718B0-22DC-4849-8E5F-3A940949EE70}" type="presParOf" srcId="{632ED25A-D66D-4581-869C-67BFEC2FDFFD}" destId="{D2652EF5-0574-415F-BAA8-115CA30F33EA}" srcOrd="4" destOrd="0" presId="urn:microsoft.com/office/officeart/2005/8/layout/equation1"/>
    <dgm:cxn modelId="{79B9491F-363B-4E4C-B5FF-09D6668BEB05}" type="presParOf" srcId="{632ED25A-D66D-4581-869C-67BFEC2FDFFD}" destId="{7DD641CC-55E3-455A-B240-136D83E98E04}" srcOrd="5" destOrd="0" presId="urn:microsoft.com/office/officeart/2005/8/layout/equation1"/>
    <dgm:cxn modelId="{01E44438-6E1B-49B4-8429-6736D5307D00}" type="presParOf" srcId="{632ED25A-D66D-4581-869C-67BFEC2FDFFD}" destId="{6644685E-2AC8-4128-BD76-8B418798CB98}" srcOrd="6" destOrd="0" presId="urn:microsoft.com/office/officeart/2005/8/layout/equation1"/>
    <dgm:cxn modelId="{0EA70D0A-CFBF-4299-B8A2-C9F9137197B4}" type="presParOf" srcId="{632ED25A-D66D-4581-869C-67BFEC2FDFFD}" destId="{16CBDC40-7B7D-46A9-A5AD-65BC548001FC}" srcOrd="7" destOrd="0" presId="urn:microsoft.com/office/officeart/2005/8/layout/equation1"/>
    <dgm:cxn modelId="{1C9B2D7C-FD1B-4899-B95A-81ED26B7613D}" type="presParOf" srcId="{632ED25A-D66D-4581-869C-67BFEC2FDFFD}" destId="{83E0D0FC-9253-4DC4-A437-A5C17366448B}" srcOrd="8" destOrd="0" presId="urn:microsoft.com/office/officeart/2005/8/layout/equation1"/>
    <dgm:cxn modelId="{63F9BA4A-F380-468A-9112-CDDEC90D6E2F}" type="presParOf" srcId="{632ED25A-D66D-4581-869C-67BFEC2FDFFD}" destId="{AC4485B5-EF8D-4F60-A6DE-E5DD2C441C65}" srcOrd="9" destOrd="0" presId="urn:microsoft.com/office/officeart/2005/8/layout/equation1"/>
    <dgm:cxn modelId="{61AE655F-F1B8-434F-9E50-DC2B154B19BA}" type="presParOf" srcId="{632ED25A-D66D-4581-869C-67BFEC2FDFFD}" destId="{8AB3AF7F-403D-4988-ADC8-F2363972F69C}" srcOrd="10" destOrd="0" presId="urn:microsoft.com/office/officeart/2005/8/layout/equation1"/>
    <dgm:cxn modelId="{0D088C06-4153-459C-862A-4DAFAD96AD94}" type="presParOf" srcId="{632ED25A-D66D-4581-869C-67BFEC2FDFFD}" destId="{CC4BEEC0-340A-4E0B-932B-64EE57EEBB89}" srcOrd="11" destOrd="0" presId="urn:microsoft.com/office/officeart/2005/8/layout/equation1"/>
    <dgm:cxn modelId="{0C75DB3E-1767-4FB0-9D47-1F83D7FABE54}" type="presParOf" srcId="{632ED25A-D66D-4581-869C-67BFEC2FDFFD}" destId="{89832D5B-DEF2-409A-AF27-4CDD4B8BFF70}" srcOrd="12"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01E5E3-4E2D-4BD3-9BA4-62BA6861A86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CO"/>
        </a:p>
      </dgm:t>
    </dgm:pt>
    <dgm:pt modelId="{46589AF9-5FEB-44C6-BAF2-7B062D073283}">
      <dgm:prSet phldrT="[Texto]"/>
      <dgm:spPr/>
      <dgm:t>
        <a:bodyPr/>
        <a:lstStyle/>
        <a:p>
          <a:r>
            <a:rPr lang="es-CO" b="0" i="0" dirty="0"/>
            <a:t>Tipos de motores</a:t>
          </a:r>
          <a:endParaRPr lang="es-CO" dirty="0"/>
        </a:p>
      </dgm:t>
    </dgm:pt>
    <dgm:pt modelId="{E87FC026-8458-4B81-B38C-EBECF71C11CE}" type="parTrans" cxnId="{ACF35D66-B44E-4774-853F-054901A928B5}">
      <dgm:prSet/>
      <dgm:spPr/>
      <dgm:t>
        <a:bodyPr/>
        <a:lstStyle/>
        <a:p>
          <a:endParaRPr lang="es-CO"/>
        </a:p>
      </dgm:t>
    </dgm:pt>
    <dgm:pt modelId="{16C2C360-130C-429B-8B6D-B14DB93F2B74}" type="sibTrans" cxnId="{ACF35D66-B44E-4774-853F-054901A928B5}">
      <dgm:prSet/>
      <dgm:spPr/>
      <dgm:t>
        <a:bodyPr/>
        <a:lstStyle/>
        <a:p>
          <a:endParaRPr lang="es-CO"/>
        </a:p>
      </dgm:t>
    </dgm:pt>
    <dgm:pt modelId="{AF8F75EC-8B1F-4250-8E4E-D86016B56B86}">
      <dgm:prSet phldrT="[Texto]" custT="1"/>
      <dgm:spPr/>
      <dgm:t>
        <a:bodyPr/>
        <a:lstStyle/>
        <a:p>
          <a:r>
            <a:rPr lang="es-CO" sz="2800" b="1" i="0" dirty="0" err="1"/>
            <a:t>Popularity</a:t>
          </a:r>
          <a:r>
            <a:rPr lang="es-CO" sz="2800" b="1" i="0" dirty="0"/>
            <a:t>:</a:t>
          </a:r>
        </a:p>
        <a:p>
          <a:r>
            <a:rPr lang="es-MX" sz="1800" b="0" i="0" dirty="0"/>
            <a:t>Aconseja por la “popularidad” de los productos. Por ejemplo, “los más vendidos” globalmente, se ofrecerán a todos los usuarios por igual sin aprovechar la personalización. Es fácil de implementar y en algunos casos es efectiva </a:t>
          </a:r>
          <a:r>
            <a:rPr lang="es-MX" sz="1800" dirty="0"/>
            <a:t>(</a:t>
          </a:r>
          <a:r>
            <a:rPr lang="es-MX" sz="1800" dirty="0" err="1"/>
            <a:t>Bagnato</a:t>
          </a:r>
          <a:r>
            <a:rPr lang="es-MX" sz="1800" dirty="0"/>
            <a:t>, 2019).</a:t>
          </a:r>
          <a:endParaRPr lang="es-CO" sz="1800" dirty="0"/>
        </a:p>
      </dgm:t>
    </dgm:pt>
    <dgm:pt modelId="{1C63BD81-6BC4-4877-8791-C3403D205259}" type="parTrans" cxnId="{32D32B1F-EA6A-4ECB-8EC3-762C0427729D}">
      <dgm:prSet/>
      <dgm:spPr/>
      <dgm:t>
        <a:bodyPr/>
        <a:lstStyle/>
        <a:p>
          <a:endParaRPr lang="es-CO"/>
        </a:p>
      </dgm:t>
    </dgm:pt>
    <dgm:pt modelId="{7263BED1-E817-4038-95E0-D30BA84FEFB2}" type="sibTrans" cxnId="{32D32B1F-EA6A-4ECB-8EC3-762C0427729D}">
      <dgm:prSet/>
      <dgm:spPr/>
      <dgm:t>
        <a:bodyPr/>
        <a:lstStyle/>
        <a:p>
          <a:endParaRPr lang="es-CO"/>
        </a:p>
      </dgm:t>
    </dgm:pt>
    <dgm:pt modelId="{377D8689-94B8-439B-9ACA-08E9E7C2A9B5}">
      <dgm:prSet phldrT="[Texto]" custT="1"/>
      <dgm:spPr/>
      <dgm:t>
        <a:bodyPr/>
        <a:lstStyle/>
        <a:p>
          <a:r>
            <a:rPr lang="es-CO" sz="2800" b="1" i="0" dirty="0"/>
            <a:t>Content-</a:t>
          </a:r>
          <a:r>
            <a:rPr lang="es-CO" sz="2800" b="1" i="0" dirty="0" err="1"/>
            <a:t>based</a:t>
          </a:r>
          <a:r>
            <a:rPr lang="es-CO" sz="2800" b="1" i="0" dirty="0"/>
            <a:t>:</a:t>
          </a:r>
        </a:p>
        <a:p>
          <a:r>
            <a:rPr lang="es-MX" sz="1800" b="0" i="0" dirty="0"/>
            <a:t>A partir de productos visitados por el usuario, se intenta “adivinar” qué busca el usuario y ofrecer mercancías similares </a:t>
          </a:r>
          <a:r>
            <a:rPr lang="es-MX" sz="1800" dirty="0"/>
            <a:t>(</a:t>
          </a:r>
          <a:r>
            <a:rPr lang="es-MX" sz="1800" dirty="0" err="1"/>
            <a:t>Bagnato</a:t>
          </a:r>
          <a:r>
            <a:rPr lang="es-MX" sz="1800" dirty="0"/>
            <a:t>, 2019).</a:t>
          </a:r>
          <a:endParaRPr lang="es-CO" sz="1800" dirty="0"/>
        </a:p>
      </dgm:t>
    </dgm:pt>
    <dgm:pt modelId="{0CA8250C-1C48-40A4-8FBA-9E1F4346C57C}" type="parTrans" cxnId="{F8F98787-9F3B-435D-B925-E6C95C8AD535}">
      <dgm:prSet/>
      <dgm:spPr/>
      <dgm:t>
        <a:bodyPr/>
        <a:lstStyle/>
        <a:p>
          <a:endParaRPr lang="es-CO"/>
        </a:p>
      </dgm:t>
    </dgm:pt>
    <dgm:pt modelId="{5F3279FD-2C8C-419D-A68A-B5102A0BBA0A}" type="sibTrans" cxnId="{F8F98787-9F3B-435D-B925-E6C95C8AD535}">
      <dgm:prSet/>
      <dgm:spPr/>
      <dgm:t>
        <a:bodyPr/>
        <a:lstStyle/>
        <a:p>
          <a:endParaRPr lang="es-CO"/>
        </a:p>
      </dgm:t>
    </dgm:pt>
    <dgm:pt modelId="{21824EF9-3491-4C68-B140-874D39AE0BF6}">
      <dgm:prSet phldrT="[Texto]" custT="1"/>
      <dgm:spPr/>
      <dgm:t>
        <a:bodyPr/>
        <a:lstStyle/>
        <a:p>
          <a:r>
            <a:rPr lang="es-CO" sz="2800" b="1" i="0" dirty="0" err="1"/>
            <a:t>Colaborative</a:t>
          </a:r>
          <a:r>
            <a:rPr lang="es-CO" sz="2800" b="1" i="0" dirty="0"/>
            <a:t>:</a:t>
          </a:r>
        </a:p>
        <a:p>
          <a:r>
            <a:rPr lang="es-MX" sz="1800" b="0" i="0" dirty="0"/>
            <a:t>Es el más novedoso, pues utiliza la información de “masas” para identificar perfiles similares y aprender de los datos para recomendar productos de manera individual </a:t>
          </a:r>
          <a:r>
            <a:rPr lang="es-MX" sz="1800" dirty="0"/>
            <a:t>(</a:t>
          </a:r>
          <a:r>
            <a:rPr lang="es-MX" sz="1800" dirty="0" err="1"/>
            <a:t>Bagnato</a:t>
          </a:r>
          <a:r>
            <a:rPr lang="es-MX" sz="1800" dirty="0"/>
            <a:t>, 2019).</a:t>
          </a:r>
          <a:endParaRPr lang="es-CO" sz="1800" dirty="0"/>
        </a:p>
      </dgm:t>
    </dgm:pt>
    <dgm:pt modelId="{1986D695-52AF-41CE-8478-3FDB89C9FB6C}" type="parTrans" cxnId="{C8A1E0B1-9628-440C-B34E-2643A6C1F098}">
      <dgm:prSet/>
      <dgm:spPr/>
      <dgm:t>
        <a:bodyPr/>
        <a:lstStyle/>
        <a:p>
          <a:endParaRPr lang="es-CO"/>
        </a:p>
      </dgm:t>
    </dgm:pt>
    <dgm:pt modelId="{5DEEB469-B110-4A20-98A7-8C863C47A82F}" type="sibTrans" cxnId="{C8A1E0B1-9628-440C-B34E-2643A6C1F098}">
      <dgm:prSet/>
      <dgm:spPr/>
      <dgm:t>
        <a:bodyPr/>
        <a:lstStyle/>
        <a:p>
          <a:endParaRPr lang="es-CO"/>
        </a:p>
      </dgm:t>
    </dgm:pt>
    <dgm:pt modelId="{6E9B8990-798A-488F-85F8-A7A79D7331FA}" type="pres">
      <dgm:prSet presAssocID="{1701E5E3-4E2D-4BD3-9BA4-62BA6861A862}" presName="hierChild1" presStyleCnt="0">
        <dgm:presLayoutVars>
          <dgm:orgChart val="1"/>
          <dgm:chPref val="1"/>
          <dgm:dir/>
          <dgm:animOne val="branch"/>
          <dgm:animLvl val="lvl"/>
          <dgm:resizeHandles/>
        </dgm:presLayoutVars>
      </dgm:prSet>
      <dgm:spPr/>
    </dgm:pt>
    <dgm:pt modelId="{E415359D-2CA5-4DDF-B27A-C43D1F658873}" type="pres">
      <dgm:prSet presAssocID="{46589AF9-5FEB-44C6-BAF2-7B062D073283}" presName="hierRoot1" presStyleCnt="0">
        <dgm:presLayoutVars>
          <dgm:hierBranch val="init"/>
        </dgm:presLayoutVars>
      </dgm:prSet>
      <dgm:spPr/>
    </dgm:pt>
    <dgm:pt modelId="{E8EB0906-49D0-4321-B4A9-B82CD302ADC1}" type="pres">
      <dgm:prSet presAssocID="{46589AF9-5FEB-44C6-BAF2-7B062D073283}" presName="rootComposite1" presStyleCnt="0"/>
      <dgm:spPr/>
    </dgm:pt>
    <dgm:pt modelId="{37EAA9D5-E732-410E-84F9-7A75980C7A15}" type="pres">
      <dgm:prSet presAssocID="{46589AF9-5FEB-44C6-BAF2-7B062D073283}" presName="rootText1" presStyleLbl="node0" presStyleIdx="0" presStyleCnt="1">
        <dgm:presLayoutVars>
          <dgm:chPref val="3"/>
        </dgm:presLayoutVars>
      </dgm:prSet>
      <dgm:spPr/>
    </dgm:pt>
    <dgm:pt modelId="{5A207C5D-9306-4B1F-8DEC-26F8BB4B2CFC}" type="pres">
      <dgm:prSet presAssocID="{46589AF9-5FEB-44C6-BAF2-7B062D073283}" presName="rootConnector1" presStyleLbl="node1" presStyleIdx="0" presStyleCnt="0"/>
      <dgm:spPr/>
    </dgm:pt>
    <dgm:pt modelId="{F1F4B30D-A815-46A7-9118-19A8401A7C29}" type="pres">
      <dgm:prSet presAssocID="{46589AF9-5FEB-44C6-BAF2-7B062D073283}" presName="hierChild2" presStyleCnt="0"/>
      <dgm:spPr/>
    </dgm:pt>
    <dgm:pt modelId="{95FBC6F1-538F-4800-8FA0-D43D04B8A585}" type="pres">
      <dgm:prSet presAssocID="{1C63BD81-6BC4-4877-8791-C3403D205259}" presName="Name37" presStyleLbl="parChTrans1D2" presStyleIdx="0" presStyleCnt="3"/>
      <dgm:spPr/>
    </dgm:pt>
    <dgm:pt modelId="{ADF1BB83-4D01-4720-83CF-CDD11D639E4C}" type="pres">
      <dgm:prSet presAssocID="{AF8F75EC-8B1F-4250-8E4E-D86016B56B86}" presName="hierRoot2" presStyleCnt="0">
        <dgm:presLayoutVars>
          <dgm:hierBranch val="init"/>
        </dgm:presLayoutVars>
      </dgm:prSet>
      <dgm:spPr/>
    </dgm:pt>
    <dgm:pt modelId="{38CCB41B-B0CE-4F25-AF68-AB5D6CFFFE30}" type="pres">
      <dgm:prSet presAssocID="{AF8F75EC-8B1F-4250-8E4E-D86016B56B86}" presName="rootComposite" presStyleCnt="0"/>
      <dgm:spPr/>
    </dgm:pt>
    <dgm:pt modelId="{73ED8F31-8A19-4EDF-B253-4403119FAD6D}" type="pres">
      <dgm:prSet presAssocID="{AF8F75EC-8B1F-4250-8E4E-D86016B56B86}" presName="rootText" presStyleLbl="node2" presStyleIdx="0" presStyleCnt="3" custScaleX="143889" custScaleY="180298">
        <dgm:presLayoutVars>
          <dgm:chPref val="3"/>
        </dgm:presLayoutVars>
      </dgm:prSet>
      <dgm:spPr/>
    </dgm:pt>
    <dgm:pt modelId="{7A5C6BCD-B7C0-47DD-8CCC-F892C409380D}" type="pres">
      <dgm:prSet presAssocID="{AF8F75EC-8B1F-4250-8E4E-D86016B56B86}" presName="rootConnector" presStyleLbl="node2" presStyleIdx="0" presStyleCnt="3"/>
      <dgm:spPr/>
    </dgm:pt>
    <dgm:pt modelId="{AD521BAE-9C0B-4853-A0DA-8CFA2D39951E}" type="pres">
      <dgm:prSet presAssocID="{AF8F75EC-8B1F-4250-8E4E-D86016B56B86}" presName="hierChild4" presStyleCnt="0"/>
      <dgm:spPr/>
    </dgm:pt>
    <dgm:pt modelId="{B45728B3-D408-428B-B8CF-6D1A4590ABE5}" type="pres">
      <dgm:prSet presAssocID="{AF8F75EC-8B1F-4250-8E4E-D86016B56B86}" presName="hierChild5" presStyleCnt="0"/>
      <dgm:spPr/>
    </dgm:pt>
    <dgm:pt modelId="{D325248C-D305-4C22-801E-8F178E41515F}" type="pres">
      <dgm:prSet presAssocID="{0CA8250C-1C48-40A4-8FBA-9E1F4346C57C}" presName="Name37" presStyleLbl="parChTrans1D2" presStyleIdx="1" presStyleCnt="3"/>
      <dgm:spPr/>
    </dgm:pt>
    <dgm:pt modelId="{9A272625-57EE-4460-AB92-C1995B3A2419}" type="pres">
      <dgm:prSet presAssocID="{377D8689-94B8-439B-9ACA-08E9E7C2A9B5}" presName="hierRoot2" presStyleCnt="0">
        <dgm:presLayoutVars>
          <dgm:hierBranch val="init"/>
        </dgm:presLayoutVars>
      </dgm:prSet>
      <dgm:spPr/>
    </dgm:pt>
    <dgm:pt modelId="{A919D7F7-AE5F-4965-8966-FFD2B1901F25}" type="pres">
      <dgm:prSet presAssocID="{377D8689-94B8-439B-9ACA-08E9E7C2A9B5}" presName="rootComposite" presStyleCnt="0"/>
      <dgm:spPr/>
    </dgm:pt>
    <dgm:pt modelId="{F4E9F9C6-0BF2-46B9-950D-7DCE84AA4C90}" type="pres">
      <dgm:prSet presAssocID="{377D8689-94B8-439B-9ACA-08E9E7C2A9B5}" presName="rootText" presStyleLbl="node2" presStyleIdx="1" presStyleCnt="3" custScaleY="182276" custLinFactNeighborX="-10889" custLinFactNeighborY="3934">
        <dgm:presLayoutVars>
          <dgm:chPref val="3"/>
        </dgm:presLayoutVars>
      </dgm:prSet>
      <dgm:spPr/>
    </dgm:pt>
    <dgm:pt modelId="{D7181386-5352-47D8-B69E-98F5F58B3BBB}" type="pres">
      <dgm:prSet presAssocID="{377D8689-94B8-439B-9ACA-08E9E7C2A9B5}" presName="rootConnector" presStyleLbl="node2" presStyleIdx="1" presStyleCnt="3"/>
      <dgm:spPr/>
    </dgm:pt>
    <dgm:pt modelId="{370A82C2-D8EB-4D7B-A163-F8F2B59ED94E}" type="pres">
      <dgm:prSet presAssocID="{377D8689-94B8-439B-9ACA-08E9E7C2A9B5}" presName="hierChild4" presStyleCnt="0"/>
      <dgm:spPr/>
    </dgm:pt>
    <dgm:pt modelId="{B5061191-0D69-48A9-8226-43D467E998FC}" type="pres">
      <dgm:prSet presAssocID="{377D8689-94B8-439B-9ACA-08E9E7C2A9B5}" presName="hierChild5" presStyleCnt="0"/>
      <dgm:spPr/>
    </dgm:pt>
    <dgm:pt modelId="{04147ADD-F3A6-4E6C-9B08-080AA60700C8}" type="pres">
      <dgm:prSet presAssocID="{1986D695-52AF-41CE-8478-3FDB89C9FB6C}" presName="Name37" presStyleLbl="parChTrans1D2" presStyleIdx="2" presStyleCnt="3"/>
      <dgm:spPr/>
    </dgm:pt>
    <dgm:pt modelId="{F5A08B05-113F-4853-8E55-EEA74569FF0D}" type="pres">
      <dgm:prSet presAssocID="{21824EF9-3491-4C68-B140-874D39AE0BF6}" presName="hierRoot2" presStyleCnt="0">
        <dgm:presLayoutVars>
          <dgm:hierBranch val="init"/>
        </dgm:presLayoutVars>
      </dgm:prSet>
      <dgm:spPr/>
    </dgm:pt>
    <dgm:pt modelId="{6AAA4A27-1A75-4406-AAE8-D59EB24ECA5E}" type="pres">
      <dgm:prSet presAssocID="{21824EF9-3491-4C68-B140-874D39AE0BF6}" presName="rootComposite" presStyleCnt="0"/>
      <dgm:spPr/>
    </dgm:pt>
    <dgm:pt modelId="{709DAD23-BF1A-4131-92AD-FC22000518A5}" type="pres">
      <dgm:prSet presAssocID="{21824EF9-3491-4C68-B140-874D39AE0BF6}" presName="rootText" presStyleLbl="node2" presStyleIdx="2" presStyleCnt="3" custScaleX="122111" custScaleY="180134">
        <dgm:presLayoutVars>
          <dgm:chPref val="3"/>
        </dgm:presLayoutVars>
      </dgm:prSet>
      <dgm:spPr/>
    </dgm:pt>
    <dgm:pt modelId="{8A90096D-20AD-4E94-937D-8CFA229A596C}" type="pres">
      <dgm:prSet presAssocID="{21824EF9-3491-4C68-B140-874D39AE0BF6}" presName="rootConnector" presStyleLbl="node2" presStyleIdx="2" presStyleCnt="3"/>
      <dgm:spPr/>
    </dgm:pt>
    <dgm:pt modelId="{0635A77F-38B0-4BAB-9E8C-232218CE84E6}" type="pres">
      <dgm:prSet presAssocID="{21824EF9-3491-4C68-B140-874D39AE0BF6}" presName="hierChild4" presStyleCnt="0"/>
      <dgm:spPr/>
    </dgm:pt>
    <dgm:pt modelId="{E792A221-B31D-4179-8C29-27E8F10EA36E}" type="pres">
      <dgm:prSet presAssocID="{21824EF9-3491-4C68-B140-874D39AE0BF6}" presName="hierChild5" presStyleCnt="0"/>
      <dgm:spPr/>
    </dgm:pt>
    <dgm:pt modelId="{C10BA0B5-D53E-4A31-8B90-0A12DC31A4C1}" type="pres">
      <dgm:prSet presAssocID="{46589AF9-5FEB-44C6-BAF2-7B062D073283}" presName="hierChild3" presStyleCnt="0"/>
      <dgm:spPr/>
    </dgm:pt>
  </dgm:ptLst>
  <dgm:cxnLst>
    <dgm:cxn modelId="{E6F24F01-2A47-4DDE-A133-DBFC2C687E4F}" type="presOf" srcId="{1C63BD81-6BC4-4877-8791-C3403D205259}" destId="{95FBC6F1-538F-4800-8FA0-D43D04B8A585}" srcOrd="0" destOrd="0" presId="urn:microsoft.com/office/officeart/2005/8/layout/orgChart1"/>
    <dgm:cxn modelId="{76E61211-7F9A-4052-953E-351A69514ABD}" type="presOf" srcId="{46589AF9-5FEB-44C6-BAF2-7B062D073283}" destId="{37EAA9D5-E732-410E-84F9-7A75980C7A15}" srcOrd="0" destOrd="0" presId="urn:microsoft.com/office/officeart/2005/8/layout/orgChart1"/>
    <dgm:cxn modelId="{9B2E4411-004D-4CDD-82EC-48676A98FC41}" type="presOf" srcId="{46589AF9-5FEB-44C6-BAF2-7B062D073283}" destId="{5A207C5D-9306-4B1F-8DEC-26F8BB4B2CFC}" srcOrd="1" destOrd="0" presId="urn:microsoft.com/office/officeart/2005/8/layout/orgChart1"/>
    <dgm:cxn modelId="{32D32B1F-EA6A-4ECB-8EC3-762C0427729D}" srcId="{46589AF9-5FEB-44C6-BAF2-7B062D073283}" destId="{AF8F75EC-8B1F-4250-8E4E-D86016B56B86}" srcOrd="0" destOrd="0" parTransId="{1C63BD81-6BC4-4877-8791-C3403D205259}" sibTransId="{7263BED1-E817-4038-95E0-D30BA84FEFB2}"/>
    <dgm:cxn modelId="{EF5C7127-5B7B-4CCD-9219-EFC1B7C01AB2}" type="presOf" srcId="{1986D695-52AF-41CE-8478-3FDB89C9FB6C}" destId="{04147ADD-F3A6-4E6C-9B08-080AA60700C8}" srcOrd="0" destOrd="0" presId="urn:microsoft.com/office/officeart/2005/8/layout/orgChart1"/>
    <dgm:cxn modelId="{D0D7713D-67ED-4D99-AD7D-2BC59E5E9A3A}" type="presOf" srcId="{AF8F75EC-8B1F-4250-8E4E-D86016B56B86}" destId="{73ED8F31-8A19-4EDF-B253-4403119FAD6D}" srcOrd="0" destOrd="0" presId="urn:microsoft.com/office/officeart/2005/8/layout/orgChart1"/>
    <dgm:cxn modelId="{ACF35D66-B44E-4774-853F-054901A928B5}" srcId="{1701E5E3-4E2D-4BD3-9BA4-62BA6861A862}" destId="{46589AF9-5FEB-44C6-BAF2-7B062D073283}" srcOrd="0" destOrd="0" parTransId="{E87FC026-8458-4B81-B38C-EBECF71C11CE}" sibTransId="{16C2C360-130C-429B-8B6D-B14DB93F2B74}"/>
    <dgm:cxn modelId="{78460B68-9BEE-472C-83D2-4CB57C50A20E}" type="presOf" srcId="{AF8F75EC-8B1F-4250-8E4E-D86016B56B86}" destId="{7A5C6BCD-B7C0-47DD-8CCC-F892C409380D}" srcOrd="1" destOrd="0" presId="urn:microsoft.com/office/officeart/2005/8/layout/orgChart1"/>
    <dgm:cxn modelId="{9AA37B77-A91F-4D3A-8719-C76FC9F19D5B}" type="presOf" srcId="{377D8689-94B8-439B-9ACA-08E9E7C2A9B5}" destId="{D7181386-5352-47D8-B69E-98F5F58B3BBB}" srcOrd="1" destOrd="0" presId="urn:microsoft.com/office/officeart/2005/8/layout/orgChart1"/>
    <dgm:cxn modelId="{F8F98787-9F3B-435D-B925-E6C95C8AD535}" srcId="{46589AF9-5FEB-44C6-BAF2-7B062D073283}" destId="{377D8689-94B8-439B-9ACA-08E9E7C2A9B5}" srcOrd="1" destOrd="0" parTransId="{0CA8250C-1C48-40A4-8FBA-9E1F4346C57C}" sibTransId="{5F3279FD-2C8C-419D-A68A-B5102A0BBA0A}"/>
    <dgm:cxn modelId="{C8A1E0B1-9628-440C-B34E-2643A6C1F098}" srcId="{46589AF9-5FEB-44C6-BAF2-7B062D073283}" destId="{21824EF9-3491-4C68-B140-874D39AE0BF6}" srcOrd="2" destOrd="0" parTransId="{1986D695-52AF-41CE-8478-3FDB89C9FB6C}" sibTransId="{5DEEB469-B110-4A20-98A7-8C863C47A82F}"/>
    <dgm:cxn modelId="{A7EE64B3-B776-42ED-83B4-B85F32E71329}" type="presOf" srcId="{21824EF9-3491-4C68-B140-874D39AE0BF6}" destId="{8A90096D-20AD-4E94-937D-8CFA229A596C}" srcOrd="1" destOrd="0" presId="urn:microsoft.com/office/officeart/2005/8/layout/orgChart1"/>
    <dgm:cxn modelId="{F43BBAD7-5ED8-4F54-9798-F18D278C689B}" type="presOf" srcId="{1701E5E3-4E2D-4BD3-9BA4-62BA6861A862}" destId="{6E9B8990-798A-488F-85F8-A7A79D7331FA}" srcOrd="0" destOrd="0" presId="urn:microsoft.com/office/officeart/2005/8/layout/orgChart1"/>
    <dgm:cxn modelId="{5DD061EE-BDD9-4655-9520-DADC4185E552}" type="presOf" srcId="{377D8689-94B8-439B-9ACA-08E9E7C2A9B5}" destId="{F4E9F9C6-0BF2-46B9-950D-7DCE84AA4C90}" srcOrd="0" destOrd="0" presId="urn:microsoft.com/office/officeart/2005/8/layout/orgChart1"/>
    <dgm:cxn modelId="{594937F7-C6CA-4ABA-AC1B-73B08BAF010D}" type="presOf" srcId="{21824EF9-3491-4C68-B140-874D39AE0BF6}" destId="{709DAD23-BF1A-4131-92AD-FC22000518A5}" srcOrd="0" destOrd="0" presId="urn:microsoft.com/office/officeart/2005/8/layout/orgChart1"/>
    <dgm:cxn modelId="{C24CC9FB-45DF-4F14-BCEA-00A84D0E4D57}" type="presOf" srcId="{0CA8250C-1C48-40A4-8FBA-9E1F4346C57C}" destId="{D325248C-D305-4C22-801E-8F178E41515F}" srcOrd="0" destOrd="0" presId="urn:microsoft.com/office/officeart/2005/8/layout/orgChart1"/>
    <dgm:cxn modelId="{7F96FBA1-10FF-4F85-84F7-EA1B8CEDB205}" type="presParOf" srcId="{6E9B8990-798A-488F-85F8-A7A79D7331FA}" destId="{E415359D-2CA5-4DDF-B27A-C43D1F658873}" srcOrd="0" destOrd="0" presId="urn:microsoft.com/office/officeart/2005/8/layout/orgChart1"/>
    <dgm:cxn modelId="{41AF58D6-2FEE-48AC-B383-0D8560137334}" type="presParOf" srcId="{E415359D-2CA5-4DDF-B27A-C43D1F658873}" destId="{E8EB0906-49D0-4321-B4A9-B82CD302ADC1}" srcOrd="0" destOrd="0" presId="urn:microsoft.com/office/officeart/2005/8/layout/orgChart1"/>
    <dgm:cxn modelId="{F2C6918B-4963-4050-973F-01014D39D51A}" type="presParOf" srcId="{E8EB0906-49D0-4321-B4A9-B82CD302ADC1}" destId="{37EAA9D5-E732-410E-84F9-7A75980C7A15}" srcOrd="0" destOrd="0" presId="urn:microsoft.com/office/officeart/2005/8/layout/orgChart1"/>
    <dgm:cxn modelId="{B331EC28-E014-4EF0-A191-826CE58358C2}" type="presParOf" srcId="{E8EB0906-49D0-4321-B4A9-B82CD302ADC1}" destId="{5A207C5D-9306-4B1F-8DEC-26F8BB4B2CFC}" srcOrd="1" destOrd="0" presId="urn:microsoft.com/office/officeart/2005/8/layout/orgChart1"/>
    <dgm:cxn modelId="{D8C45481-4A16-4A7F-A2D4-792279EC3328}" type="presParOf" srcId="{E415359D-2CA5-4DDF-B27A-C43D1F658873}" destId="{F1F4B30D-A815-46A7-9118-19A8401A7C29}" srcOrd="1" destOrd="0" presId="urn:microsoft.com/office/officeart/2005/8/layout/orgChart1"/>
    <dgm:cxn modelId="{2FA3AF54-DB11-4132-A430-9DD51BCE529B}" type="presParOf" srcId="{F1F4B30D-A815-46A7-9118-19A8401A7C29}" destId="{95FBC6F1-538F-4800-8FA0-D43D04B8A585}" srcOrd="0" destOrd="0" presId="urn:microsoft.com/office/officeart/2005/8/layout/orgChart1"/>
    <dgm:cxn modelId="{8B6993DF-D879-4C22-A579-1659F8AC093F}" type="presParOf" srcId="{F1F4B30D-A815-46A7-9118-19A8401A7C29}" destId="{ADF1BB83-4D01-4720-83CF-CDD11D639E4C}" srcOrd="1" destOrd="0" presId="urn:microsoft.com/office/officeart/2005/8/layout/orgChart1"/>
    <dgm:cxn modelId="{232B7FB2-B9EE-47AA-A894-9B60E32B6FC9}" type="presParOf" srcId="{ADF1BB83-4D01-4720-83CF-CDD11D639E4C}" destId="{38CCB41B-B0CE-4F25-AF68-AB5D6CFFFE30}" srcOrd="0" destOrd="0" presId="urn:microsoft.com/office/officeart/2005/8/layout/orgChart1"/>
    <dgm:cxn modelId="{2B1B130B-360A-4485-9A77-1FB9D85FC701}" type="presParOf" srcId="{38CCB41B-B0CE-4F25-AF68-AB5D6CFFFE30}" destId="{73ED8F31-8A19-4EDF-B253-4403119FAD6D}" srcOrd="0" destOrd="0" presId="urn:microsoft.com/office/officeart/2005/8/layout/orgChart1"/>
    <dgm:cxn modelId="{F1DE4873-23A8-4DC6-B229-0600CCAD6798}" type="presParOf" srcId="{38CCB41B-B0CE-4F25-AF68-AB5D6CFFFE30}" destId="{7A5C6BCD-B7C0-47DD-8CCC-F892C409380D}" srcOrd="1" destOrd="0" presId="urn:microsoft.com/office/officeart/2005/8/layout/orgChart1"/>
    <dgm:cxn modelId="{53586016-F634-477E-8991-3C97357BEB70}" type="presParOf" srcId="{ADF1BB83-4D01-4720-83CF-CDD11D639E4C}" destId="{AD521BAE-9C0B-4853-A0DA-8CFA2D39951E}" srcOrd="1" destOrd="0" presId="urn:microsoft.com/office/officeart/2005/8/layout/orgChart1"/>
    <dgm:cxn modelId="{DBD75A29-F7FB-499D-8999-256B9E4899EB}" type="presParOf" srcId="{ADF1BB83-4D01-4720-83CF-CDD11D639E4C}" destId="{B45728B3-D408-428B-B8CF-6D1A4590ABE5}" srcOrd="2" destOrd="0" presId="urn:microsoft.com/office/officeart/2005/8/layout/orgChart1"/>
    <dgm:cxn modelId="{F96459A9-4A64-499B-9980-135C615486E1}" type="presParOf" srcId="{F1F4B30D-A815-46A7-9118-19A8401A7C29}" destId="{D325248C-D305-4C22-801E-8F178E41515F}" srcOrd="2" destOrd="0" presId="urn:microsoft.com/office/officeart/2005/8/layout/orgChart1"/>
    <dgm:cxn modelId="{D5C3D8E3-9F7F-4F50-8C9C-F8B401385292}" type="presParOf" srcId="{F1F4B30D-A815-46A7-9118-19A8401A7C29}" destId="{9A272625-57EE-4460-AB92-C1995B3A2419}" srcOrd="3" destOrd="0" presId="urn:microsoft.com/office/officeart/2005/8/layout/orgChart1"/>
    <dgm:cxn modelId="{3D7FBB35-B602-408C-8013-602882A87DBD}" type="presParOf" srcId="{9A272625-57EE-4460-AB92-C1995B3A2419}" destId="{A919D7F7-AE5F-4965-8966-FFD2B1901F25}" srcOrd="0" destOrd="0" presId="urn:microsoft.com/office/officeart/2005/8/layout/orgChart1"/>
    <dgm:cxn modelId="{D0221D09-F922-4714-B3B4-C1E4C7528320}" type="presParOf" srcId="{A919D7F7-AE5F-4965-8966-FFD2B1901F25}" destId="{F4E9F9C6-0BF2-46B9-950D-7DCE84AA4C90}" srcOrd="0" destOrd="0" presId="urn:microsoft.com/office/officeart/2005/8/layout/orgChart1"/>
    <dgm:cxn modelId="{D87A6D4C-01F4-48FA-9569-21172D6818C4}" type="presParOf" srcId="{A919D7F7-AE5F-4965-8966-FFD2B1901F25}" destId="{D7181386-5352-47D8-B69E-98F5F58B3BBB}" srcOrd="1" destOrd="0" presId="urn:microsoft.com/office/officeart/2005/8/layout/orgChart1"/>
    <dgm:cxn modelId="{EC4B6094-7394-4573-9F36-409CD57EEE2A}" type="presParOf" srcId="{9A272625-57EE-4460-AB92-C1995B3A2419}" destId="{370A82C2-D8EB-4D7B-A163-F8F2B59ED94E}" srcOrd="1" destOrd="0" presId="urn:microsoft.com/office/officeart/2005/8/layout/orgChart1"/>
    <dgm:cxn modelId="{C4472EA8-4471-4FAC-836C-691437CC5A36}" type="presParOf" srcId="{9A272625-57EE-4460-AB92-C1995B3A2419}" destId="{B5061191-0D69-48A9-8226-43D467E998FC}" srcOrd="2" destOrd="0" presId="urn:microsoft.com/office/officeart/2005/8/layout/orgChart1"/>
    <dgm:cxn modelId="{43DBA8CA-645D-4791-BBDC-72F86C0821D6}" type="presParOf" srcId="{F1F4B30D-A815-46A7-9118-19A8401A7C29}" destId="{04147ADD-F3A6-4E6C-9B08-080AA60700C8}" srcOrd="4" destOrd="0" presId="urn:microsoft.com/office/officeart/2005/8/layout/orgChart1"/>
    <dgm:cxn modelId="{804D6F1E-EDB5-44A2-851B-7625F2AC1CA0}" type="presParOf" srcId="{F1F4B30D-A815-46A7-9118-19A8401A7C29}" destId="{F5A08B05-113F-4853-8E55-EEA74569FF0D}" srcOrd="5" destOrd="0" presId="urn:microsoft.com/office/officeart/2005/8/layout/orgChart1"/>
    <dgm:cxn modelId="{B729F6CD-4758-4CA7-A9C1-309B02E799A0}" type="presParOf" srcId="{F5A08B05-113F-4853-8E55-EEA74569FF0D}" destId="{6AAA4A27-1A75-4406-AAE8-D59EB24ECA5E}" srcOrd="0" destOrd="0" presId="urn:microsoft.com/office/officeart/2005/8/layout/orgChart1"/>
    <dgm:cxn modelId="{4B101055-54FC-431A-B911-9F6CFC231EB0}" type="presParOf" srcId="{6AAA4A27-1A75-4406-AAE8-D59EB24ECA5E}" destId="{709DAD23-BF1A-4131-92AD-FC22000518A5}" srcOrd="0" destOrd="0" presId="urn:microsoft.com/office/officeart/2005/8/layout/orgChart1"/>
    <dgm:cxn modelId="{DC7D43A4-E95C-4670-BED5-DD8ADF9D128C}" type="presParOf" srcId="{6AAA4A27-1A75-4406-AAE8-D59EB24ECA5E}" destId="{8A90096D-20AD-4E94-937D-8CFA229A596C}" srcOrd="1" destOrd="0" presId="urn:microsoft.com/office/officeart/2005/8/layout/orgChart1"/>
    <dgm:cxn modelId="{44835C9A-EFE6-488B-9B8D-9735215B874D}" type="presParOf" srcId="{F5A08B05-113F-4853-8E55-EEA74569FF0D}" destId="{0635A77F-38B0-4BAB-9E8C-232218CE84E6}" srcOrd="1" destOrd="0" presId="urn:microsoft.com/office/officeart/2005/8/layout/orgChart1"/>
    <dgm:cxn modelId="{5E566D74-373D-49CD-A892-8E55DFC43911}" type="presParOf" srcId="{F5A08B05-113F-4853-8E55-EEA74569FF0D}" destId="{E792A221-B31D-4179-8C29-27E8F10EA36E}" srcOrd="2" destOrd="0" presId="urn:microsoft.com/office/officeart/2005/8/layout/orgChart1"/>
    <dgm:cxn modelId="{21C0F7C5-014C-4F73-99BC-19B0ECDBDD35}" type="presParOf" srcId="{E415359D-2CA5-4DDF-B27A-C43D1F658873}" destId="{C10BA0B5-D53E-4A31-8B90-0A12DC31A4C1}"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F71394-6D3C-4448-B34F-1765CC1C50A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CO"/>
        </a:p>
      </dgm:t>
    </dgm:pt>
    <dgm:pt modelId="{378EBE05-AF4F-4772-ACB9-DB9A091E782C}">
      <dgm:prSet phldrT="[Texto]" custT="1"/>
      <dgm:spPr/>
      <dgm:t>
        <a:bodyPr/>
        <a:lstStyle/>
        <a:p>
          <a:r>
            <a:rPr lang="es-CO" sz="3600" b="1" dirty="0"/>
            <a:t>Tipos de Filtrado</a:t>
          </a:r>
        </a:p>
      </dgm:t>
    </dgm:pt>
    <dgm:pt modelId="{C4B558FE-4F08-4279-A561-C71B5C6C5070}" type="parTrans" cxnId="{6B8E5AF3-CE6C-4494-B456-BD94DB76E71D}">
      <dgm:prSet/>
      <dgm:spPr/>
      <dgm:t>
        <a:bodyPr/>
        <a:lstStyle/>
        <a:p>
          <a:endParaRPr lang="es-CO"/>
        </a:p>
      </dgm:t>
    </dgm:pt>
    <dgm:pt modelId="{AF385A36-9BB0-4FE4-B636-165CAD6C8CFF}" type="sibTrans" cxnId="{6B8E5AF3-CE6C-4494-B456-BD94DB76E71D}">
      <dgm:prSet/>
      <dgm:spPr/>
      <dgm:t>
        <a:bodyPr/>
        <a:lstStyle/>
        <a:p>
          <a:endParaRPr lang="es-CO"/>
        </a:p>
      </dgm:t>
    </dgm:pt>
    <dgm:pt modelId="{DE5AD3D9-A010-4766-BC22-768390D3316F}">
      <dgm:prSet phldrT="[Texto]" custT="1"/>
      <dgm:spPr/>
      <dgm:t>
        <a:bodyPr/>
        <a:lstStyle/>
        <a:p>
          <a:pPr algn="ctr">
            <a:buNone/>
          </a:pPr>
          <a:r>
            <a:rPr lang="es-CO" sz="2400" b="1" i="0" dirty="0"/>
            <a:t>Filtrado Colaborativo:</a:t>
          </a:r>
          <a:endParaRPr lang="es-CO" sz="1600" b="1" i="0" dirty="0"/>
        </a:p>
        <a:p>
          <a:pPr algn="ctr">
            <a:buFont typeface="Wingdings" panose="05000000000000000000" pitchFamily="2" charset="2"/>
            <a:buChar char="v"/>
          </a:pPr>
          <a:r>
            <a:rPr lang="es-CO" sz="1800" b="0" i="0" dirty="0"/>
            <a:t>- Se identifican usuarios similares</a:t>
          </a:r>
        </a:p>
        <a:p>
          <a:pPr algn="ctr">
            <a:buFont typeface="Wingdings" panose="05000000000000000000" pitchFamily="2" charset="2"/>
            <a:buChar char="v"/>
          </a:pPr>
          <a:r>
            <a:rPr lang="es-MX" sz="1800" b="0" i="0" dirty="0"/>
            <a:t>- Se recomiendan nuevos ítems a otros usuarios basado en el rating dado por otros usuarios similares (que no haya valorado este usuario) </a:t>
          </a:r>
          <a:r>
            <a:rPr lang="es-MX" sz="1800" dirty="0"/>
            <a:t>(</a:t>
          </a:r>
          <a:r>
            <a:rPr lang="es-MX" sz="1800" dirty="0" err="1"/>
            <a:t>Bagnato</a:t>
          </a:r>
          <a:r>
            <a:rPr lang="es-MX" sz="1800" dirty="0"/>
            <a:t>, 2019).</a:t>
          </a:r>
          <a:endParaRPr lang="es-CO" sz="1800" dirty="0"/>
        </a:p>
      </dgm:t>
    </dgm:pt>
    <dgm:pt modelId="{60039235-6F1D-4157-B870-1DBEAF1DB00F}" type="parTrans" cxnId="{6C284125-2E21-4DF0-8B59-B58FC356156D}">
      <dgm:prSet/>
      <dgm:spPr/>
      <dgm:t>
        <a:bodyPr/>
        <a:lstStyle/>
        <a:p>
          <a:endParaRPr lang="es-CO"/>
        </a:p>
      </dgm:t>
    </dgm:pt>
    <dgm:pt modelId="{DD5FB3CF-CD9C-4B11-BA77-32C75318B7ED}" type="sibTrans" cxnId="{6C284125-2E21-4DF0-8B59-B58FC356156D}">
      <dgm:prSet/>
      <dgm:spPr/>
      <dgm:t>
        <a:bodyPr/>
        <a:lstStyle/>
        <a:p>
          <a:endParaRPr lang="es-CO"/>
        </a:p>
      </dgm:t>
    </dgm:pt>
    <dgm:pt modelId="{F20E5F8C-685A-46A7-9CCE-FC0EF2271DDC}">
      <dgm:prSet phldrT="[Texto]" custT="1"/>
      <dgm:spPr/>
      <dgm:t>
        <a:bodyPr/>
        <a:lstStyle/>
        <a:p>
          <a:r>
            <a:rPr lang="es-CO" sz="2400" b="1" i="0" dirty="0"/>
            <a:t>Filtrado basado en Contenido:</a:t>
          </a:r>
          <a:endParaRPr lang="es-CO" sz="1500" b="1" i="0" dirty="0"/>
        </a:p>
        <a:p>
          <a:r>
            <a:rPr lang="es-MX" sz="1800" b="0" i="0" dirty="0"/>
            <a:t>Al usuario se le recomendarán ítems parecidos a aquellos que eligió anteriormente; muchos sistemas basados en contenido se centran en la recomendación de ítems contenedores de información textual. Estas técnicas utilizan perfiles con información relativa a los usuarios, sus gustos, preferencias y necesidades (Mooney &amp; Roy, 2000)</a:t>
          </a:r>
          <a:endParaRPr lang="es-CO" sz="1800" dirty="0"/>
        </a:p>
      </dgm:t>
    </dgm:pt>
    <dgm:pt modelId="{56CFC949-D000-44C6-AEFA-E35967F6FDD2}" type="parTrans" cxnId="{0BE66AC6-4909-49C2-8254-483B13814931}">
      <dgm:prSet/>
      <dgm:spPr/>
      <dgm:t>
        <a:bodyPr/>
        <a:lstStyle/>
        <a:p>
          <a:endParaRPr lang="es-CO"/>
        </a:p>
      </dgm:t>
    </dgm:pt>
    <dgm:pt modelId="{9A1A96E9-7942-4FAC-B9AE-6AC68EA10B38}" type="sibTrans" cxnId="{0BE66AC6-4909-49C2-8254-483B13814931}">
      <dgm:prSet/>
      <dgm:spPr/>
      <dgm:t>
        <a:bodyPr/>
        <a:lstStyle/>
        <a:p>
          <a:endParaRPr lang="es-CO"/>
        </a:p>
      </dgm:t>
    </dgm:pt>
    <dgm:pt modelId="{049050A7-A011-4C46-927D-22713B4C4CA1}">
      <dgm:prSet custT="1"/>
      <dgm:spPr/>
      <dgm:t>
        <a:bodyPr/>
        <a:lstStyle/>
        <a:p>
          <a:r>
            <a:rPr lang="es-CO" sz="2400" b="1" i="0" dirty="0"/>
            <a:t>Filtrado Demográfico:</a:t>
          </a:r>
        </a:p>
        <a:p>
          <a:r>
            <a:rPr lang="es-CO" sz="1800" b="1" i="0" dirty="0"/>
            <a:t>- </a:t>
          </a:r>
          <a:r>
            <a:rPr lang="es-MX" sz="1800" b="0" i="0" dirty="0"/>
            <a:t>Estas recomendaciones se realizan en función de las características de los usuarios (edad, sexo, situación geográfica, profesión, etc) </a:t>
          </a:r>
          <a:r>
            <a:rPr lang="es-MX" sz="1800" i="0" dirty="0">
              <a:effectLst/>
            </a:rPr>
            <a:t>(Moya, 2013).</a:t>
          </a:r>
          <a:endParaRPr lang="es-CO" sz="1800" dirty="0"/>
        </a:p>
      </dgm:t>
    </dgm:pt>
    <dgm:pt modelId="{C775BC07-A838-4DC9-9E3E-5C7EB1AE290C}" type="parTrans" cxnId="{15751D64-68D1-466D-9F14-E7F89BC9B8CB}">
      <dgm:prSet/>
      <dgm:spPr/>
      <dgm:t>
        <a:bodyPr/>
        <a:lstStyle/>
        <a:p>
          <a:endParaRPr lang="es-CO"/>
        </a:p>
      </dgm:t>
    </dgm:pt>
    <dgm:pt modelId="{A5A22D12-D6AF-4C09-AFFA-900D4A6D12EB}" type="sibTrans" cxnId="{15751D64-68D1-466D-9F14-E7F89BC9B8CB}">
      <dgm:prSet/>
      <dgm:spPr/>
      <dgm:t>
        <a:bodyPr/>
        <a:lstStyle/>
        <a:p>
          <a:endParaRPr lang="es-CO"/>
        </a:p>
      </dgm:t>
    </dgm:pt>
    <dgm:pt modelId="{3201F05D-803C-4991-A4E2-06E181AC0ADB}">
      <dgm:prSet custT="1"/>
      <dgm:spPr/>
      <dgm:t>
        <a:bodyPr/>
        <a:lstStyle/>
        <a:p>
          <a:r>
            <a:rPr lang="es-CO" sz="2400" b="1" i="0" dirty="0"/>
            <a:t>Filtrado Híbrido:</a:t>
          </a:r>
        </a:p>
        <a:p>
          <a:r>
            <a:rPr lang="es-CO" sz="2400" b="1" i="0" dirty="0"/>
            <a:t>- </a:t>
          </a:r>
          <a:r>
            <a:rPr lang="es-MX" sz="1800" b="0" i="0" dirty="0"/>
            <a:t>Los sistemas de recomendación híbridos combinan diferentes métodos de recomendación para, o bien eliminar problemas específicos de un sistema en concreto, o para aumentar la precisión de las recomendaciones. Típicamente los sistemas de recomendación de filtro colaborativo son combinados con otros sistemas de recomendación para paliar el problema del arranque en frío. No obstante, los otros sistemas de recomendación también pueden ser combinados </a:t>
          </a:r>
          <a:r>
            <a:rPr lang="es-CO" sz="1800" b="0" i="0" dirty="0"/>
            <a:t>(Seguido, 2009).</a:t>
          </a:r>
        </a:p>
      </dgm:t>
    </dgm:pt>
    <dgm:pt modelId="{10E45B7E-B9DF-465F-BB46-AB98713EFC04}" type="parTrans" cxnId="{7F331F5A-AAC0-4E5F-ACFC-DD03AB339FD9}">
      <dgm:prSet/>
      <dgm:spPr/>
      <dgm:t>
        <a:bodyPr/>
        <a:lstStyle/>
        <a:p>
          <a:endParaRPr lang="es-CO"/>
        </a:p>
      </dgm:t>
    </dgm:pt>
    <dgm:pt modelId="{12D93888-C68F-4F02-8002-606DCB27B6AF}" type="sibTrans" cxnId="{7F331F5A-AAC0-4E5F-ACFC-DD03AB339FD9}">
      <dgm:prSet/>
      <dgm:spPr/>
      <dgm:t>
        <a:bodyPr/>
        <a:lstStyle/>
        <a:p>
          <a:endParaRPr lang="es-CO"/>
        </a:p>
      </dgm:t>
    </dgm:pt>
    <dgm:pt modelId="{1F073ABA-31BA-4C1C-9CA1-A453B5BE864F}" type="pres">
      <dgm:prSet presAssocID="{26F71394-6D3C-4448-B34F-1765CC1C50AB}" presName="hierChild1" presStyleCnt="0">
        <dgm:presLayoutVars>
          <dgm:orgChart val="1"/>
          <dgm:chPref val="1"/>
          <dgm:dir/>
          <dgm:animOne val="branch"/>
          <dgm:animLvl val="lvl"/>
          <dgm:resizeHandles/>
        </dgm:presLayoutVars>
      </dgm:prSet>
      <dgm:spPr/>
    </dgm:pt>
    <dgm:pt modelId="{52DCB85E-7777-496A-8224-8B2B44B12CBF}" type="pres">
      <dgm:prSet presAssocID="{378EBE05-AF4F-4772-ACB9-DB9A091E782C}" presName="hierRoot1" presStyleCnt="0">
        <dgm:presLayoutVars>
          <dgm:hierBranch val="init"/>
        </dgm:presLayoutVars>
      </dgm:prSet>
      <dgm:spPr/>
    </dgm:pt>
    <dgm:pt modelId="{64397D4C-BC17-4DFF-9883-E1628009288E}" type="pres">
      <dgm:prSet presAssocID="{378EBE05-AF4F-4772-ACB9-DB9A091E782C}" presName="rootComposite1" presStyleCnt="0"/>
      <dgm:spPr/>
    </dgm:pt>
    <dgm:pt modelId="{B9300F12-7DAE-4029-90D4-1554A9343F56}" type="pres">
      <dgm:prSet presAssocID="{378EBE05-AF4F-4772-ACB9-DB9A091E782C}" presName="rootText1" presStyleLbl="node0" presStyleIdx="0" presStyleCnt="1" custScaleX="229639">
        <dgm:presLayoutVars>
          <dgm:chPref val="3"/>
        </dgm:presLayoutVars>
      </dgm:prSet>
      <dgm:spPr/>
    </dgm:pt>
    <dgm:pt modelId="{F10CF6E5-D32B-402E-A30F-17F9E339EBE9}" type="pres">
      <dgm:prSet presAssocID="{378EBE05-AF4F-4772-ACB9-DB9A091E782C}" presName="rootConnector1" presStyleLbl="node1" presStyleIdx="0" presStyleCnt="0"/>
      <dgm:spPr/>
    </dgm:pt>
    <dgm:pt modelId="{E8A6873E-5362-488A-B60A-1008A6A66883}" type="pres">
      <dgm:prSet presAssocID="{378EBE05-AF4F-4772-ACB9-DB9A091E782C}" presName="hierChild2" presStyleCnt="0"/>
      <dgm:spPr/>
    </dgm:pt>
    <dgm:pt modelId="{A56FA42A-FC51-4695-B6A2-B0F5511C663D}" type="pres">
      <dgm:prSet presAssocID="{60039235-6F1D-4157-B870-1DBEAF1DB00F}" presName="Name37" presStyleLbl="parChTrans1D2" presStyleIdx="0" presStyleCnt="4"/>
      <dgm:spPr/>
    </dgm:pt>
    <dgm:pt modelId="{96624590-2757-4B9C-9D7E-7C2BAC1A5147}" type="pres">
      <dgm:prSet presAssocID="{DE5AD3D9-A010-4766-BC22-768390D3316F}" presName="hierRoot2" presStyleCnt="0">
        <dgm:presLayoutVars>
          <dgm:hierBranch val="init"/>
        </dgm:presLayoutVars>
      </dgm:prSet>
      <dgm:spPr/>
    </dgm:pt>
    <dgm:pt modelId="{C1DD4E69-221F-4BBC-A9D6-6C1ACB8F5026}" type="pres">
      <dgm:prSet presAssocID="{DE5AD3D9-A010-4766-BC22-768390D3316F}" presName="rootComposite" presStyleCnt="0"/>
      <dgm:spPr/>
    </dgm:pt>
    <dgm:pt modelId="{6BB7B950-6E32-48BC-88BF-DF01FA34FFAF}" type="pres">
      <dgm:prSet presAssocID="{DE5AD3D9-A010-4766-BC22-768390D3316F}" presName="rootText" presStyleLbl="node2" presStyleIdx="0" presStyleCnt="4" custScaleX="135515" custScaleY="506304">
        <dgm:presLayoutVars>
          <dgm:chPref val="3"/>
        </dgm:presLayoutVars>
      </dgm:prSet>
      <dgm:spPr/>
    </dgm:pt>
    <dgm:pt modelId="{0B7C038D-90E7-40F2-A8D8-287F842A24E6}" type="pres">
      <dgm:prSet presAssocID="{DE5AD3D9-A010-4766-BC22-768390D3316F}" presName="rootConnector" presStyleLbl="node2" presStyleIdx="0" presStyleCnt="4"/>
      <dgm:spPr/>
    </dgm:pt>
    <dgm:pt modelId="{72B347E1-731D-40D2-A602-EA266CB72D03}" type="pres">
      <dgm:prSet presAssocID="{DE5AD3D9-A010-4766-BC22-768390D3316F}" presName="hierChild4" presStyleCnt="0"/>
      <dgm:spPr/>
    </dgm:pt>
    <dgm:pt modelId="{28D32914-6D9C-48DA-9CC5-6808E13DA7CE}" type="pres">
      <dgm:prSet presAssocID="{DE5AD3D9-A010-4766-BC22-768390D3316F}" presName="hierChild5" presStyleCnt="0"/>
      <dgm:spPr/>
    </dgm:pt>
    <dgm:pt modelId="{6440A8D2-B4D2-4934-9907-E7571A9E4274}" type="pres">
      <dgm:prSet presAssocID="{56CFC949-D000-44C6-AEFA-E35967F6FDD2}" presName="Name37" presStyleLbl="parChTrans1D2" presStyleIdx="1" presStyleCnt="4"/>
      <dgm:spPr/>
    </dgm:pt>
    <dgm:pt modelId="{536AB134-2FCD-4ACD-AAB6-1DE7BA1DA0E8}" type="pres">
      <dgm:prSet presAssocID="{F20E5F8C-685A-46A7-9CCE-FC0EF2271DDC}" presName="hierRoot2" presStyleCnt="0">
        <dgm:presLayoutVars>
          <dgm:hierBranch val="init"/>
        </dgm:presLayoutVars>
      </dgm:prSet>
      <dgm:spPr/>
    </dgm:pt>
    <dgm:pt modelId="{DEC70351-ED6F-40EA-86BC-B2FFD53B0C91}" type="pres">
      <dgm:prSet presAssocID="{F20E5F8C-685A-46A7-9CCE-FC0EF2271DDC}" presName="rootComposite" presStyleCnt="0"/>
      <dgm:spPr/>
    </dgm:pt>
    <dgm:pt modelId="{4F19E8D3-26DA-4F05-85E1-4AB74A31EAE9}" type="pres">
      <dgm:prSet presAssocID="{F20E5F8C-685A-46A7-9CCE-FC0EF2271DDC}" presName="rootText" presStyleLbl="node2" presStyleIdx="1" presStyleCnt="4" custScaleX="188888" custScaleY="571890">
        <dgm:presLayoutVars>
          <dgm:chPref val="3"/>
        </dgm:presLayoutVars>
      </dgm:prSet>
      <dgm:spPr/>
    </dgm:pt>
    <dgm:pt modelId="{97BED5E0-749F-4C1C-9730-5D408E02229C}" type="pres">
      <dgm:prSet presAssocID="{F20E5F8C-685A-46A7-9CCE-FC0EF2271DDC}" presName="rootConnector" presStyleLbl="node2" presStyleIdx="1" presStyleCnt="4"/>
      <dgm:spPr/>
    </dgm:pt>
    <dgm:pt modelId="{B801DD2B-9F0C-4957-A6D7-83A7F7201D7D}" type="pres">
      <dgm:prSet presAssocID="{F20E5F8C-685A-46A7-9CCE-FC0EF2271DDC}" presName="hierChild4" presStyleCnt="0"/>
      <dgm:spPr/>
    </dgm:pt>
    <dgm:pt modelId="{862EB7B2-8AAD-4B4F-BF91-7028A9D80B0F}" type="pres">
      <dgm:prSet presAssocID="{F20E5F8C-685A-46A7-9CCE-FC0EF2271DDC}" presName="hierChild5" presStyleCnt="0"/>
      <dgm:spPr/>
    </dgm:pt>
    <dgm:pt modelId="{C2682D12-BA16-4064-A74D-0F533352D0BF}" type="pres">
      <dgm:prSet presAssocID="{C775BC07-A838-4DC9-9E3E-5C7EB1AE290C}" presName="Name37" presStyleLbl="parChTrans1D2" presStyleIdx="2" presStyleCnt="4"/>
      <dgm:spPr/>
    </dgm:pt>
    <dgm:pt modelId="{F8C55550-E91F-4E79-BB4B-729BC8719138}" type="pres">
      <dgm:prSet presAssocID="{049050A7-A011-4C46-927D-22713B4C4CA1}" presName="hierRoot2" presStyleCnt="0">
        <dgm:presLayoutVars>
          <dgm:hierBranch val="init"/>
        </dgm:presLayoutVars>
      </dgm:prSet>
      <dgm:spPr/>
    </dgm:pt>
    <dgm:pt modelId="{B27BD6B6-FA2A-4E12-96E7-721E7749436B}" type="pres">
      <dgm:prSet presAssocID="{049050A7-A011-4C46-927D-22713B4C4CA1}" presName="rootComposite" presStyleCnt="0"/>
      <dgm:spPr/>
    </dgm:pt>
    <dgm:pt modelId="{C6F5734F-8689-4FC1-A450-D6B62C7C8C85}" type="pres">
      <dgm:prSet presAssocID="{049050A7-A011-4C46-927D-22713B4C4CA1}" presName="rootText" presStyleLbl="node2" presStyleIdx="2" presStyleCnt="4" custScaleX="117103" custScaleY="564962">
        <dgm:presLayoutVars>
          <dgm:chPref val="3"/>
        </dgm:presLayoutVars>
      </dgm:prSet>
      <dgm:spPr/>
    </dgm:pt>
    <dgm:pt modelId="{18A6719C-D72A-4CB0-9BC0-726365088DBF}" type="pres">
      <dgm:prSet presAssocID="{049050A7-A011-4C46-927D-22713B4C4CA1}" presName="rootConnector" presStyleLbl="node2" presStyleIdx="2" presStyleCnt="4"/>
      <dgm:spPr/>
    </dgm:pt>
    <dgm:pt modelId="{05D8CE44-B165-4107-BE80-447C061CB781}" type="pres">
      <dgm:prSet presAssocID="{049050A7-A011-4C46-927D-22713B4C4CA1}" presName="hierChild4" presStyleCnt="0"/>
      <dgm:spPr/>
    </dgm:pt>
    <dgm:pt modelId="{23FD5A66-9D39-433C-9A33-4BAAA53ACFF3}" type="pres">
      <dgm:prSet presAssocID="{049050A7-A011-4C46-927D-22713B4C4CA1}" presName="hierChild5" presStyleCnt="0"/>
      <dgm:spPr/>
    </dgm:pt>
    <dgm:pt modelId="{746141A2-C487-4777-828E-82E540AF506F}" type="pres">
      <dgm:prSet presAssocID="{10E45B7E-B9DF-465F-BB46-AB98713EFC04}" presName="Name37" presStyleLbl="parChTrans1D2" presStyleIdx="3" presStyleCnt="4"/>
      <dgm:spPr/>
    </dgm:pt>
    <dgm:pt modelId="{9CBF802C-5DDA-4CC2-A428-3673A8315B4C}" type="pres">
      <dgm:prSet presAssocID="{3201F05D-803C-4991-A4E2-06E181AC0ADB}" presName="hierRoot2" presStyleCnt="0">
        <dgm:presLayoutVars>
          <dgm:hierBranch val="init"/>
        </dgm:presLayoutVars>
      </dgm:prSet>
      <dgm:spPr/>
    </dgm:pt>
    <dgm:pt modelId="{8C5FAC84-7F35-477A-82F9-1FEEE1FAD252}" type="pres">
      <dgm:prSet presAssocID="{3201F05D-803C-4991-A4E2-06E181AC0ADB}" presName="rootComposite" presStyleCnt="0"/>
      <dgm:spPr/>
    </dgm:pt>
    <dgm:pt modelId="{0CD20B63-017A-4264-B06A-43AE70B437F5}" type="pres">
      <dgm:prSet presAssocID="{3201F05D-803C-4991-A4E2-06E181AC0ADB}" presName="rootText" presStyleLbl="node2" presStyleIdx="3" presStyleCnt="4" custScaleX="228300" custScaleY="565528">
        <dgm:presLayoutVars>
          <dgm:chPref val="3"/>
        </dgm:presLayoutVars>
      </dgm:prSet>
      <dgm:spPr/>
    </dgm:pt>
    <dgm:pt modelId="{243B709B-C863-422C-B4D2-AC0503C2F70A}" type="pres">
      <dgm:prSet presAssocID="{3201F05D-803C-4991-A4E2-06E181AC0ADB}" presName="rootConnector" presStyleLbl="node2" presStyleIdx="3" presStyleCnt="4"/>
      <dgm:spPr/>
    </dgm:pt>
    <dgm:pt modelId="{18BA4976-34F4-4888-A149-EAD00CBFC3BD}" type="pres">
      <dgm:prSet presAssocID="{3201F05D-803C-4991-A4E2-06E181AC0ADB}" presName="hierChild4" presStyleCnt="0"/>
      <dgm:spPr/>
    </dgm:pt>
    <dgm:pt modelId="{5E24A9FC-D619-44FA-A45C-312FFB5088FA}" type="pres">
      <dgm:prSet presAssocID="{3201F05D-803C-4991-A4E2-06E181AC0ADB}" presName="hierChild5" presStyleCnt="0"/>
      <dgm:spPr/>
    </dgm:pt>
    <dgm:pt modelId="{8D1EB702-FDEA-4AB8-9F12-675BB85A17CE}" type="pres">
      <dgm:prSet presAssocID="{378EBE05-AF4F-4772-ACB9-DB9A091E782C}" presName="hierChild3" presStyleCnt="0"/>
      <dgm:spPr/>
    </dgm:pt>
  </dgm:ptLst>
  <dgm:cxnLst>
    <dgm:cxn modelId="{6C284125-2E21-4DF0-8B59-B58FC356156D}" srcId="{378EBE05-AF4F-4772-ACB9-DB9A091E782C}" destId="{DE5AD3D9-A010-4766-BC22-768390D3316F}" srcOrd="0" destOrd="0" parTransId="{60039235-6F1D-4157-B870-1DBEAF1DB00F}" sibTransId="{DD5FB3CF-CD9C-4B11-BA77-32C75318B7ED}"/>
    <dgm:cxn modelId="{EC9B7B2B-B91F-43CC-AAD2-608A25A9F1E3}" type="presOf" srcId="{F20E5F8C-685A-46A7-9CCE-FC0EF2271DDC}" destId="{97BED5E0-749F-4C1C-9730-5D408E02229C}" srcOrd="1" destOrd="0" presId="urn:microsoft.com/office/officeart/2005/8/layout/orgChart1"/>
    <dgm:cxn modelId="{5F7F7C42-CC30-475B-81D4-C9EAA3E8E64A}" type="presOf" srcId="{049050A7-A011-4C46-927D-22713B4C4CA1}" destId="{18A6719C-D72A-4CB0-9BC0-726365088DBF}" srcOrd="1" destOrd="0" presId="urn:microsoft.com/office/officeart/2005/8/layout/orgChart1"/>
    <dgm:cxn modelId="{15751D64-68D1-466D-9F14-E7F89BC9B8CB}" srcId="{378EBE05-AF4F-4772-ACB9-DB9A091E782C}" destId="{049050A7-A011-4C46-927D-22713B4C4CA1}" srcOrd="2" destOrd="0" parTransId="{C775BC07-A838-4DC9-9E3E-5C7EB1AE290C}" sibTransId="{A5A22D12-D6AF-4C09-AFFA-900D4A6D12EB}"/>
    <dgm:cxn modelId="{A5C48A49-B55C-48F4-975B-7D07E5B994E7}" type="presOf" srcId="{10E45B7E-B9DF-465F-BB46-AB98713EFC04}" destId="{746141A2-C487-4777-828E-82E540AF506F}" srcOrd="0" destOrd="0" presId="urn:microsoft.com/office/officeart/2005/8/layout/orgChart1"/>
    <dgm:cxn modelId="{8C5A6954-E542-4C0F-BD20-C3EE5E3AF5EE}" type="presOf" srcId="{DE5AD3D9-A010-4766-BC22-768390D3316F}" destId="{6BB7B950-6E32-48BC-88BF-DF01FA34FFAF}" srcOrd="0" destOrd="0" presId="urn:microsoft.com/office/officeart/2005/8/layout/orgChart1"/>
    <dgm:cxn modelId="{1F73AB74-6C90-470D-840E-37B5E08BF8D7}" type="presOf" srcId="{3201F05D-803C-4991-A4E2-06E181AC0ADB}" destId="{243B709B-C863-422C-B4D2-AC0503C2F70A}" srcOrd="1" destOrd="0" presId="urn:microsoft.com/office/officeart/2005/8/layout/orgChart1"/>
    <dgm:cxn modelId="{7F331F5A-AAC0-4E5F-ACFC-DD03AB339FD9}" srcId="{378EBE05-AF4F-4772-ACB9-DB9A091E782C}" destId="{3201F05D-803C-4991-A4E2-06E181AC0ADB}" srcOrd="3" destOrd="0" parTransId="{10E45B7E-B9DF-465F-BB46-AB98713EFC04}" sibTransId="{12D93888-C68F-4F02-8002-606DCB27B6AF}"/>
    <dgm:cxn modelId="{C45FD67E-D683-4DC6-B931-51680B37209E}" type="presOf" srcId="{C775BC07-A838-4DC9-9E3E-5C7EB1AE290C}" destId="{C2682D12-BA16-4064-A74D-0F533352D0BF}" srcOrd="0" destOrd="0" presId="urn:microsoft.com/office/officeart/2005/8/layout/orgChart1"/>
    <dgm:cxn modelId="{40AFCD81-7D53-4039-8D31-5B33092F4363}" type="presOf" srcId="{26F71394-6D3C-4448-B34F-1765CC1C50AB}" destId="{1F073ABA-31BA-4C1C-9CA1-A453B5BE864F}" srcOrd="0" destOrd="0" presId="urn:microsoft.com/office/officeart/2005/8/layout/orgChart1"/>
    <dgm:cxn modelId="{EA06E691-D44F-4965-9D94-685A5797EF84}" type="presOf" srcId="{378EBE05-AF4F-4772-ACB9-DB9A091E782C}" destId="{F10CF6E5-D32B-402E-A30F-17F9E339EBE9}" srcOrd="1" destOrd="0" presId="urn:microsoft.com/office/officeart/2005/8/layout/orgChart1"/>
    <dgm:cxn modelId="{93D2DAB1-E440-4B09-9667-4945A57489FC}" type="presOf" srcId="{3201F05D-803C-4991-A4E2-06E181AC0ADB}" destId="{0CD20B63-017A-4264-B06A-43AE70B437F5}" srcOrd="0" destOrd="0" presId="urn:microsoft.com/office/officeart/2005/8/layout/orgChart1"/>
    <dgm:cxn modelId="{4C2B7DB3-D40A-4E68-A3A3-483920BAD0E6}" type="presOf" srcId="{60039235-6F1D-4157-B870-1DBEAF1DB00F}" destId="{A56FA42A-FC51-4695-B6A2-B0F5511C663D}" srcOrd="0" destOrd="0" presId="urn:microsoft.com/office/officeart/2005/8/layout/orgChart1"/>
    <dgm:cxn modelId="{A3C579BA-7628-4301-A013-8565F2F42E0D}" type="presOf" srcId="{56CFC949-D000-44C6-AEFA-E35967F6FDD2}" destId="{6440A8D2-B4D2-4934-9907-E7571A9E4274}" srcOrd="0" destOrd="0" presId="urn:microsoft.com/office/officeart/2005/8/layout/orgChart1"/>
    <dgm:cxn modelId="{3E9760BD-C412-49DA-8990-D7CDB59E6E3E}" type="presOf" srcId="{F20E5F8C-685A-46A7-9CCE-FC0EF2271DDC}" destId="{4F19E8D3-26DA-4F05-85E1-4AB74A31EAE9}" srcOrd="0" destOrd="0" presId="urn:microsoft.com/office/officeart/2005/8/layout/orgChart1"/>
    <dgm:cxn modelId="{0BE66AC6-4909-49C2-8254-483B13814931}" srcId="{378EBE05-AF4F-4772-ACB9-DB9A091E782C}" destId="{F20E5F8C-685A-46A7-9CCE-FC0EF2271DDC}" srcOrd="1" destOrd="0" parTransId="{56CFC949-D000-44C6-AEFA-E35967F6FDD2}" sibTransId="{9A1A96E9-7942-4FAC-B9AE-6AC68EA10B38}"/>
    <dgm:cxn modelId="{49E910D4-6B0A-40DA-9BB4-95D58D88B836}" type="presOf" srcId="{049050A7-A011-4C46-927D-22713B4C4CA1}" destId="{C6F5734F-8689-4FC1-A450-D6B62C7C8C85}" srcOrd="0" destOrd="0" presId="urn:microsoft.com/office/officeart/2005/8/layout/orgChart1"/>
    <dgm:cxn modelId="{0AD2C7E5-8FA8-417A-9B3A-BE7A549CDE49}" type="presOf" srcId="{378EBE05-AF4F-4772-ACB9-DB9A091E782C}" destId="{B9300F12-7DAE-4029-90D4-1554A9343F56}" srcOrd="0" destOrd="0" presId="urn:microsoft.com/office/officeart/2005/8/layout/orgChart1"/>
    <dgm:cxn modelId="{E9F2D7EB-793F-428C-B775-877CC451D9F9}" type="presOf" srcId="{DE5AD3D9-A010-4766-BC22-768390D3316F}" destId="{0B7C038D-90E7-40F2-A8D8-287F842A24E6}" srcOrd="1" destOrd="0" presId="urn:microsoft.com/office/officeart/2005/8/layout/orgChart1"/>
    <dgm:cxn modelId="{6B8E5AF3-CE6C-4494-B456-BD94DB76E71D}" srcId="{26F71394-6D3C-4448-B34F-1765CC1C50AB}" destId="{378EBE05-AF4F-4772-ACB9-DB9A091E782C}" srcOrd="0" destOrd="0" parTransId="{C4B558FE-4F08-4279-A561-C71B5C6C5070}" sibTransId="{AF385A36-9BB0-4FE4-B636-165CAD6C8CFF}"/>
    <dgm:cxn modelId="{E29E3BD9-92B5-4DA2-BCF2-21AC0DBD81D4}" type="presParOf" srcId="{1F073ABA-31BA-4C1C-9CA1-A453B5BE864F}" destId="{52DCB85E-7777-496A-8224-8B2B44B12CBF}" srcOrd="0" destOrd="0" presId="urn:microsoft.com/office/officeart/2005/8/layout/orgChart1"/>
    <dgm:cxn modelId="{63CB79F5-2628-4DF0-8B75-7C57D686C35F}" type="presParOf" srcId="{52DCB85E-7777-496A-8224-8B2B44B12CBF}" destId="{64397D4C-BC17-4DFF-9883-E1628009288E}" srcOrd="0" destOrd="0" presId="urn:microsoft.com/office/officeart/2005/8/layout/orgChart1"/>
    <dgm:cxn modelId="{200E3CB3-4807-49A0-B556-FB5AA1B39423}" type="presParOf" srcId="{64397D4C-BC17-4DFF-9883-E1628009288E}" destId="{B9300F12-7DAE-4029-90D4-1554A9343F56}" srcOrd="0" destOrd="0" presId="urn:microsoft.com/office/officeart/2005/8/layout/orgChart1"/>
    <dgm:cxn modelId="{B59B22ED-36D9-4CB2-B400-91E20DF11D8A}" type="presParOf" srcId="{64397D4C-BC17-4DFF-9883-E1628009288E}" destId="{F10CF6E5-D32B-402E-A30F-17F9E339EBE9}" srcOrd="1" destOrd="0" presId="urn:microsoft.com/office/officeart/2005/8/layout/orgChart1"/>
    <dgm:cxn modelId="{0AFD670D-DB54-409F-858F-03C9A726B56E}" type="presParOf" srcId="{52DCB85E-7777-496A-8224-8B2B44B12CBF}" destId="{E8A6873E-5362-488A-B60A-1008A6A66883}" srcOrd="1" destOrd="0" presId="urn:microsoft.com/office/officeart/2005/8/layout/orgChart1"/>
    <dgm:cxn modelId="{29DC0853-3835-48C7-9FEB-2EC0946132F5}" type="presParOf" srcId="{E8A6873E-5362-488A-B60A-1008A6A66883}" destId="{A56FA42A-FC51-4695-B6A2-B0F5511C663D}" srcOrd="0" destOrd="0" presId="urn:microsoft.com/office/officeart/2005/8/layout/orgChart1"/>
    <dgm:cxn modelId="{97551D61-D6FB-4C2A-8CAA-D7E0264E12A3}" type="presParOf" srcId="{E8A6873E-5362-488A-B60A-1008A6A66883}" destId="{96624590-2757-4B9C-9D7E-7C2BAC1A5147}" srcOrd="1" destOrd="0" presId="urn:microsoft.com/office/officeart/2005/8/layout/orgChart1"/>
    <dgm:cxn modelId="{78D8B455-62B7-4713-BBF2-1546F7C49846}" type="presParOf" srcId="{96624590-2757-4B9C-9D7E-7C2BAC1A5147}" destId="{C1DD4E69-221F-4BBC-A9D6-6C1ACB8F5026}" srcOrd="0" destOrd="0" presId="urn:microsoft.com/office/officeart/2005/8/layout/orgChart1"/>
    <dgm:cxn modelId="{6575E562-FCB8-4994-8933-CB0DC1480709}" type="presParOf" srcId="{C1DD4E69-221F-4BBC-A9D6-6C1ACB8F5026}" destId="{6BB7B950-6E32-48BC-88BF-DF01FA34FFAF}" srcOrd="0" destOrd="0" presId="urn:microsoft.com/office/officeart/2005/8/layout/orgChart1"/>
    <dgm:cxn modelId="{EB6E4FC0-09C2-497C-8F40-C0669977C395}" type="presParOf" srcId="{C1DD4E69-221F-4BBC-A9D6-6C1ACB8F5026}" destId="{0B7C038D-90E7-40F2-A8D8-287F842A24E6}" srcOrd="1" destOrd="0" presId="urn:microsoft.com/office/officeart/2005/8/layout/orgChart1"/>
    <dgm:cxn modelId="{6BE486C1-2B8C-4B63-A58E-BB6F66BEA629}" type="presParOf" srcId="{96624590-2757-4B9C-9D7E-7C2BAC1A5147}" destId="{72B347E1-731D-40D2-A602-EA266CB72D03}" srcOrd="1" destOrd="0" presId="urn:microsoft.com/office/officeart/2005/8/layout/orgChart1"/>
    <dgm:cxn modelId="{0FA75B50-CCD6-47A6-8FE8-D760479326B0}" type="presParOf" srcId="{96624590-2757-4B9C-9D7E-7C2BAC1A5147}" destId="{28D32914-6D9C-48DA-9CC5-6808E13DA7CE}" srcOrd="2" destOrd="0" presId="urn:microsoft.com/office/officeart/2005/8/layout/orgChart1"/>
    <dgm:cxn modelId="{11F5FE38-4DCF-4D1E-86DC-DA49052810AA}" type="presParOf" srcId="{E8A6873E-5362-488A-B60A-1008A6A66883}" destId="{6440A8D2-B4D2-4934-9907-E7571A9E4274}" srcOrd="2" destOrd="0" presId="urn:microsoft.com/office/officeart/2005/8/layout/orgChart1"/>
    <dgm:cxn modelId="{F48EC3F3-5EA5-4D9E-A53C-9494217FF14C}" type="presParOf" srcId="{E8A6873E-5362-488A-B60A-1008A6A66883}" destId="{536AB134-2FCD-4ACD-AAB6-1DE7BA1DA0E8}" srcOrd="3" destOrd="0" presId="urn:microsoft.com/office/officeart/2005/8/layout/orgChart1"/>
    <dgm:cxn modelId="{4FE89D4D-ACAC-4AA7-B5C2-897AFF81B840}" type="presParOf" srcId="{536AB134-2FCD-4ACD-AAB6-1DE7BA1DA0E8}" destId="{DEC70351-ED6F-40EA-86BC-B2FFD53B0C91}" srcOrd="0" destOrd="0" presId="urn:microsoft.com/office/officeart/2005/8/layout/orgChart1"/>
    <dgm:cxn modelId="{0D56FA7B-AE05-434F-BD53-EB20DECF8F3F}" type="presParOf" srcId="{DEC70351-ED6F-40EA-86BC-B2FFD53B0C91}" destId="{4F19E8D3-26DA-4F05-85E1-4AB74A31EAE9}" srcOrd="0" destOrd="0" presId="urn:microsoft.com/office/officeart/2005/8/layout/orgChart1"/>
    <dgm:cxn modelId="{90022FAE-7216-4610-9EE2-E3F9DE1FC8FB}" type="presParOf" srcId="{DEC70351-ED6F-40EA-86BC-B2FFD53B0C91}" destId="{97BED5E0-749F-4C1C-9730-5D408E02229C}" srcOrd="1" destOrd="0" presId="urn:microsoft.com/office/officeart/2005/8/layout/orgChart1"/>
    <dgm:cxn modelId="{D349F495-6AEA-4F46-8FFC-3469AD1A304D}" type="presParOf" srcId="{536AB134-2FCD-4ACD-AAB6-1DE7BA1DA0E8}" destId="{B801DD2B-9F0C-4957-A6D7-83A7F7201D7D}" srcOrd="1" destOrd="0" presId="urn:microsoft.com/office/officeart/2005/8/layout/orgChart1"/>
    <dgm:cxn modelId="{D58D2411-9912-411C-BEF7-F53C6E005F4D}" type="presParOf" srcId="{536AB134-2FCD-4ACD-AAB6-1DE7BA1DA0E8}" destId="{862EB7B2-8AAD-4B4F-BF91-7028A9D80B0F}" srcOrd="2" destOrd="0" presId="urn:microsoft.com/office/officeart/2005/8/layout/orgChart1"/>
    <dgm:cxn modelId="{90C8B420-04F2-42EF-A805-AA62491211DB}" type="presParOf" srcId="{E8A6873E-5362-488A-B60A-1008A6A66883}" destId="{C2682D12-BA16-4064-A74D-0F533352D0BF}" srcOrd="4" destOrd="0" presId="urn:microsoft.com/office/officeart/2005/8/layout/orgChart1"/>
    <dgm:cxn modelId="{3714EF95-A297-42D6-86D2-543093C4FC2E}" type="presParOf" srcId="{E8A6873E-5362-488A-B60A-1008A6A66883}" destId="{F8C55550-E91F-4E79-BB4B-729BC8719138}" srcOrd="5" destOrd="0" presId="urn:microsoft.com/office/officeart/2005/8/layout/orgChart1"/>
    <dgm:cxn modelId="{43A12F41-E1E7-4139-B3D1-7E2B1CA41B93}" type="presParOf" srcId="{F8C55550-E91F-4E79-BB4B-729BC8719138}" destId="{B27BD6B6-FA2A-4E12-96E7-721E7749436B}" srcOrd="0" destOrd="0" presId="urn:microsoft.com/office/officeart/2005/8/layout/orgChart1"/>
    <dgm:cxn modelId="{AD6E9866-6A39-4B7A-872C-6ADAAF1CA739}" type="presParOf" srcId="{B27BD6B6-FA2A-4E12-96E7-721E7749436B}" destId="{C6F5734F-8689-4FC1-A450-D6B62C7C8C85}" srcOrd="0" destOrd="0" presId="urn:microsoft.com/office/officeart/2005/8/layout/orgChart1"/>
    <dgm:cxn modelId="{E9D06381-F577-44B5-B887-95EF77348614}" type="presParOf" srcId="{B27BD6B6-FA2A-4E12-96E7-721E7749436B}" destId="{18A6719C-D72A-4CB0-9BC0-726365088DBF}" srcOrd="1" destOrd="0" presId="urn:microsoft.com/office/officeart/2005/8/layout/orgChart1"/>
    <dgm:cxn modelId="{F6D5DCF5-86ED-4916-AF8F-CAF166728840}" type="presParOf" srcId="{F8C55550-E91F-4E79-BB4B-729BC8719138}" destId="{05D8CE44-B165-4107-BE80-447C061CB781}" srcOrd="1" destOrd="0" presId="urn:microsoft.com/office/officeart/2005/8/layout/orgChart1"/>
    <dgm:cxn modelId="{D6E75A09-8CD5-4D07-A304-F69A552DAEBC}" type="presParOf" srcId="{F8C55550-E91F-4E79-BB4B-729BC8719138}" destId="{23FD5A66-9D39-433C-9A33-4BAAA53ACFF3}" srcOrd="2" destOrd="0" presId="urn:microsoft.com/office/officeart/2005/8/layout/orgChart1"/>
    <dgm:cxn modelId="{5331885E-05AB-487C-840B-FCD215CD0F89}" type="presParOf" srcId="{E8A6873E-5362-488A-B60A-1008A6A66883}" destId="{746141A2-C487-4777-828E-82E540AF506F}" srcOrd="6" destOrd="0" presId="urn:microsoft.com/office/officeart/2005/8/layout/orgChart1"/>
    <dgm:cxn modelId="{5598C6D5-82B3-4CC6-B80A-2EAF620B2A45}" type="presParOf" srcId="{E8A6873E-5362-488A-B60A-1008A6A66883}" destId="{9CBF802C-5DDA-4CC2-A428-3673A8315B4C}" srcOrd="7" destOrd="0" presId="urn:microsoft.com/office/officeart/2005/8/layout/orgChart1"/>
    <dgm:cxn modelId="{200D4C17-B86D-48A9-B6CB-25DD7BBC7CAD}" type="presParOf" srcId="{9CBF802C-5DDA-4CC2-A428-3673A8315B4C}" destId="{8C5FAC84-7F35-477A-82F9-1FEEE1FAD252}" srcOrd="0" destOrd="0" presId="urn:microsoft.com/office/officeart/2005/8/layout/orgChart1"/>
    <dgm:cxn modelId="{18C214BE-B765-4786-BCD7-6D0F14175F98}" type="presParOf" srcId="{8C5FAC84-7F35-477A-82F9-1FEEE1FAD252}" destId="{0CD20B63-017A-4264-B06A-43AE70B437F5}" srcOrd="0" destOrd="0" presId="urn:microsoft.com/office/officeart/2005/8/layout/orgChart1"/>
    <dgm:cxn modelId="{5B97AD59-FD4E-4580-AF34-01423331E5E1}" type="presParOf" srcId="{8C5FAC84-7F35-477A-82F9-1FEEE1FAD252}" destId="{243B709B-C863-422C-B4D2-AC0503C2F70A}" srcOrd="1" destOrd="0" presId="urn:microsoft.com/office/officeart/2005/8/layout/orgChart1"/>
    <dgm:cxn modelId="{BB4AA1FA-45D6-4608-83E8-2DCBF1033550}" type="presParOf" srcId="{9CBF802C-5DDA-4CC2-A428-3673A8315B4C}" destId="{18BA4976-34F4-4888-A149-EAD00CBFC3BD}" srcOrd="1" destOrd="0" presId="urn:microsoft.com/office/officeart/2005/8/layout/orgChart1"/>
    <dgm:cxn modelId="{74878D37-DCBE-4333-B9A6-2E7BDCF8BF50}" type="presParOf" srcId="{9CBF802C-5DDA-4CC2-A428-3673A8315B4C}" destId="{5E24A9FC-D619-44FA-A45C-312FFB5088FA}" srcOrd="2" destOrd="0" presId="urn:microsoft.com/office/officeart/2005/8/layout/orgChart1"/>
    <dgm:cxn modelId="{A0FE4FF3-28FD-43F0-A144-1C5DCAD58D01}" type="presParOf" srcId="{52DCB85E-7777-496A-8224-8B2B44B12CBF}" destId="{8D1EB702-FDEA-4AB8-9F12-675BB85A17C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83FF65-9874-445B-801C-584A0EC59777}" type="doc">
      <dgm:prSet loTypeId="urn:microsoft.com/office/officeart/2005/8/layout/lProcess1" loCatId="process" qsTypeId="urn:microsoft.com/office/officeart/2005/8/quickstyle/simple1" qsCatId="simple" csTypeId="urn:microsoft.com/office/officeart/2005/8/colors/accent1_2" csCatId="accent1" phldr="1"/>
      <dgm:spPr/>
      <dgm:t>
        <a:bodyPr/>
        <a:lstStyle/>
        <a:p>
          <a:endParaRPr lang="es-CO"/>
        </a:p>
      </dgm:t>
    </dgm:pt>
    <dgm:pt modelId="{0BC8D396-EF6F-4E3B-82BA-9275849D1F76}">
      <dgm:prSet phldrT="[Texto]" custT="1"/>
      <dgm:spPr/>
      <dgm:t>
        <a:bodyPr/>
        <a:lstStyle/>
        <a:p>
          <a:r>
            <a:rPr lang="es-CO" sz="2400" b="0" i="0" dirty="0"/>
            <a:t>Basados en memoria</a:t>
          </a:r>
          <a:endParaRPr lang="es-CO" sz="2400" dirty="0"/>
        </a:p>
      </dgm:t>
    </dgm:pt>
    <dgm:pt modelId="{B45F5C66-8483-47EE-906F-D21E0F2E2B2A}" type="parTrans" cxnId="{BF9BB92F-374A-476B-B5D4-6D2CFF4F4894}">
      <dgm:prSet/>
      <dgm:spPr/>
      <dgm:t>
        <a:bodyPr/>
        <a:lstStyle/>
        <a:p>
          <a:endParaRPr lang="es-CO"/>
        </a:p>
      </dgm:t>
    </dgm:pt>
    <dgm:pt modelId="{13ECDD62-27A9-4884-95F0-7183047B1DBF}" type="sibTrans" cxnId="{BF9BB92F-374A-476B-B5D4-6D2CFF4F4894}">
      <dgm:prSet/>
      <dgm:spPr/>
      <dgm:t>
        <a:bodyPr/>
        <a:lstStyle/>
        <a:p>
          <a:endParaRPr lang="es-CO"/>
        </a:p>
      </dgm:t>
    </dgm:pt>
    <dgm:pt modelId="{707B51FE-C97D-4926-B3DA-7C504C47AEBD}">
      <dgm:prSet phldrT="[Texto]" custT="1"/>
      <dgm:spPr/>
      <dgm:t>
        <a:bodyPr/>
        <a:lstStyle/>
        <a:p>
          <a:r>
            <a:rPr lang="es-MX" sz="1600" b="0" i="0" dirty="0"/>
            <a:t>Emplean métricas de similaridad para determinar el parecido entre una pareja de usuarios. Para ello calculan los items que han sido votados por ambos usuarios y comparan dichos votos para calcular la similaridad </a:t>
          </a:r>
          <a:r>
            <a:rPr lang="es-MX" sz="1600" i="0" dirty="0">
              <a:effectLst/>
            </a:rPr>
            <a:t>(Moya, 2013).</a:t>
          </a:r>
          <a:endParaRPr lang="es-CO" sz="1600" dirty="0"/>
        </a:p>
      </dgm:t>
    </dgm:pt>
    <dgm:pt modelId="{A0AC20A5-D947-4BD5-824A-C588DA6720D3}" type="parTrans" cxnId="{8B8EBCB5-B0D5-4446-9421-4F121194A5CB}">
      <dgm:prSet/>
      <dgm:spPr/>
      <dgm:t>
        <a:bodyPr/>
        <a:lstStyle/>
        <a:p>
          <a:endParaRPr lang="es-CO"/>
        </a:p>
      </dgm:t>
    </dgm:pt>
    <dgm:pt modelId="{93EE312A-B451-4532-9C17-07C99BDB81F8}" type="sibTrans" cxnId="{8B8EBCB5-B0D5-4446-9421-4F121194A5CB}">
      <dgm:prSet/>
      <dgm:spPr/>
      <dgm:t>
        <a:bodyPr/>
        <a:lstStyle/>
        <a:p>
          <a:endParaRPr lang="es-CO"/>
        </a:p>
      </dgm:t>
    </dgm:pt>
    <dgm:pt modelId="{81527D6F-B3CC-4649-8946-B9D4E0C2751E}">
      <dgm:prSet phldrT="[Texto]" custT="1"/>
      <dgm:spPr/>
      <dgm:t>
        <a:bodyPr/>
        <a:lstStyle/>
        <a:p>
          <a:r>
            <a:rPr lang="es-MX" sz="1800" b="0" i="0" dirty="0"/>
            <a:t>Técnicas empleadas: K-Vecinos, JMSD, MSD, SVD, Correlación, Coseno</a:t>
          </a:r>
          <a:endParaRPr lang="es-CO" sz="1800" dirty="0"/>
        </a:p>
      </dgm:t>
    </dgm:pt>
    <dgm:pt modelId="{E954158E-6F98-4C2A-B9C4-8C0D15D720A9}" type="parTrans" cxnId="{16BC0187-24DC-4E4F-BD62-FF44E017B4DB}">
      <dgm:prSet/>
      <dgm:spPr/>
      <dgm:t>
        <a:bodyPr/>
        <a:lstStyle/>
        <a:p>
          <a:endParaRPr lang="es-CO"/>
        </a:p>
      </dgm:t>
    </dgm:pt>
    <dgm:pt modelId="{7B7E00AE-BA86-4F4F-B437-5A0CEA6DD484}" type="sibTrans" cxnId="{16BC0187-24DC-4E4F-BD62-FF44E017B4DB}">
      <dgm:prSet/>
      <dgm:spPr/>
      <dgm:t>
        <a:bodyPr/>
        <a:lstStyle/>
        <a:p>
          <a:endParaRPr lang="es-CO"/>
        </a:p>
      </dgm:t>
    </dgm:pt>
    <dgm:pt modelId="{DD0D0A67-8610-4F28-8DF8-DA9418E04B46}">
      <dgm:prSet phldrT="[Texto]" custT="1"/>
      <dgm:spPr/>
      <dgm:t>
        <a:bodyPr/>
        <a:lstStyle/>
        <a:p>
          <a:r>
            <a:rPr lang="es-MX" sz="1600" b="0" i="0" dirty="0"/>
            <a:t>Utilizan la matriz de votaciones para crear un modelo a través del cual establecer el conjunto de usuarios similares al usuario activo. Algunos ejemplos de estos modelos son los clasiﬁcadores bayesianos, las redes neuronales, algoritmos genéticos, sistemas borrosos y la técnica de descomposición matricial basada en la técnica matemática del SVD</a:t>
          </a:r>
          <a:r>
            <a:rPr lang="es-MX" sz="1600" i="0" dirty="0">
              <a:effectLst/>
            </a:rPr>
            <a:t>(Moya, 2013).</a:t>
          </a:r>
          <a:endParaRPr lang="es-CO" sz="1600" dirty="0"/>
        </a:p>
      </dgm:t>
    </dgm:pt>
    <dgm:pt modelId="{2F140BB5-7D7C-4D72-8A51-B09E8A4B62B0}" type="parTrans" cxnId="{2BAD6F49-576B-4257-B3BB-619576341440}">
      <dgm:prSet/>
      <dgm:spPr/>
      <dgm:t>
        <a:bodyPr/>
        <a:lstStyle/>
        <a:p>
          <a:endParaRPr lang="es-CO"/>
        </a:p>
      </dgm:t>
    </dgm:pt>
    <dgm:pt modelId="{377D9BDA-866E-4B72-A7FB-8B77A433F3F8}" type="sibTrans" cxnId="{2BAD6F49-576B-4257-B3BB-619576341440}">
      <dgm:prSet/>
      <dgm:spPr/>
      <dgm:t>
        <a:bodyPr/>
        <a:lstStyle/>
        <a:p>
          <a:endParaRPr lang="es-CO"/>
        </a:p>
      </dgm:t>
    </dgm:pt>
    <dgm:pt modelId="{A390E6CF-F2F3-4013-80B9-C37FCA0CF991}">
      <dgm:prSet phldrT="[Texto]" custT="1"/>
      <dgm:spPr/>
      <dgm:t>
        <a:bodyPr/>
        <a:lstStyle/>
        <a:p>
          <a:r>
            <a:rPr lang="es-MX" sz="1800" b="0" i="0" dirty="0"/>
            <a:t>Técnicas empleadas: </a:t>
          </a:r>
          <a:r>
            <a:rPr lang="es-CO" sz="1800" b="0" i="0" dirty="0"/>
            <a:t>Algoritmos Genéticos, Redes Neuronales, Lógica Difusa, SVD</a:t>
          </a:r>
          <a:endParaRPr lang="es-CO" sz="1800" dirty="0"/>
        </a:p>
      </dgm:t>
    </dgm:pt>
    <dgm:pt modelId="{DD668100-0839-492E-9FFF-2D7F773DB96F}" type="parTrans" cxnId="{5A330327-45B2-4AB0-B85D-389416021AD7}">
      <dgm:prSet/>
      <dgm:spPr/>
      <dgm:t>
        <a:bodyPr/>
        <a:lstStyle/>
        <a:p>
          <a:endParaRPr lang="es-CO"/>
        </a:p>
      </dgm:t>
    </dgm:pt>
    <dgm:pt modelId="{F09900CB-221D-45EB-9AD7-D16E25120962}" type="sibTrans" cxnId="{5A330327-45B2-4AB0-B85D-389416021AD7}">
      <dgm:prSet/>
      <dgm:spPr/>
      <dgm:t>
        <a:bodyPr/>
        <a:lstStyle/>
        <a:p>
          <a:endParaRPr lang="es-CO"/>
        </a:p>
      </dgm:t>
    </dgm:pt>
    <dgm:pt modelId="{EFDC13C4-D476-4C5E-A36F-012D9A76F166}">
      <dgm:prSet phldrT="[Texto]" custT="1"/>
      <dgm:spPr/>
      <dgm:t>
        <a:bodyPr/>
        <a:lstStyle/>
        <a:p>
          <a:r>
            <a:rPr lang="es-CO" sz="2400" b="0" i="0" dirty="0"/>
            <a:t>Basados en modelos</a:t>
          </a:r>
          <a:endParaRPr lang="es-CO" sz="2400" dirty="0"/>
        </a:p>
      </dgm:t>
    </dgm:pt>
    <dgm:pt modelId="{8AD1CDFF-E627-42D2-8904-BB88D0326587}" type="sibTrans" cxnId="{C9072326-9731-4387-A72F-1E061F7FA2F0}">
      <dgm:prSet/>
      <dgm:spPr/>
      <dgm:t>
        <a:bodyPr/>
        <a:lstStyle/>
        <a:p>
          <a:endParaRPr lang="es-CO"/>
        </a:p>
      </dgm:t>
    </dgm:pt>
    <dgm:pt modelId="{5D3B6145-15D0-49E5-8A01-514200AF9AE8}" type="parTrans" cxnId="{C9072326-9731-4387-A72F-1E061F7FA2F0}">
      <dgm:prSet/>
      <dgm:spPr/>
      <dgm:t>
        <a:bodyPr/>
        <a:lstStyle/>
        <a:p>
          <a:endParaRPr lang="es-CO"/>
        </a:p>
      </dgm:t>
    </dgm:pt>
    <dgm:pt modelId="{48F16BEE-40F5-4E6D-97F0-8AB06E8FD406}" type="pres">
      <dgm:prSet presAssocID="{5783FF65-9874-445B-801C-584A0EC59777}" presName="Name0" presStyleCnt="0">
        <dgm:presLayoutVars>
          <dgm:dir/>
          <dgm:animLvl val="lvl"/>
          <dgm:resizeHandles val="exact"/>
        </dgm:presLayoutVars>
      </dgm:prSet>
      <dgm:spPr/>
    </dgm:pt>
    <dgm:pt modelId="{40D4E6A8-0564-42AA-BDC9-8A6B4CE0F32E}" type="pres">
      <dgm:prSet presAssocID="{0BC8D396-EF6F-4E3B-82BA-9275849D1F76}" presName="vertFlow" presStyleCnt="0"/>
      <dgm:spPr/>
    </dgm:pt>
    <dgm:pt modelId="{A7E5309F-E103-40E0-9B76-66452D557D5A}" type="pres">
      <dgm:prSet presAssocID="{0BC8D396-EF6F-4E3B-82BA-9275849D1F76}" presName="header" presStyleLbl="node1" presStyleIdx="0" presStyleCnt="2"/>
      <dgm:spPr/>
    </dgm:pt>
    <dgm:pt modelId="{F9BE07A5-E929-40CA-BB0E-941CDB5B3BF9}" type="pres">
      <dgm:prSet presAssocID="{A0AC20A5-D947-4BD5-824A-C588DA6720D3}" presName="parTrans" presStyleLbl="sibTrans2D1" presStyleIdx="0" presStyleCnt="4"/>
      <dgm:spPr/>
    </dgm:pt>
    <dgm:pt modelId="{7926103C-DC7A-43F5-9E4C-BF1706EF3BFB}" type="pres">
      <dgm:prSet presAssocID="{707B51FE-C97D-4926-B3DA-7C504C47AEBD}" presName="child" presStyleLbl="alignAccFollowNode1" presStyleIdx="0" presStyleCnt="4">
        <dgm:presLayoutVars>
          <dgm:chMax val="0"/>
          <dgm:bulletEnabled val="1"/>
        </dgm:presLayoutVars>
      </dgm:prSet>
      <dgm:spPr/>
    </dgm:pt>
    <dgm:pt modelId="{A5D92536-D533-463C-AB6C-07EF4E1FC5B9}" type="pres">
      <dgm:prSet presAssocID="{93EE312A-B451-4532-9C17-07C99BDB81F8}" presName="sibTrans" presStyleLbl="sibTrans2D1" presStyleIdx="1" presStyleCnt="4"/>
      <dgm:spPr/>
    </dgm:pt>
    <dgm:pt modelId="{DBF4E94F-4770-4E2A-9AC2-52ADBC632F13}" type="pres">
      <dgm:prSet presAssocID="{81527D6F-B3CC-4649-8946-B9D4E0C2751E}" presName="child" presStyleLbl="alignAccFollowNode1" presStyleIdx="1" presStyleCnt="4">
        <dgm:presLayoutVars>
          <dgm:chMax val="0"/>
          <dgm:bulletEnabled val="1"/>
        </dgm:presLayoutVars>
      </dgm:prSet>
      <dgm:spPr/>
    </dgm:pt>
    <dgm:pt modelId="{0F48B776-8D09-4267-8559-774EDB0E377F}" type="pres">
      <dgm:prSet presAssocID="{0BC8D396-EF6F-4E3B-82BA-9275849D1F76}" presName="hSp" presStyleCnt="0"/>
      <dgm:spPr/>
    </dgm:pt>
    <dgm:pt modelId="{42C0FF55-9B4E-4A28-854B-D78A3C0C8795}" type="pres">
      <dgm:prSet presAssocID="{EFDC13C4-D476-4C5E-A36F-012D9A76F166}" presName="vertFlow" presStyleCnt="0"/>
      <dgm:spPr/>
    </dgm:pt>
    <dgm:pt modelId="{A92E499A-7738-48EE-9C87-3B50BBC61C21}" type="pres">
      <dgm:prSet presAssocID="{EFDC13C4-D476-4C5E-A36F-012D9A76F166}" presName="header" presStyleLbl="node1" presStyleIdx="1" presStyleCnt="2"/>
      <dgm:spPr/>
    </dgm:pt>
    <dgm:pt modelId="{1FDA21B8-AF5E-43B9-95E2-6AB1789AD5EF}" type="pres">
      <dgm:prSet presAssocID="{2F140BB5-7D7C-4D72-8A51-B09E8A4B62B0}" presName="parTrans" presStyleLbl="sibTrans2D1" presStyleIdx="2" presStyleCnt="4"/>
      <dgm:spPr/>
    </dgm:pt>
    <dgm:pt modelId="{F774BCAB-22B6-40DA-AECA-7F9EA016F519}" type="pres">
      <dgm:prSet presAssocID="{DD0D0A67-8610-4F28-8DF8-DA9418E04B46}" presName="child" presStyleLbl="alignAccFollowNode1" presStyleIdx="2" presStyleCnt="4" custScaleY="114215">
        <dgm:presLayoutVars>
          <dgm:chMax val="0"/>
          <dgm:bulletEnabled val="1"/>
        </dgm:presLayoutVars>
      </dgm:prSet>
      <dgm:spPr/>
    </dgm:pt>
    <dgm:pt modelId="{A34CC450-2F98-4A7A-BA9C-8AA8ECA3E433}" type="pres">
      <dgm:prSet presAssocID="{377D9BDA-866E-4B72-A7FB-8B77A433F3F8}" presName="sibTrans" presStyleLbl="sibTrans2D1" presStyleIdx="3" presStyleCnt="4"/>
      <dgm:spPr/>
    </dgm:pt>
    <dgm:pt modelId="{260531E3-7E42-4BF0-81C8-292418F044B0}" type="pres">
      <dgm:prSet presAssocID="{A390E6CF-F2F3-4013-80B9-C37FCA0CF991}" presName="child" presStyleLbl="alignAccFollowNode1" presStyleIdx="3" presStyleCnt="4">
        <dgm:presLayoutVars>
          <dgm:chMax val="0"/>
          <dgm:bulletEnabled val="1"/>
        </dgm:presLayoutVars>
      </dgm:prSet>
      <dgm:spPr/>
    </dgm:pt>
  </dgm:ptLst>
  <dgm:cxnLst>
    <dgm:cxn modelId="{C9072326-9731-4387-A72F-1E061F7FA2F0}" srcId="{5783FF65-9874-445B-801C-584A0EC59777}" destId="{EFDC13C4-D476-4C5E-A36F-012D9A76F166}" srcOrd="1" destOrd="0" parTransId="{5D3B6145-15D0-49E5-8A01-514200AF9AE8}" sibTransId="{8AD1CDFF-E627-42D2-8904-BB88D0326587}"/>
    <dgm:cxn modelId="{5A330327-45B2-4AB0-B85D-389416021AD7}" srcId="{EFDC13C4-D476-4C5E-A36F-012D9A76F166}" destId="{A390E6CF-F2F3-4013-80B9-C37FCA0CF991}" srcOrd="1" destOrd="0" parTransId="{DD668100-0839-492E-9FFF-2D7F773DB96F}" sibTransId="{F09900CB-221D-45EB-9AD7-D16E25120962}"/>
    <dgm:cxn modelId="{8A47452E-C4F0-434D-ABD5-F093FAF92F00}" type="presOf" srcId="{A0AC20A5-D947-4BD5-824A-C588DA6720D3}" destId="{F9BE07A5-E929-40CA-BB0E-941CDB5B3BF9}" srcOrd="0" destOrd="0" presId="urn:microsoft.com/office/officeart/2005/8/layout/lProcess1"/>
    <dgm:cxn modelId="{BF9BB92F-374A-476B-B5D4-6D2CFF4F4894}" srcId="{5783FF65-9874-445B-801C-584A0EC59777}" destId="{0BC8D396-EF6F-4E3B-82BA-9275849D1F76}" srcOrd="0" destOrd="0" parTransId="{B45F5C66-8483-47EE-906F-D21E0F2E2B2A}" sibTransId="{13ECDD62-27A9-4884-95F0-7183047B1DBF}"/>
    <dgm:cxn modelId="{9B8D3834-C58C-4817-8C61-D910D9D881E1}" type="presOf" srcId="{93EE312A-B451-4532-9C17-07C99BDB81F8}" destId="{A5D92536-D533-463C-AB6C-07EF4E1FC5B9}" srcOrd="0" destOrd="0" presId="urn:microsoft.com/office/officeart/2005/8/layout/lProcess1"/>
    <dgm:cxn modelId="{601EAC3A-C763-4A64-95D7-6A8EEF6603C8}" type="presOf" srcId="{DD0D0A67-8610-4F28-8DF8-DA9418E04B46}" destId="{F774BCAB-22B6-40DA-AECA-7F9EA016F519}" srcOrd="0" destOrd="0" presId="urn:microsoft.com/office/officeart/2005/8/layout/lProcess1"/>
    <dgm:cxn modelId="{82CAAD3E-B7CC-4B1A-9BC9-4538C4225C02}" type="presOf" srcId="{0BC8D396-EF6F-4E3B-82BA-9275849D1F76}" destId="{A7E5309F-E103-40E0-9B76-66452D557D5A}" srcOrd="0" destOrd="0" presId="urn:microsoft.com/office/officeart/2005/8/layout/lProcess1"/>
    <dgm:cxn modelId="{63AC9740-B3CB-4507-9CE3-49F45CBCCECE}" type="presOf" srcId="{A390E6CF-F2F3-4013-80B9-C37FCA0CF991}" destId="{260531E3-7E42-4BF0-81C8-292418F044B0}" srcOrd="0" destOrd="0" presId="urn:microsoft.com/office/officeart/2005/8/layout/lProcess1"/>
    <dgm:cxn modelId="{2B4F1262-9520-460D-9F9A-9BEFB98A0432}" type="presOf" srcId="{2F140BB5-7D7C-4D72-8A51-B09E8A4B62B0}" destId="{1FDA21B8-AF5E-43B9-95E2-6AB1789AD5EF}" srcOrd="0" destOrd="0" presId="urn:microsoft.com/office/officeart/2005/8/layout/lProcess1"/>
    <dgm:cxn modelId="{63E83B64-3C4D-4C8B-BD3E-13D5E666FC9A}" type="presOf" srcId="{377D9BDA-866E-4B72-A7FB-8B77A433F3F8}" destId="{A34CC450-2F98-4A7A-BA9C-8AA8ECA3E433}" srcOrd="0" destOrd="0" presId="urn:microsoft.com/office/officeart/2005/8/layout/lProcess1"/>
    <dgm:cxn modelId="{1A960E45-8773-4CF6-B9BD-D2E799284D1A}" type="presOf" srcId="{707B51FE-C97D-4926-B3DA-7C504C47AEBD}" destId="{7926103C-DC7A-43F5-9E4C-BF1706EF3BFB}" srcOrd="0" destOrd="0" presId="urn:microsoft.com/office/officeart/2005/8/layout/lProcess1"/>
    <dgm:cxn modelId="{2BAD6F49-576B-4257-B3BB-619576341440}" srcId="{EFDC13C4-D476-4C5E-A36F-012D9A76F166}" destId="{DD0D0A67-8610-4F28-8DF8-DA9418E04B46}" srcOrd="0" destOrd="0" parTransId="{2F140BB5-7D7C-4D72-8A51-B09E8A4B62B0}" sibTransId="{377D9BDA-866E-4B72-A7FB-8B77A433F3F8}"/>
    <dgm:cxn modelId="{28AAF078-CD7C-49D7-BEFD-EA32B876A3BC}" type="presOf" srcId="{5783FF65-9874-445B-801C-584A0EC59777}" destId="{48F16BEE-40F5-4E6D-97F0-8AB06E8FD406}" srcOrd="0" destOrd="0" presId="urn:microsoft.com/office/officeart/2005/8/layout/lProcess1"/>
    <dgm:cxn modelId="{16BC0187-24DC-4E4F-BD62-FF44E017B4DB}" srcId="{0BC8D396-EF6F-4E3B-82BA-9275849D1F76}" destId="{81527D6F-B3CC-4649-8946-B9D4E0C2751E}" srcOrd="1" destOrd="0" parTransId="{E954158E-6F98-4C2A-B9C4-8C0D15D720A9}" sibTransId="{7B7E00AE-BA86-4F4F-B437-5A0CEA6DD484}"/>
    <dgm:cxn modelId="{9A547489-C84A-411C-9666-EEEED3441995}" type="presOf" srcId="{81527D6F-B3CC-4649-8946-B9D4E0C2751E}" destId="{DBF4E94F-4770-4E2A-9AC2-52ADBC632F13}" srcOrd="0" destOrd="0" presId="urn:microsoft.com/office/officeart/2005/8/layout/lProcess1"/>
    <dgm:cxn modelId="{8B8EBCB5-B0D5-4446-9421-4F121194A5CB}" srcId="{0BC8D396-EF6F-4E3B-82BA-9275849D1F76}" destId="{707B51FE-C97D-4926-B3DA-7C504C47AEBD}" srcOrd="0" destOrd="0" parTransId="{A0AC20A5-D947-4BD5-824A-C588DA6720D3}" sibTransId="{93EE312A-B451-4532-9C17-07C99BDB81F8}"/>
    <dgm:cxn modelId="{6C42AAC4-2457-4F2E-BCDF-935A11782755}" type="presOf" srcId="{EFDC13C4-D476-4C5E-A36F-012D9A76F166}" destId="{A92E499A-7738-48EE-9C87-3B50BBC61C21}" srcOrd="0" destOrd="0" presId="urn:microsoft.com/office/officeart/2005/8/layout/lProcess1"/>
    <dgm:cxn modelId="{BF9A8A1A-F3D3-4845-A311-78933A4F17C9}" type="presParOf" srcId="{48F16BEE-40F5-4E6D-97F0-8AB06E8FD406}" destId="{40D4E6A8-0564-42AA-BDC9-8A6B4CE0F32E}" srcOrd="0" destOrd="0" presId="urn:microsoft.com/office/officeart/2005/8/layout/lProcess1"/>
    <dgm:cxn modelId="{035C3603-2050-442B-9EE0-A41D7325227A}" type="presParOf" srcId="{40D4E6A8-0564-42AA-BDC9-8A6B4CE0F32E}" destId="{A7E5309F-E103-40E0-9B76-66452D557D5A}" srcOrd="0" destOrd="0" presId="urn:microsoft.com/office/officeart/2005/8/layout/lProcess1"/>
    <dgm:cxn modelId="{0904D1B5-F9B3-4325-9EFC-DCE5C056A738}" type="presParOf" srcId="{40D4E6A8-0564-42AA-BDC9-8A6B4CE0F32E}" destId="{F9BE07A5-E929-40CA-BB0E-941CDB5B3BF9}" srcOrd="1" destOrd="0" presId="urn:microsoft.com/office/officeart/2005/8/layout/lProcess1"/>
    <dgm:cxn modelId="{0E0F98FE-595F-4DDC-8D21-6C8F2E46F324}" type="presParOf" srcId="{40D4E6A8-0564-42AA-BDC9-8A6B4CE0F32E}" destId="{7926103C-DC7A-43F5-9E4C-BF1706EF3BFB}" srcOrd="2" destOrd="0" presId="urn:microsoft.com/office/officeart/2005/8/layout/lProcess1"/>
    <dgm:cxn modelId="{FA1BF1C3-7B54-41B6-B7D8-9795A0189D48}" type="presParOf" srcId="{40D4E6A8-0564-42AA-BDC9-8A6B4CE0F32E}" destId="{A5D92536-D533-463C-AB6C-07EF4E1FC5B9}" srcOrd="3" destOrd="0" presId="urn:microsoft.com/office/officeart/2005/8/layout/lProcess1"/>
    <dgm:cxn modelId="{A383CE1D-38A9-45F0-AEA7-211DF8124284}" type="presParOf" srcId="{40D4E6A8-0564-42AA-BDC9-8A6B4CE0F32E}" destId="{DBF4E94F-4770-4E2A-9AC2-52ADBC632F13}" srcOrd="4" destOrd="0" presId="urn:microsoft.com/office/officeart/2005/8/layout/lProcess1"/>
    <dgm:cxn modelId="{284D76E5-D74B-4DEC-8E12-A78EDE52DB7A}" type="presParOf" srcId="{48F16BEE-40F5-4E6D-97F0-8AB06E8FD406}" destId="{0F48B776-8D09-4267-8559-774EDB0E377F}" srcOrd="1" destOrd="0" presId="urn:microsoft.com/office/officeart/2005/8/layout/lProcess1"/>
    <dgm:cxn modelId="{859A3C02-F7B1-44A2-B20B-467B004E7162}" type="presParOf" srcId="{48F16BEE-40F5-4E6D-97F0-8AB06E8FD406}" destId="{42C0FF55-9B4E-4A28-854B-D78A3C0C8795}" srcOrd="2" destOrd="0" presId="urn:microsoft.com/office/officeart/2005/8/layout/lProcess1"/>
    <dgm:cxn modelId="{3A893AFD-45D5-4257-9F97-D33DD4F0EEE0}" type="presParOf" srcId="{42C0FF55-9B4E-4A28-854B-D78A3C0C8795}" destId="{A92E499A-7738-48EE-9C87-3B50BBC61C21}" srcOrd="0" destOrd="0" presId="urn:microsoft.com/office/officeart/2005/8/layout/lProcess1"/>
    <dgm:cxn modelId="{FA63239B-6D75-445C-8E2E-3244BD7F2DF9}" type="presParOf" srcId="{42C0FF55-9B4E-4A28-854B-D78A3C0C8795}" destId="{1FDA21B8-AF5E-43B9-95E2-6AB1789AD5EF}" srcOrd="1" destOrd="0" presId="urn:microsoft.com/office/officeart/2005/8/layout/lProcess1"/>
    <dgm:cxn modelId="{AADC3307-8548-458B-BA83-FCE9CF17DC9E}" type="presParOf" srcId="{42C0FF55-9B4E-4A28-854B-D78A3C0C8795}" destId="{F774BCAB-22B6-40DA-AECA-7F9EA016F519}" srcOrd="2" destOrd="0" presId="urn:microsoft.com/office/officeart/2005/8/layout/lProcess1"/>
    <dgm:cxn modelId="{0053FEA6-FA9F-4DBC-A837-E2803B49ED33}" type="presParOf" srcId="{42C0FF55-9B4E-4A28-854B-D78A3C0C8795}" destId="{A34CC450-2F98-4A7A-BA9C-8AA8ECA3E433}" srcOrd="3" destOrd="0" presId="urn:microsoft.com/office/officeart/2005/8/layout/lProcess1"/>
    <dgm:cxn modelId="{B637DF8D-EE75-4EAA-BBB3-2AC62352399C}" type="presParOf" srcId="{42C0FF55-9B4E-4A28-854B-D78A3C0C8795}" destId="{260531E3-7E42-4BF0-81C8-292418F044B0}"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29CD374-C0EF-4D3F-B47B-6ACA60AC1CC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CO"/>
        </a:p>
      </dgm:t>
    </dgm:pt>
    <dgm:pt modelId="{AE4D91CD-D8F5-448B-95EE-52AC7924FF7F}">
      <dgm:prSet phldrT="[Texto]" custT="1"/>
      <dgm:spPr/>
      <dgm:t>
        <a:bodyPr/>
        <a:lstStyle/>
        <a:p>
          <a:r>
            <a:rPr lang="es-MX" sz="1400" b="1" i="1" u="sng" dirty="0">
              <a:effectLst/>
              <a:latin typeface="+mn-lt"/>
            </a:rPr>
            <a:t>1. Cálculo de la similaridad entre usuarios</a:t>
          </a:r>
          <a:r>
            <a:rPr lang="es-MX" sz="1400" b="0" i="0" dirty="0">
              <a:effectLst/>
              <a:latin typeface="+mn-lt"/>
            </a:rPr>
            <a:t>: </a:t>
          </a:r>
          <a:endParaRPr lang="es-CO" sz="1400" dirty="0">
            <a:latin typeface="+mn-lt"/>
          </a:endParaRPr>
        </a:p>
      </dgm:t>
    </dgm:pt>
    <dgm:pt modelId="{8CB85F32-2F9A-4583-B9AF-77A1C32EEF27}" type="parTrans" cxnId="{A040B5BF-E568-4EEE-95EF-D5AA12175271}">
      <dgm:prSet/>
      <dgm:spPr/>
      <dgm:t>
        <a:bodyPr/>
        <a:lstStyle/>
        <a:p>
          <a:endParaRPr lang="es-CO"/>
        </a:p>
      </dgm:t>
    </dgm:pt>
    <dgm:pt modelId="{9A3D2E79-FCCC-44F8-A1BF-76EBAAFD4A1E}" type="sibTrans" cxnId="{A040B5BF-E568-4EEE-95EF-D5AA12175271}">
      <dgm:prSet/>
      <dgm:spPr/>
      <dgm:t>
        <a:bodyPr/>
        <a:lstStyle/>
        <a:p>
          <a:endParaRPr lang="es-CO"/>
        </a:p>
      </dgm:t>
    </dgm:pt>
    <dgm:pt modelId="{8C562C2E-D0ED-42B2-B575-5909FD980B7C}">
      <dgm:prSet phldrT="[Texto]" custT="1"/>
      <dgm:spPr/>
      <dgm:t>
        <a:bodyPr/>
        <a:lstStyle/>
        <a:p>
          <a:pPr>
            <a:buFont typeface="+mj-lt"/>
            <a:buNone/>
          </a:pPr>
          <a:r>
            <a:rPr lang="es-MX" sz="1400" b="0" i="0" dirty="0">
              <a:effectLst/>
              <a:latin typeface="+mn-lt"/>
            </a:rPr>
            <a:t>	En primer lugar se ha de elegir una métrica (MSD, Coseno, …) para determinar la similaridad entre una pareja de usuarios </a:t>
          </a:r>
          <a:r>
            <a:rPr lang="es-MX" sz="1400" i="0" dirty="0">
              <a:effectLst/>
            </a:rPr>
            <a:t>(Moya, 2013)</a:t>
          </a:r>
          <a:r>
            <a:rPr lang="es-MX" sz="1400" b="0" i="0" dirty="0">
              <a:effectLst/>
              <a:latin typeface="+mn-lt"/>
            </a:rPr>
            <a:t>.</a:t>
          </a:r>
          <a:endParaRPr lang="es-CO" sz="1400" dirty="0">
            <a:latin typeface="+mn-lt"/>
          </a:endParaRPr>
        </a:p>
      </dgm:t>
    </dgm:pt>
    <dgm:pt modelId="{BCC89244-73E7-4F4E-B9C9-46ECBE300300}" type="parTrans" cxnId="{6EE54CA7-9FC4-43A7-AF6E-7BBFA43ED0B6}">
      <dgm:prSet/>
      <dgm:spPr/>
      <dgm:t>
        <a:bodyPr/>
        <a:lstStyle/>
        <a:p>
          <a:endParaRPr lang="es-CO"/>
        </a:p>
      </dgm:t>
    </dgm:pt>
    <dgm:pt modelId="{34B43D63-4668-47B3-AA69-D8C2BAE48FC9}" type="sibTrans" cxnId="{6EE54CA7-9FC4-43A7-AF6E-7BBFA43ED0B6}">
      <dgm:prSet/>
      <dgm:spPr/>
      <dgm:t>
        <a:bodyPr/>
        <a:lstStyle/>
        <a:p>
          <a:endParaRPr lang="es-CO"/>
        </a:p>
      </dgm:t>
    </dgm:pt>
    <dgm:pt modelId="{C8BA9836-D0BB-49EE-A63B-8CBE4BBC75E1}">
      <dgm:prSet phldrT="[Texto]" custT="1"/>
      <dgm:spPr/>
      <dgm:t>
        <a:bodyPr/>
        <a:lstStyle/>
        <a:p>
          <a:r>
            <a:rPr lang="es-MX" sz="1400" b="1" i="1" u="sng" dirty="0">
              <a:effectLst/>
              <a:latin typeface="+mn-lt"/>
            </a:rPr>
            <a:t>2. Calcular los K-Vecinos:</a:t>
          </a:r>
          <a:r>
            <a:rPr lang="es-MX" sz="1400" b="0" i="0" dirty="0">
              <a:effectLst/>
              <a:latin typeface="+mn-lt"/>
            </a:rPr>
            <a:t> </a:t>
          </a:r>
          <a:endParaRPr lang="es-CO" sz="1400" dirty="0">
            <a:latin typeface="+mn-lt"/>
          </a:endParaRPr>
        </a:p>
      </dgm:t>
    </dgm:pt>
    <dgm:pt modelId="{54289FA7-11F5-4AF4-85AA-D7EEBDD7A825}" type="parTrans" cxnId="{D97DE835-F20B-4B80-84F9-73B203CD1263}">
      <dgm:prSet/>
      <dgm:spPr/>
      <dgm:t>
        <a:bodyPr/>
        <a:lstStyle/>
        <a:p>
          <a:endParaRPr lang="es-CO"/>
        </a:p>
      </dgm:t>
    </dgm:pt>
    <dgm:pt modelId="{DB639696-698C-4CF3-AABA-FDD6533F3BB7}" type="sibTrans" cxnId="{D97DE835-F20B-4B80-84F9-73B203CD1263}">
      <dgm:prSet/>
      <dgm:spPr/>
      <dgm:t>
        <a:bodyPr/>
        <a:lstStyle/>
        <a:p>
          <a:endParaRPr lang="es-CO"/>
        </a:p>
      </dgm:t>
    </dgm:pt>
    <dgm:pt modelId="{AA0514C4-BBBA-499C-8FF1-6C87C7076405}">
      <dgm:prSet phldrT="[Texto]" custT="1"/>
      <dgm:spPr/>
      <dgm:t>
        <a:bodyPr/>
        <a:lstStyle/>
        <a:p>
          <a:pPr>
            <a:buFont typeface="+mj-lt"/>
            <a:buNone/>
          </a:pPr>
          <a:r>
            <a:rPr lang="es-MX" sz="1400" b="0" i="0" dirty="0">
              <a:effectLst/>
              <a:latin typeface="+mn-lt"/>
            </a:rPr>
            <a:t>	Haciendo uso de la métrica de similaridad seleccionada, se obtienen los k usuarios más similares al usuario activo. A estos usuarios se les denomina como los k-vecinos del usuario activo </a:t>
          </a:r>
          <a:r>
            <a:rPr lang="es-MX" sz="1400" i="0" dirty="0">
              <a:effectLst/>
            </a:rPr>
            <a:t>(Moya, 2013)</a:t>
          </a:r>
          <a:r>
            <a:rPr lang="es-MX" sz="1400" b="0" i="0" dirty="0">
              <a:effectLst/>
              <a:latin typeface="+mn-lt"/>
            </a:rPr>
            <a:t>.</a:t>
          </a:r>
          <a:endParaRPr lang="es-CO" sz="1400" dirty="0">
            <a:latin typeface="+mn-lt"/>
          </a:endParaRPr>
        </a:p>
      </dgm:t>
    </dgm:pt>
    <dgm:pt modelId="{20F132B1-AE66-429C-B8F5-278FB4742A2C}" type="parTrans" cxnId="{D2C9F169-56FA-4BF9-823D-241165C55FC1}">
      <dgm:prSet/>
      <dgm:spPr/>
      <dgm:t>
        <a:bodyPr/>
        <a:lstStyle/>
        <a:p>
          <a:endParaRPr lang="es-CO"/>
        </a:p>
      </dgm:t>
    </dgm:pt>
    <dgm:pt modelId="{70FA7064-4B67-4103-8538-251A24254B35}" type="sibTrans" cxnId="{D2C9F169-56FA-4BF9-823D-241165C55FC1}">
      <dgm:prSet/>
      <dgm:spPr/>
      <dgm:t>
        <a:bodyPr/>
        <a:lstStyle/>
        <a:p>
          <a:endParaRPr lang="es-CO"/>
        </a:p>
      </dgm:t>
    </dgm:pt>
    <dgm:pt modelId="{EB742411-0A17-490C-A2E0-CA6317DB20E4}">
      <dgm:prSet phldrT="[Texto]" custT="1"/>
      <dgm:spPr/>
      <dgm:t>
        <a:bodyPr/>
        <a:lstStyle/>
        <a:p>
          <a:r>
            <a:rPr lang="es-MX" sz="1400" b="1" i="1" u="sng" dirty="0">
              <a:effectLst/>
              <a:latin typeface="+mn-lt"/>
            </a:rPr>
            <a:t>3. Calcular las predicciones de los items:</a:t>
          </a:r>
          <a:r>
            <a:rPr lang="es-MX" sz="1400" b="0" i="0" dirty="0">
              <a:effectLst/>
              <a:latin typeface="+mn-lt"/>
            </a:rPr>
            <a:t> </a:t>
          </a:r>
          <a:endParaRPr lang="es-CO" sz="1400" dirty="0">
            <a:latin typeface="+mn-lt"/>
          </a:endParaRPr>
        </a:p>
      </dgm:t>
    </dgm:pt>
    <dgm:pt modelId="{D53E980F-474C-4C01-BE4E-937CF6013787}" type="parTrans" cxnId="{2898C2E0-E4E9-451A-9E1E-694803C2B324}">
      <dgm:prSet/>
      <dgm:spPr/>
      <dgm:t>
        <a:bodyPr/>
        <a:lstStyle/>
        <a:p>
          <a:endParaRPr lang="es-CO"/>
        </a:p>
      </dgm:t>
    </dgm:pt>
    <dgm:pt modelId="{10EA868F-6DCE-4025-9C9A-F9C186E41503}" type="sibTrans" cxnId="{2898C2E0-E4E9-451A-9E1E-694803C2B324}">
      <dgm:prSet/>
      <dgm:spPr/>
      <dgm:t>
        <a:bodyPr/>
        <a:lstStyle/>
        <a:p>
          <a:endParaRPr lang="es-CO"/>
        </a:p>
      </dgm:t>
    </dgm:pt>
    <dgm:pt modelId="{148A9659-1779-4A04-8585-80177638528A}">
      <dgm:prSet phldrT="[Texto]" custT="1"/>
      <dgm:spPr/>
      <dgm:t>
        <a:bodyPr/>
        <a:lstStyle/>
        <a:p>
          <a:pPr>
            <a:buFont typeface="+mj-lt"/>
            <a:buNone/>
          </a:pPr>
          <a:r>
            <a:rPr lang="es-MX" sz="1400" b="0" i="0" dirty="0">
              <a:effectLst/>
              <a:latin typeface="+mn-lt"/>
            </a:rPr>
            <a:t>	A partir de los k-vecinos del usuario activo, se determinan las posibles valoraciones que el usuario activo haría sobre los items que no ha votado, es decir, se predice como el usuario valoraría esos items </a:t>
          </a:r>
          <a:r>
            <a:rPr lang="es-MX" sz="1400" i="0" dirty="0">
              <a:effectLst/>
            </a:rPr>
            <a:t>(Moya, 2013)</a:t>
          </a:r>
          <a:r>
            <a:rPr lang="es-MX" sz="1400" b="0" i="0" dirty="0">
              <a:effectLst/>
              <a:latin typeface="+mn-lt"/>
            </a:rPr>
            <a:t>.</a:t>
          </a:r>
          <a:endParaRPr lang="es-CO" sz="1400" dirty="0">
            <a:latin typeface="+mn-lt"/>
          </a:endParaRPr>
        </a:p>
      </dgm:t>
    </dgm:pt>
    <dgm:pt modelId="{130E0027-D80A-48CB-AB02-C7E3AE245A53}" type="parTrans" cxnId="{DAF1E710-E5CF-41BD-ABF3-DDB8C7515FBE}">
      <dgm:prSet/>
      <dgm:spPr/>
      <dgm:t>
        <a:bodyPr/>
        <a:lstStyle/>
        <a:p>
          <a:endParaRPr lang="es-CO"/>
        </a:p>
      </dgm:t>
    </dgm:pt>
    <dgm:pt modelId="{8E96FC9F-9488-48E0-B720-B11CFD40D09E}" type="sibTrans" cxnId="{DAF1E710-E5CF-41BD-ABF3-DDB8C7515FBE}">
      <dgm:prSet/>
      <dgm:spPr/>
      <dgm:t>
        <a:bodyPr/>
        <a:lstStyle/>
        <a:p>
          <a:endParaRPr lang="es-CO"/>
        </a:p>
      </dgm:t>
    </dgm:pt>
    <dgm:pt modelId="{57E354A3-B26E-4396-9F6D-E32099967E54}">
      <dgm:prSet custT="1"/>
      <dgm:spPr/>
      <dgm:t>
        <a:bodyPr/>
        <a:lstStyle/>
        <a:p>
          <a:r>
            <a:rPr lang="es-MX" sz="1400" b="1" i="1" u="sng" dirty="0">
              <a:effectLst/>
              <a:latin typeface="+mn-lt"/>
            </a:rPr>
            <a:t>4. Realizar las recomendaciones:</a:t>
          </a:r>
          <a:r>
            <a:rPr lang="es-MX" sz="1400" b="0" i="1" u="sng" dirty="0">
              <a:effectLst/>
              <a:latin typeface="+mn-lt"/>
            </a:rPr>
            <a:t> </a:t>
          </a:r>
          <a:endParaRPr lang="es-CO" sz="1400" dirty="0">
            <a:latin typeface="+mn-lt"/>
          </a:endParaRPr>
        </a:p>
      </dgm:t>
    </dgm:pt>
    <dgm:pt modelId="{E0814F29-8DDE-4B27-8ED6-B4EDA05C5B06}" type="parTrans" cxnId="{F7EAECED-EC90-44DC-B862-7C1B117C8738}">
      <dgm:prSet/>
      <dgm:spPr/>
      <dgm:t>
        <a:bodyPr/>
        <a:lstStyle/>
        <a:p>
          <a:endParaRPr lang="es-CO"/>
        </a:p>
      </dgm:t>
    </dgm:pt>
    <dgm:pt modelId="{15ABD0AE-088D-4E1C-A02A-306BD5F8B986}" type="sibTrans" cxnId="{F7EAECED-EC90-44DC-B862-7C1B117C8738}">
      <dgm:prSet/>
      <dgm:spPr/>
      <dgm:t>
        <a:bodyPr/>
        <a:lstStyle/>
        <a:p>
          <a:endParaRPr lang="es-CO"/>
        </a:p>
      </dgm:t>
    </dgm:pt>
    <dgm:pt modelId="{8097ED8E-2862-4806-AA68-D04A7A882570}">
      <dgm:prSet custT="1"/>
      <dgm:spPr/>
      <dgm:t>
        <a:bodyPr/>
        <a:lstStyle/>
        <a:p>
          <a:r>
            <a:rPr lang="es-MX" sz="1400" b="0" i="0" dirty="0">
              <a:effectLst/>
              <a:latin typeface="+mn-lt"/>
            </a:rPr>
            <a:t>Tras el calculo de las predicciones, se eligen los N items más adecuados para ser recomendados al usuario, es decir, las predicciones más altas, mas novedosas, mas votadas, etc. De forma opcional, puede incluirse un umbral para evitar que los items con una predicción inferior a dicho umbral sean recomendados </a:t>
          </a:r>
          <a:r>
            <a:rPr lang="es-MX" sz="1400" i="0" dirty="0">
              <a:effectLst/>
            </a:rPr>
            <a:t>(Moya, 2013)</a:t>
          </a:r>
          <a:r>
            <a:rPr lang="es-MX" sz="1400" b="0" i="0" dirty="0">
              <a:effectLst/>
              <a:latin typeface="+mn-lt"/>
            </a:rPr>
            <a:t>.</a:t>
          </a:r>
          <a:endParaRPr lang="es-CO" sz="1400" dirty="0">
            <a:latin typeface="+mn-lt"/>
          </a:endParaRPr>
        </a:p>
      </dgm:t>
    </dgm:pt>
    <dgm:pt modelId="{235E8736-C686-46AF-A911-2D2FFB49C47D}" type="parTrans" cxnId="{8493E03B-3BEE-4F1F-85B1-757BEAED70F0}">
      <dgm:prSet/>
      <dgm:spPr/>
      <dgm:t>
        <a:bodyPr/>
        <a:lstStyle/>
        <a:p>
          <a:endParaRPr lang="es-CO"/>
        </a:p>
      </dgm:t>
    </dgm:pt>
    <dgm:pt modelId="{D82BE35B-4878-4973-9856-3D1F89726292}" type="sibTrans" cxnId="{8493E03B-3BEE-4F1F-85B1-757BEAED70F0}">
      <dgm:prSet/>
      <dgm:spPr/>
      <dgm:t>
        <a:bodyPr/>
        <a:lstStyle/>
        <a:p>
          <a:endParaRPr lang="es-CO"/>
        </a:p>
      </dgm:t>
    </dgm:pt>
    <dgm:pt modelId="{9B60220B-8679-4D59-96B5-62EA849FC77E}" type="pres">
      <dgm:prSet presAssocID="{429CD374-C0EF-4D3F-B47B-6ACA60AC1CC9}" presName="linearFlow" presStyleCnt="0">
        <dgm:presLayoutVars>
          <dgm:dir/>
          <dgm:animLvl val="lvl"/>
          <dgm:resizeHandles val="exact"/>
        </dgm:presLayoutVars>
      </dgm:prSet>
      <dgm:spPr/>
    </dgm:pt>
    <dgm:pt modelId="{1486E5AF-95E8-4997-A60D-2E8DFBFE53B2}" type="pres">
      <dgm:prSet presAssocID="{AE4D91CD-D8F5-448B-95EE-52AC7924FF7F}" presName="composite" presStyleCnt="0"/>
      <dgm:spPr/>
    </dgm:pt>
    <dgm:pt modelId="{D2EF8DE7-ADDF-43EE-A573-5863472CEFA2}" type="pres">
      <dgm:prSet presAssocID="{AE4D91CD-D8F5-448B-95EE-52AC7924FF7F}" presName="parentText" presStyleLbl="alignNode1" presStyleIdx="0" presStyleCnt="4" custLinFactNeighborY="0">
        <dgm:presLayoutVars>
          <dgm:chMax val="1"/>
          <dgm:bulletEnabled val="1"/>
        </dgm:presLayoutVars>
      </dgm:prSet>
      <dgm:spPr/>
    </dgm:pt>
    <dgm:pt modelId="{563D88B6-D99E-4FE3-BACA-618536BA883A}" type="pres">
      <dgm:prSet presAssocID="{AE4D91CD-D8F5-448B-95EE-52AC7924FF7F}" presName="descendantText" presStyleLbl="alignAcc1" presStyleIdx="0" presStyleCnt="4">
        <dgm:presLayoutVars>
          <dgm:bulletEnabled val="1"/>
        </dgm:presLayoutVars>
      </dgm:prSet>
      <dgm:spPr/>
    </dgm:pt>
    <dgm:pt modelId="{0953068B-B5BB-407D-A5BC-AFE050DD3C6C}" type="pres">
      <dgm:prSet presAssocID="{9A3D2E79-FCCC-44F8-A1BF-76EBAAFD4A1E}" presName="sp" presStyleCnt="0"/>
      <dgm:spPr/>
    </dgm:pt>
    <dgm:pt modelId="{C984C679-13EA-46D8-8110-FFC8230E24D5}" type="pres">
      <dgm:prSet presAssocID="{C8BA9836-D0BB-49EE-A63B-8CBE4BBC75E1}" presName="composite" presStyleCnt="0"/>
      <dgm:spPr/>
    </dgm:pt>
    <dgm:pt modelId="{25BA0DB1-E112-4FC0-9648-FD1C61629E52}" type="pres">
      <dgm:prSet presAssocID="{C8BA9836-D0BB-49EE-A63B-8CBE4BBC75E1}" presName="parentText" presStyleLbl="alignNode1" presStyleIdx="1" presStyleCnt="4" custLinFactNeighborY="0">
        <dgm:presLayoutVars>
          <dgm:chMax val="1"/>
          <dgm:bulletEnabled val="1"/>
        </dgm:presLayoutVars>
      </dgm:prSet>
      <dgm:spPr/>
    </dgm:pt>
    <dgm:pt modelId="{51033031-0236-4814-8086-B73D0CDD7C36}" type="pres">
      <dgm:prSet presAssocID="{C8BA9836-D0BB-49EE-A63B-8CBE4BBC75E1}" presName="descendantText" presStyleLbl="alignAcc1" presStyleIdx="1" presStyleCnt="4">
        <dgm:presLayoutVars>
          <dgm:bulletEnabled val="1"/>
        </dgm:presLayoutVars>
      </dgm:prSet>
      <dgm:spPr/>
    </dgm:pt>
    <dgm:pt modelId="{F492C3C1-02CA-4B6A-9A14-CEB317EFBAFA}" type="pres">
      <dgm:prSet presAssocID="{DB639696-698C-4CF3-AABA-FDD6533F3BB7}" presName="sp" presStyleCnt="0"/>
      <dgm:spPr/>
    </dgm:pt>
    <dgm:pt modelId="{43B4746D-AB34-49E3-AEE1-D92171244C05}" type="pres">
      <dgm:prSet presAssocID="{EB742411-0A17-490C-A2E0-CA6317DB20E4}" presName="composite" presStyleCnt="0"/>
      <dgm:spPr/>
    </dgm:pt>
    <dgm:pt modelId="{3585F7B3-F676-4B2E-A528-BC9529B027B1}" type="pres">
      <dgm:prSet presAssocID="{EB742411-0A17-490C-A2E0-CA6317DB20E4}" presName="parentText" presStyleLbl="alignNode1" presStyleIdx="2" presStyleCnt="4" custLinFactNeighborY="0">
        <dgm:presLayoutVars>
          <dgm:chMax val="1"/>
          <dgm:bulletEnabled val="1"/>
        </dgm:presLayoutVars>
      </dgm:prSet>
      <dgm:spPr/>
    </dgm:pt>
    <dgm:pt modelId="{F2D5767C-3D7D-414B-9E78-A34B0D692FE4}" type="pres">
      <dgm:prSet presAssocID="{EB742411-0A17-490C-A2E0-CA6317DB20E4}" presName="descendantText" presStyleLbl="alignAcc1" presStyleIdx="2" presStyleCnt="4">
        <dgm:presLayoutVars>
          <dgm:bulletEnabled val="1"/>
        </dgm:presLayoutVars>
      </dgm:prSet>
      <dgm:spPr/>
    </dgm:pt>
    <dgm:pt modelId="{99206C7A-9F70-41C7-9F3D-7ACA3496610C}" type="pres">
      <dgm:prSet presAssocID="{10EA868F-6DCE-4025-9C9A-F9C186E41503}" presName="sp" presStyleCnt="0"/>
      <dgm:spPr/>
    </dgm:pt>
    <dgm:pt modelId="{78360A4A-9728-4730-B4AC-651DEC32DBBA}" type="pres">
      <dgm:prSet presAssocID="{57E354A3-B26E-4396-9F6D-E32099967E54}" presName="composite" presStyleCnt="0"/>
      <dgm:spPr/>
    </dgm:pt>
    <dgm:pt modelId="{6F1158AD-D43E-45EF-9D2E-C153FD151290}" type="pres">
      <dgm:prSet presAssocID="{57E354A3-B26E-4396-9F6D-E32099967E54}" presName="parentText" presStyleLbl="alignNode1" presStyleIdx="3" presStyleCnt="4" custLinFactNeighborY="0">
        <dgm:presLayoutVars>
          <dgm:chMax val="1"/>
          <dgm:bulletEnabled val="1"/>
        </dgm:presLayoutVars>
      </dgm:prSet>
      <dgm:spPr/>
    </dgm:pt>
    <dgm:pt modelId="{0BD8E7C2-BBFA-4CAC-BDCD-BE807A02A3DE}" type="pres">
      <dgm:prSet presAssocID="{57E354A3-B26E-4396-9F6D-E32099967E54}" presName="descendantText" presStyleLbl="alignAcc1" presStyleIdx="3" presStyleCnt="4">
        <dgm:presLayoutVars>
          <dgm:bulletEnabled val="1"/>
        </dgm:presLayoutVars>
      </dgm:prSet>
      <dgm:spPr/>
    </dgm:pt>
  </dgm:ptLst>
  <dgm:cxnLst>
    <dgm:cxn modelId="{DAF1E710-E5CF-41BD-ABF3-DDB8C7515FBE}" srcId="{EB742411-0A17-490C-A2E0-CA6317DB20E4}" destId="{148A9659-1779-4A04-8585-80177638528A}" srcOrd="0" destOrd="0" parTransId="{130E0027-D80A-48CB-AB02-C7E3AE245A53}" sibTransId="{8E96FC9F-9488-48E0-B720-B11CFD40D09E}"/>
    <dgm:cxn modelId="{D97DE835-F20B-4B80-84F9-73B203CD1263}" srcId="{429CD374-C0EF-4D3F-B47B-6ACA60AC1CC9}" destId="{C8BA9836-D0BB-49EE-A63B-8CBE4BBC75E1}" srcOrd="1" destOrd="0" parTransId="{54289FA7-11F5-4AF4-85AA-D7EEBDD7A825}" sibTransId="{DB639696-698C-4CF3-AABA-FDD6533F3BB7}"/>
    <dgm:cxn modelId="{8493E03B-3BEE-4F1F-85B1-757BEAED70F0}" srcId="{57E354A3-B26E-4396-9F6D-E32099967E54}" destId="{8097ED8E-2862-4806-AA68-D04A7A882570}" srcOrd="0" destOrd="0" parTransId="{235E8736-C686-46AF-A911-2D2FFB49C47D}" sibTransId="{D82BE35B-4878-4973-9856-3D1F89726292}"/>
    <dgm:cxn modelId="{A4C92045-6F49-487D-9045-48E257239C82}" type="presOf" srcId="{EB742411-0A17-490C-A2E0-CA6317DB20E4}" destId="{3585F7B3-F676-4B2E-A528-BC9529B027B1}" srcOrd="0" destOrd="0" presId="urn:microsoft.com/office/officeart/2005/8/layout/chevron2"/>
    <dgm:cxn modelId="{7288E469-0E90-4C01-A046-9A59E0E5C608}" type="presOf" srcId="{429CD374-C0EF-4D3F-B47B-6ACA60AC1CC9}" destId="{9B60220B-8679-4D59-96B5-62EA849FC77E}" srcOrd="0" destOrd="0" presId="urn:microsoft.com/office/officeart/2005/8/layout/chevron2"/>
    <dgm:cxn modelId="{D2C9F169-56FA-4BF9-823D-241165C55FC1}" srcId="{C8BA9836-D0BB-49EE-A63B-8CBE4BBC75E1}" destId="{AA0514C4-BBBA-499C-8FF1-6C87C7076405}" srcOrd="0" destOrd="0" parTransId="{20F132B1-AE66-429C-B8F5-278FB4742A2C}" sibTransId="{70FA7064-4B67-4103-8538-251A24254B35}"/>
    <dgm:cxn modelId="{FEA2EA54-9F24-413F-9C90-C1D8BA387AB5}" type="presOf" srcId="{8C562C2E-D0ED-42B2-B575-5909FD980B7C}" destId="{563D88B6-D99E-4FE3-BACA-618536BA883A}" srcOrd="0" destOrd="0" presId="urn:microsoft.com/office/officeart/2005/8/layout/chevron2"/>
    <dgm:cxn modelId="{03A72D7C-F491-48D9-85FD-09EF1CFBD576}" type="presOf" srcId="{AE4D91CD-D8F5-448B-95EE-52AC7924FF7F}" destId="{D2EF8DE7-ADDF-43EE-A573-5863472CEFA2}" srcOrd="0" destOrd="0" presId="urn:microsoft.com/office/officeart/2005/8/layout/chevron2"/>
    <dgm:cxn modelId="{8F2A2A99-F796-4D88-A9F0-F8783F93325D}" type="presOf" srcId="{8097ED8E-2862-4806-AA68-D04A7A882570}" destId="{0BD8E7C2-BBFA-4CAC-BDCD-BE807A02A3DE}" srcOrd="0" destOrd="0" presId="urn:microsoft.com/office/officeart/2005/8/layout/chevron2"/>
    <dgm:cxn modelId="{6EE54CA7-9FC4-43A7-AF6E-7BBFA43ED0B6}" srcId="{AE4D91CD-D8F5-448B-95EE-52AC7924FF7F}" destId="{8C562C2E-D0ED-42B2-B575-5909FD980B7C}" srcOrd="0" destOrd="0" parTransId="{BCC89244-73E7-4F4E-B9C9-46ECBE300300}" sibTransId="{34B43D63-4668-47B3-AA69-D8C2BAE48FC9}"/>
    <dgm:cxn modelId="{A040B5BF-E568-4EEE-95EF-D5AA12175271}" srcId="{429CD374-C0EF-4D3F-B47B-6ACA60AC1CC9}" destId="{AE4D91CD-D8F5-448B-95EE-52AC7924FF7F}" srcOrd="0" destOrd="0" parTransId="{8CB85F32-2F9A-4583-B9AF-77A1C32EEF27}" sibTransId="{9A3D2E79-FCCC-44F8-A1BF-76EBAAFD4A1E}"/>
    <dgm:cxn modelId="{187F63DA-9483-41D2-8C57-E6426AE47942}" type="presOf" srcId="{148A9659-1779-4A04-8585-80177638528A}" destId="{F2D5767C-3D7D-414B-9E78-A34B0D692FE4}" srcOrd="0" destOrd="0" presId="urn:microsoft.com/office/officeart/2005/8/layout/chevron2"/>
    <dgm:cxn modelId="{2898C2E0-E4E9-451A-9E1E-694803C2B324}" srcId="{429CD374-C0EF-4D3F-B47B-6ACA60AC1CC9}" destId="{EB742411-0A17-490C-A2E0-CA6317DB20E4}" srcOrd="2" destOrd="0" parTransId="{D53E980F-474C-4C01-BE4E-937CF6013787}" sibTransId="{10EA868F-6DCE-4025-9C9A-F9C186E41503}"/>
    <dgm:cxn modelId="{ACC942E1-9E19-4645-9324-BD5258D6CC22}" type="presOf" srcId="{57E354A3-B26E-4396-9F6D-E32099967E54}" destId="{6F1158AD-D43E-45EF-9D2E-C153FD151290}" srcOrd="0" destOrd="0" presId="urn:microsoft.com/office/officeart/2005/8/layout/chevron2"/>
    <dgm:cxn modelId="{8A80F1EA-22D8-43C3-96A8-396E59A96CC6}" type="presOf" srcId="{AA0514C4-BBBA-499C-8FF1-6C87C7076405}" destId="{51033031-0236-4814-8086-B73D0CDD7C36}" srcOrd="0" destOrd="0" presId="urn:microsoft.com/office/officeart/2005/8/layout/chevron2"/>
    <dgm:cxn modelId="{F7EAECED-EC90-44DC-B862-7C1B117C8738}" srcId="{429CD374-C0EF-4D3F-B47B-6ACA60AC1CC9}" destId="{57E354A3-B26E-4396-9F6D-E32099967E54}" srcOrd="3" destOrd="0" parTransId="{E0814F29-8DDE-4B27-8ED6-B4EDA05C5B06}" sibTransId="{15ABD0AE-088D-4E1C-A02A-306BD5F8B986}"/>
    <dgm:cxn modelId="{0B4FA0EE-5398-4373-AFBF-9467BA026933}" type="presOf" srcId="{C8BA9836-D0BB-49EE-A63B-8CBE4BBC75E1}" destId="{25BA0DB1-E112-4FC0-9648-FD1C61629E52}" srcOrd="0" destOrd="0" presId="urn:microsoft.com/office/officeart/2005/8/layout/chevron2"/>
    <dgm:cxn modelId="{D848B9C1-3DBA-4389-A0B1-7DE86EDF680F}" type="presParOf" srcId="{9B60220B-8679-4D59-96B5-62EA849FC77E}" destId="{1486E5AF-95E8-4997-A60D-2E8DFBFE53B2}" srcOrd="0" destOrd="0" presId="urn:microsoft.com/office/officeart/2005/8/layout/chevron2"/>
    <dgm:cxn modelId="{9572FE33-77B8-4E69-963B-36ACE90F3AD0}" type="presParOf" srcId="{1486E5AF-95E8-4997-A60D-2E8DFBFE53B2}" destId="{D2EF8DE7-ADDF-43EE-A573-5863472CEFA2}" srcOrd="0" destOrd="0" presId="urn:microsoft.com/office/officeart/2005/8/layout/chevron2"/>
    <dgm:cxn modelId="{1156372F-8441-4BB7-9A41-154B9E30A5D7}" type="presParOf" srcId="{1486E5AF-95E8-4997-A60D-2E8DFBFE53B2}" destId="{563D88B6-D99E-4FE3-BACA-618536BA883A}" srcOrd="1" destOrd="0" presId="urn:microsoft.com/office/officeart/2005/8/layout/chevron2"/>
    <dgm:cxn modelId="{DE16D995-0714-4FE8-BA3F-50199613AD2F}" type="presParOf" srcId="{9B60220B-8679-4D59-96B5-62EA849FC77E}" destId="{0953068B-B5BB-407D-A5BC-AFE050DD3C6C}" srcOrd="1" destOrd="0" presId="urn:microsoft.com/office/officeart/2005/8/layout/chevron2"/>
    <dgm:cxn modelId="{2CB2F793-49AC-4DE9-901B-51060497C01C}" type="presParOf" srcId="{9B60220B-8679-4D59-96B5-62EA849FC77E}" destId="{C984C679-13EA-46D8-8110-FFC8230E24D5}" srcOrd="2" destOrd="0" presId="urn:microsoft.com/office/officeart/2005/8/layout/chevron2"/>
    <dgm:cxn modelId="{C48CC05A-B63C-48C7-A30F-B3996AB3B3E9}" type="presParOf" srcId="{C984C679-13EA-46D8-8110-FFC8230E24D5}" destId="{25BA0DB1-E112-4FC0-9648-FD1C61629E52}" srcOrd="0" destOrd="0" presId="urn:microsoft.com/office/officeart/2005/8/layout/chevron2"/>
    <dgm:cxn modelId="{ED93DD19-0972-4385-8D73-DA3126416D90}" type="presParOf" srcId="{C984C679-13EA-46D8-8110-FFC8230E24D5}" destId="{51033031-0236-4814-8086-B73D0CDD7C36}" srcOrd="1" destOrd="0" presId="urn:microsoft.com/office/officeart/2005/8/layout/chevron2"/>
    <dgm:cxn modelId="{69700F01-7674-4B9B-841B-C7C19D46CFE0}" type="presParOf" srcId="{9B60220B-8679-4D59-96B5-62EA849FC77E}" destId="{F492C3C1-02CA-4B6A-9A14-CEB317EFBAFA}" srcOrd="3" destOrd="0" presId="urn:microsoft.com/office/officeart/2005/8/layout/chevron2"/>
    <dgm:cxn modelId="{E6BF24C6-80C1-492F-919D-AD38C86E1062}" type="presParOf" srcId="{9B60220B-8679-4D59-96B5-62EA849FC77E}" destId="{43B4746D-AB34-49E3-AEE1-D92171244C05}" srcOrd="4" destOrd="0" presId="urn:microsoft.com/office/officeart/2005/8/layout/chevron2"/>
    <dgm:cxn modelId="{BDEB4F56-CAF1-431A-BE48-A90A5610278C}" type="presParOf" srcId="{43B4746D-AB34-49E3-AEE1-D92171244C05}" destId="{3585F7B3-F676-4B2E-A528-BC9529B027B1}" srcOrd="0" destOrd="0" presId="urn:microsoft.com/office/officeart/2005/8/layout/chevron2"/>
    <dgm:cxn modelId="{F897DB40-767B-4A40-8455-1E5D097BB432}" type="presParOf" srcId="{43B4746D-AB34-49E3-AEE1-D92171244C05}" destId="{F2D5767C-3D7D-414B-9E78-A34B0D692FE4}" srcOrd="1" destOrd="0" presId="urn:microsoft.com/office/officeart/2005/8/layout/chevron2"/>
    <dgm:cxn modelId="{BA1D1541-9009-428D-9035-BE4E49A5A4A7}" type="presParOf" srcId="{9B60220B-8679-4D59-96B5-62EA849FC77E}" destId="{99206C7A-9F70-41C7-9F3D-7ACA3496610C}" srcOrd="5" destOrd="0" presId="urn:microsoft.com/office/officeart/2005/8/layout/chevron2"/>
    <dgm:cxn modelId="{35EEA49F-8207-4FF1-A736-5F6750850528}" type="presParOf" srcId="{9B60220B-8679-4D59-96B5-62EA849FC77E}" destId="{78360A4A-9728-4730-B4AC-651DEC32DBBA}" srcOrd="6" destOrd="0" presId="urn:microsoft.com/office/officeart/2005/8/layout/chevron2"/>
    <dgm:cxn modelId="{C3B41A35-8497-4042-A0CA-273009B2526D}" type="presParOf" srcId="{78360A4A-9728-4730-B4AC-651DEC32DBBA}" destId="{6F1158AD-D43E-45EF-9D2E-C153FD151290}" srcOrd="0" destOrd="0" presId="urn:microsoft.com/office/officeart/2005/8/layout/chevron2"/>
    <dgm:cxn modelId="{434C1F51-CDF1-47ED-9F6B-ADA6C9F152C6}" type="presParOf" srcId="{78360A4A-9728-4730-B4AC-651DEC32DBBA}" destId="{0BD8E7C2-BBFA-4CAC-BDCD-BE807A02A3DE}"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CE7B2-31ED-4961-83D7-A84838E7768E}">
      <dsp:nvSpPr>
        <dsp:cNvPr id="0" name=""/>
        <dsp:cNvSpPr/>
      </dsp:nvSpPr>
      <dsp:spPr>
        <a:xfrm>
          <a:off x="2006" y="1258291"/>
          <a:ext cx="1502345" cy="292485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s-MX" sz="2000" kern="1200" dirty="0"/>
            <a:t>Se recopilan datos de forma explícita o implícita</a:t>
          </a:r>
          <a:endParaRPr lang="es-CO" sz="2000" kern="1200" dirty="0"/>
        </a:p>
      </dsp:txBody>
      <dsp:txXfrm>
        <a:off x="222019" y="1686626"/>
        <a:ext cx="1062319" cy="2068185"/>
      </dsp:txXfrm>
    </dsp:sp>
    <dsp:sp modelId="{6735D3DD-4389-4477-982D-4356BB23CE02}">
      <dsp:nvSpPr>
        <dsp:cNvPr id="0" name=""/>
        <dsp:cNvSpPr/>
      </dsp:nvSpPr>
      <dsp:spPr>
        <a:xfrm>
          <a:off x="1582447" y="2451578"/>
          <a:ext cx="552690" cy="552690"/>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CO" sz="2000" kern="1200"/>
        </a:p>
      </dsp:txBody>
      <dsp:txXfrm>
        <a:off x="1655706" y="2662927"/>
        <a:ext cx="406172" cy="129992"/>
      </dsp:txXfrm>
    </dsp:sp>
    <dsp:sp modelId="{D2652EF5-0574-415F-BAA8-115CA30F33EA}">
      <dsp:nvSpPr>
        <dsp:cNvPr id="0" name=""/>
        <dsp:cNvSpPr/>
      </dsp:nvSpPr>
      <dsp:spPr>
        <a:xfrm>
          <a:off x="2212514" y="2012628"/>
          <a:ext cx="2272919" cy="14305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s-CO" sz="2000" b="0" i="0" kern="1200" dirty="0"/>
            <a:t>Almacenamiento de datos</a:t>
          </a:r>
          <a:endParaRPr lang="es-CO" sz="2000" kern="1200" dirty="0"/>
        </a:p>
      </dsp:txBody>
      <dsp:txXfrm>
        <a:off x="2545375" y="2222133"/>
        <a:ext cx="1607197" cy="1011580"/>
      </dsp:txXfrm>
    </dsp:sp>
    <dsp:sp modelId="{6644685E-2AC8-4128-BD76-8B418798CB98}">
      <dsp:nvSpPr>
        <dsp:cNvPr id="0" name=""/>
        <dsp:cNvSpPr/>
      </dsp:nvSpPr>
      <dsp:spPr>
        <a:xfrm>
          <a:off x="4562810" y="2451578"/>
          <a:ext cx="552690" cy="552690"/>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CO" sz="900" kern="1200"/>
        </a:p>
      </dsp:txBody>
      <dsp:txXfrm>
        <a:off x="4636069" y="2662927"/>
        <a:ext cx="406172" cy="129992"/>
      </dsp:txXfrm>
    </dsp:sp>
    <dsp:sp modelId="{83E0D0FC-9253-4DC4-A437-A5C17366448B}">
      <dsp:nvSpPr>
        <dsp:cNvPr id="0" name=""/>
        <dsp:cNvSpPr/>
      </dsp:nvSpPr>
      <dsp:spPr>
        <a:xfrm>
          <a:off x="5192158" y="1029530"/>
          <a:ext cx="2302087" cy="338237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s-MX" sz="2000" b="0" i="0" kern="1200" dirty="0"/>
            <a:t>Se deben filtrar con el SR basado en algún tipo de filtro visto anteriormente, con el fin de extraer la información relevante requerida</a:t>
          </a:r>
          <a:endParaRPr lang="es-CO" sz="2000" kern="1200" dirty="0"/>
        </a:p>
      </dsp:txBody>
      <dsp:txXfrm>
        <a:off x="5529291" y="1524868"/>
        <a:ext cx="1627821" cy="2391701"/>
      </dsp:txXfrm>
    </dsp:sp>
    <dsp:sp modelId="{8AB3AF7F-403D-4988-ADC8-F2363972F69C}">
      <dsp:nvSpPr>
        <dsp:cNvPr id="0" name=""/>
        <dsp:cNvSpPr/>
      </dsp:nvSpPr>
      <dsp:spPr>
        <a:xfrm>
          <a:off x="7572341" y="2451578"/>
          <a:ext cx="552690" cy="552690"/>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CO" sz="2000" kern="1200"/>
        </a:p>
      </dsp:txBody>
      <dsp:txXfrm>
        <a:off x="7645600" y="2565432"/>
        <a:ext cx="406172" cy="324982"/>
      </dsp:txXfrm>
    </dsp:sp>
    <dsp:sp modelId="{89832D5B-DEF2-409A-AF27-4CDD4B8BFF70}">
      <dsp:nvSpPr>
        <dsp:cNvPr id="0" name=""/>
        <dsp:cNvSpPr/>
      </dsp:nvSpPr>
      <dsp:spPr>
        <a:xfrm>
          <a:off x="8201689" y="1951255"/>
          <a:ext cx="2820673" cy="153892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s-CO" sz="2000" b="0" i="0" kern="1200" dirty="0"/>
            <a:t>Recomendaciones relevantes y personalizadas.</a:t>
          </a:r>
          <a:endParaRPr lang="es-CO" sz="2000" kern="1200" dirty="0"/>
        </a:p>
      </dsp:txBody>
      <dsp:txXfrm>
        <a:off x="8614767" y="2176626"/>
        <a:ext cx="1994517" cy="10881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147ADD-F3A6-4E6C-9B08-080AA60700C8}">
      <dsp:nvSpPr>
        <dsp:cNvPr id="0" name=""/>
        <dsp:cNvSpPr/>
      </dsp:nvSpPr>
      <dsp:spPr>
        <a:xfrm>
          <a:off x="5499652" y="1897101"/>
          <a:ext cx="3852993" cy="566043"/>
        </a:xfrm>
        <a:custGeom>
          <a:avLst/>
          <a:gdLst/>
          <a:ahLst/>
          <a:cxnLst/>
          <a:rect l="0" t="0" r="0" b="0"/>
          <a:pathLst>
            <a:path>
              <a:moveTo>
                <a:pt x="0" y="0"/>
              </a:moveTo>
              <a:lnTo>
                <a:pt x="0" y="283021"/>
              </a:lnTo>
              <a:lnTo>
                <a:pt x="3852993" y="283021"/>
              </a:lnTo>
              <a:lnTo>
                <a:pt x="3852993" y="56604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25248C-D305-4C22-801E-8F178E41515F}">
      <dsp:nvSpPr>
        <dsp:cNvPr id="0" name=""/>
        <dsp:cNvSpPr/>
      </dsp:nvSpPr>
      <dsp:spPr>
        <a:xfrm>
          <a:off x="5453932" y="1897101"/>
          <a:ext cx="91440" cy="619063"/>
        </a:xfrm>
        <a:custGeom>
          <a:avLst/>
          <a:gdLst/>
          <a:ahLst/>
          <a:cxnLst/>
          <a:rect l="0" t="0" r="0" b="0"/>
          <a:pathLst>
            <a:path>
              <a:moveTo>
                <a:pt x="45720" y="0"/>
              </a:moveTo>
              <a:lnTo>
                <a:pt x="45720" y="6190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FBC6F1-538F-4800-8FA0-D43D04B8A585}">
      <dsp:nvSpPr>
        <dsp:cNvPr id="0" name=""/>
        <dsp:cNvSpPr/>
      </dsp:nvSpPr>
      <dsp:spPr>
        <a:xfrm>
          <a:off x="1940165" y="1897101"/>
          <a:ext cx="3559486" cy="566043"/>
        </a:xfrm>
        <a:custGeom>
          <a:avLst/>
          <a:gdLst/>
          <a:ahLst/>
          <a:cxnLst/>
          <a:rect l="0" t="0" r="0" b="0"/>
          <a:pathLst>
            <a:path>
              <a:moveTo>
                <a:pt x="3559486" y="0"/>
              </a:moveTo>
              <a:lnTo>
                <a:pt x="3559486" y="283021"/>
              </a:lnTo>
              <a:lnTo>
                <a:pt x="0" y="283021"/>
              </a:lnTo>
              <a:lnTo>
                <a:pt x="0" y="56604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EAA9D5-E732-410E-84F9-7A75980C7A15}">
      <dsp:nvSpPr>
        <dsp:cNvPr id="0" name=""/>
        <dsp:cNvSpPr/>
      </dsp:nvSpPr>
      <dsp:spPr>
        <a:xfrm>
          <a:off x="4151928" y="549377"/>
          <a:ext cx="2695447" cy="1347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2044700">
            <a:lnSpc>
              <a:spcPct val="90000"/>
            </a:lnSpc>
            <a:spcBef>
              <a:spcPct val="0"/>
            </a:spcBef>
            <a:spcAft>
              <a:spcPct val="35000"/>
            </a:spcAft>
            <a:buNone/>
          </a:pPr>
          <a:r>
            <a:rPr lang="es-CO" sz="4600" b="0" i="0" kern="1200" dirty="0"/>
            <a:t>Tipos de motores</a:t>
          </a:r>
          <a:endParaRPr lang="es-CO" sz="4600" kern="1200" dirty="0"/>
        </a:p>
      </dsp:txBody>
      <dsp:txXfrm>
        <a:off x="4151928" y="549377"/>
        <a:ext cx="2695447" cy="1347723"/>
      </dsp:txXfrm>
    </dsp:sp>
    <dsp:sp modelId="{73ED8F31-8A19-4EDF-B253-4403119FAD6D}">
      <dsp:nvSpPr>
        <dsp:cNvPr id="0" name=""/>
        <dsp:cNvSpPr/>
      </dsp:nvSpPr>
      <dsp:spPr>
        <a:xfrm>
          <a:off x="939" y="2463144"/>
          <a:ext cx="3878451" cy="2429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s-CO" sz="2800" b="1" i="0" kern="1200" dirty="0" err="1"/>
            <a:t>Popularity</a:t>
          </a:r>
          <a:r>
            <a:rPr lang="es-CO" sz="2800" b="1" i="0" kern="1200" dirty="0"/>
            <a:t>:</a:t>
          </a:r>
        </a:p>
        <a:p>
          <a:pPr marL="0" lvl="0" indent="0" algn="ctr" defTabSz="1244600">
            <a:lnSpc>
              <a:spcPct val="90000"/>
            </a:lnSpc>
            <a:spcBef>
              <a:spcPct val="0"/>
            </a:spcBef>
            <a:spcAft>
              <a:spcPct val="35000"/>
            </a:spcAft>
            <a:buNone/>
          </a:pPr>
          <a:r>
            <a:rPr lang="es-MX" sz="1800" b="0" i="0" kern="1200" dirty="0"/>
            <a:t>Aconseja por la “popularidad” de los productos. Por ejemplo, “los más vendidos” globalmente, se ofrecerán a todos los usuarios por igual sin aprovechar la personalización. Es fácil de implementar y en algunos casos es efectiva </a:t>
          </a:r>
          <a:r>
            <a:rPr lang="es-MX" sz="1800" kern="1200" dirty="0"/>
            <a:t>(</a:t>
          </a:r>
          <a:r>
            <a:rPr lang="es-MX" sz="1800" kern="1200" dirty="0" err="1"/>
            <a:t>Bagnato</a:t>
          </a:r>
          <a:r>
            <a:rPr lang="es-MX" sz="1800" kern="1200" dirty="0"/>
            <a:t>, 2019).</a:t>
          </a:r>
          <a:endParaRPr lang="es-CO" sz="1800" kern="1200" dirty="0"/>
        </a:p>
      </dsp:txBody>
      <dsp:txXfrm>
        <a:off x="939" y="2463144"/>
        <a:ext cx="3878451" cy="2429918"/>
      </dsp:txXfrm>
    </dsp:sp>
    <dsp:sp modelId="{F4E9F9C6-0BF2-46B9-950D-7DCE84AA4C90}">
      <dsp:nvSpPr>
        <dsp:cNvPr id="0" name=""/>
        <dsp:cNvSpPr/>
      </dsp:nvSpPr>
      <dsp:spPr>
        <a:xfrm>
          <a:off x="4151928" y="2516164"/>
          <a:ext cx="2695447" cy="24565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s-CO" sz="2800" b="1" i="0" kern="1200" dirty="0"/>
            <a:t>Content-</a:t>
          </a:r>
          <a:r>
            <a:rPr lang="es-CO" sz="2800" b="1" i="0" kern="1200" dirty="0" err="1"/>
            <a:t>based</a:t>
          </a:r>
          <a:r>
            <a:rPr lang="es-CO" sz="2800" b="1" i="0" kern="1200" dirty="0"/>
            <a:t>:</a:t>
          </a:r>
        </a:p>
        <a:p>
          <a:pPr marL="0" lvl="0" indent="0" algn="ctr" defTabSz="1244600">
            <a:lnSpc>
              <a:spcPct val="90000"/>
            </a:lnSpc>
            <a:spcBef>
              <a:spcPct val="0"/>
            </a:spcBef>
            <a:spcAft>
              <a:spcPct val="35000"/>
            </a:spcAft>
            <a:buNone/>
          </a:pPr>
          <a:r>
            <a:rPr lang="es-MX" sz="1800" b="0" i="0" kern="1200" dirty="0"/>
            <a:t>A partir de productos visitados por el usuario, se intenta “adivinar” qué busca el usuario y ofrecer mercancías similares </a:t>
          </a:r>
          <a:r>
            <a:rPr lang="es-MX" sz="1800" kern="1200" dirty="0"/>
            <a:t>(</a:t>
          </a:r>
          <a:r>
            <a:rPr lang="es-MX" sz="1800" kern="1200" dirty="0" err="1"/>
            <a:t>Bagnato</a:t>
          </a:r>
          <a:r>
            <a:rPr lang="es-MX" sz="1800" kern="1200" dirty="0"/>
            <a:t>, 2019).</a:t>
          </a:r>
          <a:endParaRPr lang="es-CO" sz="1800" kern="1200" dirty="0"/>
        </a:p>
      </dsp:txBody>
      <dsp:txXfrm>
        <a:off x="4151928" y="2516164"/>
        <a:ext cx="2695447" cy="2456576"/>
      </dsp:txXfrm>
    </dsp:sp>
    <dsp:sp modelId="{709DAD23-BF1A-4131-92AD-FC22000518A5}">
      <dsp:nvSpPr>
        <dsp:cNvPr id="0" name=""/>
        <dsp:cNvSpPr/>
      </dsp:nvSpPr>
      <dsp:spPr>
        <a:xfrm>
          <a:off x="7706926" y="2463144"/>
          <a:ext cx="3291437" cy="24277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s-CO" sz="2800" b="1" i="0" kern="1200" dirty="0" err="1"/>
            <a:t>Colaborative</a:t>
          </a:r>
          <a:r>
            <a:rPr lang="es-CO" sz="2800" b="1" i="0" kern="1200" dirty="0"/>
            <a:t>:</a:t>
          </a:r>
        </a:p>
        <a:p>
          <a:pPr marL="0" lvl="0" indent="0" algn="ctr" defTabSz="1244600">
            <a:lnSpc>
              <a:spcPct val="90000"/>
            </a:lnSpc>
            <a:spcBef>
              <a:spcPct val="0"/>
            </a:spcBef>
            <a:spcAft>
              <a:spcPct val="35000"/>
            </a:spcAft>
            <a:buNone/>
          </a:pPr>
          <a:r>
            <a:rPr lang="es-MX" sz="1800" b="0" i="0" kern="1200" dirty="0"/>
            <a:t>Es el más novedoso, pues utiliza la información de “masas” para identificar perfiles similares y aprender de los datos para recomendar productos de manera individual </a:t>
          </a:r>
          <a:r>
            <a:rPr lang="es-MX" sz="1800" kern="1200" dirty="0"/>
            <a:t>(</a:t>
          </a:r>
          <a:r>
            <a:rPr lang="es-MX" sz="1800" kern="1200" dirty="0" err="1"/>
            <a:t>Bagnato</a:t>
          </a:r>
          <a:r>
            <a:rPr lang="es-MX" sz="1800" kern="1200" dirty="0"/>
            <a:t>, 2019).</a:t>
          </a:r>
          <a:endParaRPr lang="es-CO" sz="1800" kern="1200" dirty="0"/>
        </a:p>
      </dsp:txBody>
      <dsp:txXfrm>
        <a:off x="7706926" y="2463144"/>
        <a:ext cx="3291437" cy="24277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141A2-C487-4777-828E-82E540AF506F}">
      <dsp:nvSpPr>
        <dsp:cNvPr id="0" name=""/>
        <dsp:cNvSpPr/>
      </dsp:nvSpPr>
      <dsp:spPr>
        <a:xfrm>
          <a:off x="5507910" y="774856"/>
          <a:ext cx="3790624" cy="315568"/>
        </a:xfrm>
        <a:custGeom>
          <a:avLst/>
          <a:gdLst/>
          <a:ahLst/>
          <a:cxnLst/>
          <a:rect l="0" t="0" r="0" b="0"/>
          <a:pathLst>
            <a:path>
              <a:moveTo>
                <a:pt x="0" y="0"/>
              </a:moveTo>
              <a:lnTo>
                <a:pt x="0" y="157784"/>
              </a:lnTo>
              <a:lnTo>
                <a:pt x="3790624" y="157784"/>
              </a:lnTo>
              <a:lnTo>
                <a:pt x="3790624" y="31556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682D12-BA16-4064-A74D-0F533352D0BF}">
      <dsp:nvSpPr>
        <dsp:cNvPr id="0" name=""/>
        <dsp:cNvSpPr/>
      </dsp:nvSpPr>
      <dsp:spPr>
        <a:xfrm>
          <a:off x="5507910" y="774856"/>
          <a:ext cx="879857" cy="315568"/>
        </a:xfrm>
        <a:custGeom>
          <a:avLst/>
          <a:gdLst/>
          <a:ahLst/>
          <a:cxnLst/>
          <a:rect l="0" t="0" r="0" b="0"/>
          <a:pathLst>
            <a:path>
              <a:moveTo>
                <a:pt x="0" y="0"/>
              </a:moveTo>
              <a:lnTo>
                <a:pt x="0" y="157784"/>
              </a:lnTo>
              <a:lnTo>
                <a:pt x="879857" y="157784"/>
              </a:lnTo>
              <a:lnTo>
                <a:pt x="879857" y="31556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40A8D2-B4D2-4934-9907-E7571A9E4274}">
      <dsp:nvSpPr>
        <dsp:cNvPr id="0" name=""/>
        <dsp:cNvSpPr/>
      </dsp:nvSpPr>
      <dsp:spPr>
        <a:xfrm>
          <a:off x="3773124" y="774856"/>
          <a:ext cx="1734785" cy="315568"/>
        </a:xfrm>
        <a:custGeom>
          <a:avLst/>
          <a:gdLst/>
          <a:ahLst/>
          <a:cxnLst/>
          <a:rect l="0" t="0" r="0" b="0"/>
          <a:pathLst>
            <a:path>
              <a:moveTo>
                <a:pt x="1734785" y="0"/>
              </a:moveTo>
              <a:lnTo>
                <a:pt x="1734785" y="157784"/>
              </a:lnTo>
              <a:lnTo>
                <a:pt x="0" y="157784"/>
              </a:lnTo>
              <a:lnTo>
                <a:pt x="0" y="31556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6FA42A-FC51-4695-B6A2-B0F5511C663D}">
      <dsp:nvSpPr>
        <dsp:cNvPr id="0" name=""/>
        <dsp:cNvSpPr/>
      </dsp:nvSpPr>
      <dsp:spPr>
        <a:xfrm>
          <a:off x="1020142" y="774856"/>
          <a:ext cx="4487767" cy="315568"/>
        </a:xfrm>
        <a:custGeom>
          <a:avLst/>
          <a:gdLst/>
          <a:ahLst/>
          <a:cxnLst/>
          <a:rect l="0" t="0" r="0" b="0"/>
          <a:pathLst>
            <a:path>
              <a:moveTo>
                <a:pt x="4487767" y="0"/>
              </a:moveTo>
              <a:lnTo>
                <a:pt x="4487767" y="157784"/>
              </a:lnTo>
              <a:lnTo>
                <a:pt x="0" y="157784"/>
              </a:lnTo>
              <a:lnTo>
                <a:pt x="0" y="31556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300F12-7DAE-4029-90D4-1554A9343F56}">
      <dsp:nvSpPr>
        <dsp:cNvPr id="0" name=""/>
        <dsp:cNvSpPr/>
      </dsp:nvSpPr>
      <dsp:spPr>
        <a:xfrm>
          <a:off x="3782508" y="23502"/>
          <a:ext cx="3450802" cy="7513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s-CO" sz="3600" b="1" kern="1200" dirty="0"/>
            <a:t>Tipos de Filtrado</a:t>
          </a:r>
        </a:p>
      </dsp:txBody>
      <dsp:txXfrm>
        <a:off x="3782508" y="23502"/>
        <a:ext cx="3450802" cy="751353"/>
      </dsp:txXfrm>
    </dsp:sp>
    <dsp:sp modelId="{6BB7B950-6E32-48BC-88BF-DF01FA34FFAF}">
      <dsp:nvSpPr>
        <dsp:cNvPr id="0" name=""/>
        <dsp:cNvSpPr/>
      </dsp:nvSpPr>
      <dsp:spPr>
        <a:xfrm>
          <a:off x="1945" y="1090424"/>
          <a:ext cx="2036393" cy="38041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CO" sz="2400" b="1" i="0" kern="1200" dirty="0"/>
            <a:t>Filtrado Colaborativo:</a:t>
          </a:r>
          <a:endParaRPr lang="es-CO" sz="1600" b="1" i="0" kern="1200" dirty="0"/>
        </a:p>
        <a:p>
          <a:pPr marL="0" lvl="0" indent="0" algn="ctr" defTabSz="1066800">
            <a:lnSpc>
              <a:spcPct val="90000"/>
            </a:lnSpc>
            <a:spcBef>
              <a:spcPct val="0"/>
            </a:spcBef>
            <a:spcAft>
              <a:spcPct val="35000"/>
            </a:spcAft>
            <a:buFont typeface="Wingdings" panose="05000000000000000000" pitchFamily="2" charset="2"/>
            <a:buNone/>
          </a:pPr>
          <a:r>
            <a:rPr lang="es-CO" sz="1800" b="0" i="0" kern="1200" dirty="0"/>
            <a:t>- Se identifican usuarios similares</a:t>
          </a:r>
        </a:p>
        <a:p>
          <a:pPr marL="0" lvl="0" indent="0" algn="ctr" defTabSz="1066800">
            <a:lnSpc>
              <a:spcPct val="90000"/>
            </a:lnSpc>
            <a:spcBef>
              <a:spcPct val="0"/>
            </a:spcBef>
            <a:spcAft>
              <a:spcPct val="35000"/>
            </a:spcAft>
            <a:buFont typeface="Wingdings" panose="05000000000000000000" pitchFamily="2" charset="2"/>
            <a:buNone/>
          </a:pPr>
          <a:r>
            <a:rPr lang="es-MX" sz="1800" b="0" i="0" kern="1200" dirty="0"/>
            <a:t>- Se recomiendan nuevos ítems a otros usuarios basado en el rating dado por otros usuarios similares (que no haya valorado este usuario) </a:t>
          </a:r>
          <a:r>
            <a:rPr lang="es-MX" sz="1800" kern="1200" dirty="0"/>
            <a:t>(</a:t>
          </a:r>
          <a:r>
            <a:rPr lang="es-MX" sz="1800" kern="1200" dirty="0" err="1"/>
            <a:t>Bagnato</a:t>
          </a:r>
          <a:r>
            <a:rPr lang="es-MX" sz="1800" kern="1200" dirty="0"/>
            <a:t>, 2019).</a:t>
          </a:r>
          <a:endParaRPr lang="es-CO" sz="1800" kern="1200" dirty="0"/>
        </a:p>
      </dsp:txBody>
      <dsp:txXfrm>
        <a:off x="1945" y="1090424"/>
        <a:ext cx="2036393" cy="3804133"/>
      </dsp:txXfrm>
    </dsp:sp>
    <dsp:sp modelId="{4F19E8D3-26DA-4F05-85E1-4AB74A31EAE9}">
      <dsp:nvSpPr>
        <dsp:cNvPr id="0" name=""/>
        <dsp:cNvSpPr/>
      </dsp:nvSpPr>
      <dsp:spPr>
        <a:xfrm>
          <a:off x="2353907" y="1090424"/>
          <a:ext cx="2838433" cy="42969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CO" sz="2400" b="1" i="0" kern="1200" dirty="0"/>
            <a:t>Filtrado basado en Contenido:</a:t>
          </a:r>
          <a:endParaRPr lang="es-CO" sz="1500" b="1" i="0" kern="1200" dirty="0"/>
        </a:p>
        <a:p>
          <a:pPr marL="0" lvl="0" indent="0" algn="ctr" defTabSz="1066800">
            <a:lnSpc>
              <a:spcPct val="90000"/>
            </a:lnSpc>
            <a:spcBef>
              <a:spcPct val="0"/>
            </a:spcBef>
            <a:spcAft>
              <a:spcPct val="35000"/>
            </a:spcAft>
            <a:buNone/>
          </a:pPr>
          <a:r>
            <a:rPr lang="es-MX" sz="1800" b="0" i="0" kern="1200" dirty="0"/>
            <a:t>Al usuario se le recomendarán ítems parecidos a aquellos que eligió anteriormente; muchos sistemas basados en contenido se centran en la recomendación de ítems contenedores de información textual. Estas técnicas utilizan perfiles con información relativa a los usuarios, sus gustos, preferencias y necesidades (Mooney &amp; Roy, 2000)</a:t>
          </a:r>
          <a:endParaRPr lang="es-CO" sz="1800" kern="1200" dirty="0"/>
        </a:p>
      </dsp:txBody>
      <dsp:txXfrm>
        <a:off x="2353907" y="1090424"/>
        <a:ext cx="2838433" cy="4296916"/>
      </dsp:txXfrm>
    </dsp:sp>
    <dsp:sp modelId="{C6F5734F-8689-4FC1-A450-D6B62C7C8C85}">
      <dsp:nvSpPr>
        <dsp:cNvPr id="0" name=""/>
        <dsp:cNvSpPr/>
      </dsp:nvSpPr>
      <dsp:spPr>
        <a:xfrm>
          <a:off x="5507910" y="1090424"/>
          <a:ext cx="1759715" cy="42448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CO" sz="2400" b="1" i="0" kern="1200" dirty="0"/>
            <a:t>Filtrado Demográfico:</a:t>
          </a:r>
        </a:p>
        <a:p>
          <a:pPr marL="0" lvl="0" indent="0" algn="ctr" defTabSz="1066800">
            <a:lnSpc>
              <a:spcPct val="90000"/>
            </a:lnSpc>
            <a:spcBef>
              <a:spcPct val="0"/>
            </a:spcBef>
            <a:spcAft>
              <a:spcPct val="35000"/>
            </a:spcAft>
            <a:buNone/>
          </a:pPr>
          <a:r>
            <a:rPr lang="es-CO" sz="1800" b="1" i="0" kern="1200" dirty="0"/>
            <a:t>- </a:t>
          </a:r>
          <a:r>
            <a:rPr lang="es-MX" sz="1800" b="0" i="0" kern="1200" dirty="0"/>
            <a:t>Estas recomendaciones se realizan en función de las características de los usuarios (edad, sexo, situación geográfica, profesión, etc) </a:t>
          </a:r>
          <a:r>
            <a:rPr lang="es-MX" sz="1800" i="0" kern="1200" dirty="0">
              <a:effectLst/>
            </a:rPr>
            <a:t>(Moya, 2013).</a:t>
          </a:r>
          <a:endParaRPr lang="es-CO" sz="1800" kern="1200" dirty="0"/>
        </a:p>
      </dsp:txBody>
      <dsp:txXfrm>
        <a:off x="5507910" y="1090424"/>
        <a:ext cx="1759715" cy="4244862"/>
      </dsp:txXfrm>
    </dsp:sp>
    <dsp:sp modelId="{0CD20B63-017A-4264-B06A-43AE70B437F5}">
      <dsp:nvSpPr>
        <dsp:cNvPr id="0" name=""/>
        <dsp:cNvSpPr/>
      </dsp:nvSpPr>
      <dsp:spPr>
        <a:xfrm>
          <a:off x="7583193" y="1090424"/>
          <a:ext cx="3430680" cy="42491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CO" sz="2400" b="1" i="0" kern="1200" dirty="0"/>
            <a:t>Filtrado Híbrido:</a:t>
          </a:r>
        </a:p>
        <a:p>
          <a:pPr marL="0" lvl="0" indent="0" algn="ctr" defTabSz="1066800">
            <a:lnSpc>
              <a:spcPct val="90000"/>
            </a:lnSpc>
            <a:spcBef>
              <a:spcPct val="0"/>
            </a:spcBef>
            <a:spcAft>
              <a:spcPct val="35000"/>
            </a:spcAft>
            <a:buNone/>
          </a:pPr>
          <a:r>
            <a:rPr lang="es-CO" sz="2400" b="1" i="0" kern="1200" dirty="0"/>
            <a:t>- </a:t>
          </a:r>
          <a:r>
            <a:rPr lang="es-MX" sz="1800" b="0" i="0" kern="1200" dirty="0"/>
            <a:t>Los sistemas de recomendación híbridos combinan diferentes métodos de recomendación para, o bien eliminar problemas específicos de un sistema en concreto, o para aumentar la precisión de las recomendaciones. Típicamente los sistemas de recomendación de filtro colaborativo son combinados con otros sistemas de recomendación para paliar el problema del arranque en frío. No obstante, los otros sistemas de recomendación también pueden ser combinados </a:t>
          </a:r>
          <a:r>
            <a:rPr lang="es-CO" sz="1800" b="0" i="0" kern="1200" dirty="0"/>
            <a:t>(Seguido, 2009).</a:t>
          </a:r>
        </a:p>
      </dsp:txBody>
      <dsp:txXfrm>
        <a:off x="7583193" y="1090424"/>
        <a:ext cx="3430680" cy="42491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E5309F-E103-40E0-9B76-66452D557D5A}">
      <dsp:nvSpPr>
        <dsp:cNvPr id="0" name=""/>
        <dsp:cNvSpPr/>
      </dsp:nvSpPr>
      <dsp:spPr>
        <a:xfrm>
          <a:off x="6264" y="37692"/>
          <a:ext cx="5127999" cy="12819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s-CO" sz="2400" b="0" i="0" kern="1200" dirty="0"/>
            <a:t>Basados en memoria</a:t>
          </a:r>
          <a:endParaRPr lang="es-CO" sz="2400" kern="1200" dirty="0"/>
        </a:p>
      </dsp:txBody>
      <dsp:txXfrm>
        <a:off x="43812" y="75240"/>
        <a:ext cx="5052903" cy="1206903"/>
      </dsp:txXfrm>
    </dsp:sp>
    <dsp:sp modelId="{F9BE07A5-E929-40CA-BB0E-941CDB5B3BF9}">
      <dsp:nvSpPr>
        <dsp:cNvPr id="0" name=""/>
        <dsp:cNvSpPr/>
      </dsp:nvSpPr>
      <dsp:spPr>
        <a:xfrm rot="5400000">
          <a:off x="2458088" y="1431867"/>
          <a:ext cx="224349" cy="22434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26103C-DC7A-43F5-9E4C-BF1706EF3BFB}">
      <dsp:nvSpPr>
        <dsp:cNvPr id="0" name=""/>
        <dsp:cNvSpPr/>
      </dsp:nvSpPr>
      <dsp:spPr>
        <a:xfrm>
          <a:off x="6264" y="1768391"/>
          <a:ext cx="5127999" cy="1281999"/>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MX" sz="1600" b="0" i="0" kern="1200" dirty="0"/>
            <a:t>Emplean métricas de similaridad para determinar el parecido entre una pareja de usuarios. Para ello calculan los items que han sido votados por ambos usuarios y comparan dichos votos para calcular la similaridad </a:t>
          </a:r>
          <a:r>
            <a:rPr lang="es-MX" sz="1600" i="0" kern="1200" dirty="0">
              <a:effectLst/>
            </a:rPr>
            <a:t>(Moya, 2013).</a:t>
          </a:r>
          <a:endParaRPr lang="es-CO" sz="1600" kern="1200" dirty="0"/>
        </a:p>
      </dsp:txBody>
      <dsp:txXfrm>
        <a:off x="43812" y="1805939"/>
        <a:ext cx="5052903" cy="1206903"/>
      </dsp:txXfrm>
    </dsp:sp>
    <dsp:sp modelId="{A5D92536-D533-463C-AB6C-07EF4E1FC5B9}">
      <dsp:nvSpPr>
        <dsp:cNvPr id="0" name=""/>
        <dsp:cNvSpPr/>
      </dsp:nvSpPr>
      <dsp:spPr>
        <a:xfrm rot="5400000">
          <a:off x="2458088" y="3162566"/>
          <a:ext cx="224349" cy="22434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BF4E94F-4770-4E2A-9AC2-52ADBC632F13}">
      <dsp:nvSpPr>
        <dsp:cNvPr id="0" name=""/>
        <dsp:cNvSpPr/>
      </dsp:nvSpPr>
      <dsp:spPr>
        <a:xfrm>
          <a:off x="6264" y="3499091"/>
          <a:ext cx="5127999" cy="1281999"/>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s-MX" sz="1800" b="0" i="0" kern="1200" dirty="0"/>
            <a:t>Técnicas empleadas: K-Vecinos, JMSD, MSD, SVD, Correlación, Coseno</a:t>
          </a:r>
          <a:endParaRPr lang="es-CO" sz="1800" kern="1200" dirty="0"/>
        </a:p>
      </dsp:txBody>
      <dsp:txXfrm>
        <a:off x="43812" y="3536639"/>
        <a:ext cx="5052903" cy="1206903"/>
      </dsp:txXfrm>
    </dsp:sp>
    <dsp:sp modelId="{A92E499A-7738-48EE-9C87-3B50BBC61C21}">
      <dsp:nvSpPr>
        <dsp:cNvPr id="0" name=""/>
        <dsp:cNvSpPr/>
      </dsp:nvSpPr>
      <dsp:spPr>
        <a:xfrm>
          <a:off x="5852182" y="37692"/>
          <a:ext cx="5127999" cy="12819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s-CO" sz="2400" b="0" i="0" kern="1200" dirty="0"/>
            <a:t>Basados en modelos</a:t>
          </a:r>
          <a:endParaRPr lang="es-CO" sz="2400" kern="1200" dirty="0"/>
        </a:p>
      </dsp:txBody>
      <dsp:txXfrm>
        <a:off x="5889730" y="75240"/>
        <a:ext cx="5052903" cy="1206903"/>
      </dsp:txXfrm>
    </dsp:sp>
    <dsp:sp modelId="{1FDA21B8-AF5E-43B9-95E2-6AB1789AD5EF}">
      <dsp:nvSpPr>
        <dsp:cNvPr id="0" name=""/>
        <dsp:cNvSpPr/>
      </dsp:nvSpPr>
      <dsp:spPr>
        <a:xfrm rot="5400000">
          <a:off x="8304007" y="1431867"/>
          <a:ext cx="224349" cy="22434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74BCAB-22B6-40DA-AECA-7F9EA016F519}">
      <dsp:nvSpPr>
        <dsp:cNvPr id="0" name=""/>
        <dsp:cNvSpPr/>
      </dsp:nvSpPr>
      <dsp:spPr>
        <a:xfrm>
          <a:off x="5852182" y="1768391"/>
          <a:ext cx="5127999" cy="1464236"/>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MX" sz="1600" b="0" i="0" kern="1200" dirty="0"/>
            <a:t>Utilizan la matriz de votaciones para crear un modelo a través del cual establecer el conjunto de usuarios similares al usuario activo. Algunos ejemplos de estos modelos son los clasiﬁcadores bayesianos, las redes neuronales, algoritmos genéticos, sistemas borrosos y la técnica de descomposición matricial basada en la técnica matemática del SVD</a:t>
          </a:r>
          <a:r>
            <a:rPr lang="es-MX" sz="1600" i="0" kern="1200" dirty="0">
              <a:effectLst/>
            </a:rPr>
            <a:t>(Moya, 2013).</a:t>
          </a:r>
          <a:endParaRPr lang="es-CO" sz="1600" kern="1200" dirty="0"/>
        </a:p>
      </dsp:txBody>
      <dsp:txXfrm>
        <a:off x="5895068" y="1811277"/>
        <a:ext cx="5042227" cy="1378464"/>
      </dsp:txXfrm>
    </dsp:sp>
    <dsp:sp modelId="{A34CC450-2F98-4A7A-BA9C-8AA8ECA3E433}">
      <dsp:nvSpPr>
        <dsp:cNvPr id="0" name=""/>
        <dsp:cNvSpPr/>
      </dsp:nvSpPr>
      <dsp:spPr>
        <a:xfrm rot="5400000">
          <a:off x="8304007" y="3344802"/>
          <a:ext cx="224349" cy="22434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60531E3-7E42-4BF0-81C8-292418F044B0}">
      <dsp:nvSpPr>
        <dsp:cNvPr id="0" name=""/>
        <dsp:cNvSpPr/>
      </dsp:nvSpPr>
      <dsp:spPr>
        <a:xfrm>
          <a:off x="5852182" y="3681327"/>
          <a:ext cx="5127999" cy="1281999"/>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s-MX" sz="1800" b="0" i="0" kern="1200" dirty="0"/>
            <a:t>Técnicas empleadas: </a:t>
          </a:r>
          <a:r>
            <a:rPr lang="es-CO" sz="1800" b="0" i="0" kern="1200" dirty="0"/>
            <a:t>Algoritmos Genéticos, Redes Neuronales, Lógica Difusa, SVD</a:t>
          </a:r>
          <a:endParaRPr lang="es-CO" sz="1800" kern="1200" dirty="0"/>
        </a:p>
      </dsp:txBody>
      <dsp:txXfrm>
        <a:off x="5889730" y="3718875"/>
        <a:ext cx="5052903" cy="12069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EF8DE7-ADDF-43EE-A573-5863472CEFA2}">
      <dsp:nvSpPr>
        <dsp:cNvPr id="0" name=""/>
        <dsp:cNvSpPr/>
      </dsp:nvSpPr>
      <dsp:spPr>
        <a:xfrm rot="5400000">
          <a:off x="-238275" y="242242"/>
          <a:ext cx="1588501" cy="111195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b="1" i="1" u="sng" kern="1200" dirty="0">
              <a:effectLst/>
              <a:latin typeface="+mn-lt"/>
            </a:rPr>
            <a:t>1. Cálculo de la similaridad entre usuarios</a:t>
          </a:r>
          <a:r>
            <a:rPr lang="es-MX" sz="1400" b="0" i="0" kern="1200" dirty="0">
              <a:effectLst/>
              <a:latin typeface="+mn-lt"/>
            </a:rPr>
            <a:t>: </a:t>
          </a:r>
          <a:endParaRPr lang="es-CO" sz="1400" kern="1200" dirty="0">
            <a:latin typeface="+mn-lt"/>
          </a:endParaRPr>
        </a:p>
      </dsp:txBody>
      <dsp:txXfrm rot="-5400000">
        <a:off x="1" y="559941"/>
        <a:ext cx="1111950" cy="476551"/>
      </dsp:txXfrm>
    </dsp:sp>
    <dsp:sp modelId="{563D88B6-D99E-4FE3-BACA-618536BA883A}">
      <dsp:nvSpPr>
        <dsp:cNvPr id="0" name=""/>
        <dsp:cNvSpPr/>
      </dsp:nvSpPr>
      <dsp:spPr>
        <a:xfrm rot="5400000">
          <a:off x="5531857" y="-4415938"/>
          <a:ext cx="1033068" cy="987288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Font typeface="+mj-lt"/>
            <a:buNone/>
          </a:pPr>
          <a:r>
            <a:rPr lang="es-MX" sz="1400" b="0" i="0" kern="1200" dirty="0">
              <a:effectLst/>
              <a:latin typeface="+mn-lt"/>
            </a:rPr>
            <a:t>	En primer lugar se ha de elegir una métrica (MSD, Coseno, …) para determinar la similaridad entre una pareja de usuarios </a:t>
          </a:r>
          <a:r>
            <a:rPr lang="es-MX" sz="1400" i="0" kern="1200" dirty="0">
              <a:effectLst/>
            </a:rPr>
            <a:t>(Moya, 2013)</a:t>
          </a:r>
          <a:r>
            <a:rPr lang="es-MX" sz="1400" b="0" i="0" kern="1200" dirty="0">
              <a:effectLst/>
              <a:latin typeface="+mn-lt"/>
            </a:rPr>
            <a:t>.</a:t>
          </a:r>
          <a:endParaRPr lang="es-CO" sz="1400" kern="1200" dirty="0">
            <a:latin typeface="+mn-lt"/>
          </a:endParaRPr>
        </a:p>
      </dsp:txBody>
      <dsp:txXfrm rot="-5400000">
        <a:off x="1111951" y="54398"/>
        <a:ext cx="9822451" cy="932208"/>
      </dsp:txXfrm>
    </dsp:sp>
    <dsp:sp modelId="{25BA0DB1-E112-4FC0-9648-FD1C61629E52}">
      <dsp:nvSpPr>
        <dsp:cNvPr id="0" name=""/>
        <dsp:cNvSpPr/>
      </dsp:nvSpPr>
      <dsp:spPr>
        <a:xfrm rot="5400000">
          <a:off x="-238275" y="1687286"/>
          <a:ext cx="1588501" cy="111195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b="1" i="1" u="sng" kern="1200" dirty="0">
              <a:effectLst/>
              <a:latin typeface="+mn-lt"/>
            </a:rPr>
            <a:t>2. Calcular los K-Vecinos:</a:t>
          </a:r>
          <a:r>
            <a:rPr lang="es-MX" sz="1400" b="0" i="0" kern="1200" dirty="0">
              <a:effectLst/>
              <a:latin typeface="+mn-lt"/>
            </a:rPr>
            <a:t> </a:t>
          </a:r>
          <a:endParaRPr lang="es-CO" sz="1400" kern="1200" dirty="0">
            <a:latin typeface="+mn-lt"/>
          </a:endParaRPr>
        </a:p>
      </dsp:txBody>
      <dsp:txXfrm rot="-5400000">
        <a:off x="1" y="2004985"/>
        <a:ext cx="1111950" cy="476551"/>
      </dsp:txXfrm>
    </dsp:sp>
    <dsp:sp modelId="{51033031-0236-4814-8086-B73D0CDD7C36}">
      <dsp:nvSpPr>
        <dsp:cNvPr id="0" name=""/>
        <dsp:cNvSpPr/>
      </dsp:nvSpPr>
      <dsp:spPr>
        <a:xfrm rot="5400000">
          <a:off x="5532128" y="-2971166"/>
          <a:ext cx="1032525" cy="987288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Font typeface="+mj-lt"/>
            <a:buNone/>
          </a:pPr>
          <a:r>
            <a:rPr lang="es-MX" sz="1400" b="0" i="0" kern="1200" dirty="0">
              <a:effectLst/>
              <a:latin typeface="+mn-lt"/>
            </a:rPr>
            <a:t>	Haciendo uso de la métrica de similaridad seleccionada, se obtienen los k usuarios más similares al usuario activo. A estos usuarios se les denomina como los k-vecinos del usuario activo </a:t>
          </a:r>
          <a:r>
            <a:rPr lang="es-MX" sz="1400" i="0" kern="1200" dirty="0">
              <a:effectLst/>
            </a:rPr>
            <a:t>(Moya, 2013)</a:t>
          </a:r>
          <a:r>
            <a:rPr lang="es-MX" sz="1400" b="0" i="0" kern="1200" dirty="0">
              <a:effectLst/>
              <a:latin typeface="+mn-lt"/>
            </a:rPr>
            <a:t>.</a:t>
          </a:r>
          <a:endParaRPr lang="es-CO" sz="1400" kern="1200" dirty="0">
            <a:latin typeface="+mn-lt"/>
          </a:endParaRPr>
        </a:p>
      </dsp:txBody>
      <dsp:txXfrm rot="-5400000">
        <a:off x="1111950" y="1499416"/>
        <a:ext cx="9822477" cy="931717"/>
      </dsp:txXfrm>
    </dsp:sp>
    <dsp:sp modelId="{3585F7B3-F676-4B2E-A528-BC9529B027B1}">
      <dsp:nvSpPr>
        <dsp:cNvPr id="0" name=""/>
        <dsp:cNvSpPr/>
      </dsp:nvSpPr>
      <dsp:spPr>
        <a:xfrm rot="5400000">
          <a:off x="-238275" y="3132330"/>
          <a:ext cx="1588501" cy="111195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b="1" i="1" u="sng" kern="1200" dirty="0">
              <a:effectLst/>
              <a:latin typeface="+mn-lt"/>
            </a:rPr>
            <a:t>3. Calcular las predicciones de los items:</a:t>
          </a:r>
          <a:r>
            <a:rPr lang="es-MX" sz="1400" b="0" i="0" kern="1200" dirty="0">
              <a:effectLst/>
              <a:latin typeface="+mn-lt"/>
            </a:rPr>
            <a:t> </a:t>
          </a:r>
          <a:endParaRPr lang="es-CO" sz="1400" kern="1200" dirty="0">
            <a:latin typeface="+mn-lt"/>
          </a:endParaRPr>
        </a:p>
      </dsp:txBody>
      <dsp:txXfrm rot="-5400000">
        <a:off x="1" y="3450029"/>
        <a:ext cx="1111950" cy="476551"/>
      </dsp:txXfrm>
    </dsp:sp>
    <dsp:sp modelId="{F2D5767C-3D7D-414B-9E78-A34B0D692FE4}">
      <dsp:nvSpPr>
        <dsp:cNvPr id="0" name=""/>
        <dsp:cNvSpPr/>
      </dsp:nvSpPr>
      <dsp:spPr>
        <a:xfrm rot="5400000">
          <a:off x="5532128" y="-1526122"/>
          <a:ext cx="1032525" cy="987288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Font typeface="+mj-lt"/>
            <a:buNone/>
          </a:pPr>
          <a:r>
            <a:rPr lang="es-MX" sz="1400" b="0" i="0" kern="1200" dirty="0">
              <a:effectLst/>
              <a:latin typeface="+mn-lt"/>
            </a:rPr>
            <a:t>	A partir de los k-vecinos del usuario activo, se determinan las posibles valoraciones que el usuario activo haría sobre los items que no ha votado, es decir, se predice como el usuario valoraría esos items </a:t>
          </a:r>
          <a:r>
            <a:rPr lang="es-MX" sz="1400" i="0" kern="1200" dirty="0">
              <a:effectLst/>
            </a:rPr>
            <a:t>(Moya, 2013)</a:t>
          </a:r>
          <a:r>
            <a:rPr lang="es-MX" sz="1400" b="0" i="0" kern="1200" dirty="0">
              <a:effectLst/>
              <a:latin typeface="+mn-lt"/>
            </a:rPr>
            <a:t>.</a:t>
          </a:r>
          <a:endParaRPr lang="es-CO" sz="1400" kern="1200" dirty="0">
            <a:latin typeface="+mn-lt"/>
          </a:endParaRPr>
        </a:p>
      </dsp:txBody>
      <dsp:txXfrm rot="-5400000">
        <a:off x="1111950" y="2944460"/>
        <a:ext cx="9822477" cy="931717"/>
      </dsp:txXfrm>
    </dsp:sp>
    <dsp:sp modelId="{6F1158AD-D43E-45EF-9D2E-C153FD151290}">
      <dsp:nvSpPr>
        <dsp:cNvPr id="0" name=""/>
        <dsp:cNvSpPr/>
      </dsp:nvSpPr>
      <dsp:spPr>
        <a:xfrm rot="5400000">
          <a:off x="-238275" y="4577374"/>
          <a:ext cx="1588501" cy="111195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b="1" i="1" u="sng" kern="1200" dirty="0">
              <a:effectLst/>
              <a:latin typeface="+mn-lt"/>
            </a:rPr>
            <a:t>4. Realizar las recomendaciones:</a:t>
          </a:r>
          <a:r>
            <a:rPr lang="es-MX" sz="1400" b="0" i="1" u="sng" kern="1200" dirty="0">
              <a:effectLst/>
              <a:latin typeface="+mn-lt"/>
            </a:rPr>
            <a:t> </a:t>
          </a:r>
          <a:endParaRPr lang="es-CO" sz="1400" kern="1200" dirty="0">
            <a:latin typeface="+mn-lt"/>
          </a:endParaRPr>
        </a:p>
      </dsp:txBody>
      <dsp:txXfrm rot="-5400000">
        <a:off x="1" y="4895073"/>
        <a:ext cx="1111950" cy="476551"/>
      </dsp:txXfrm>
    </dsp:sp>
    <dsp:sp modelId="{0BD8E7C2-BBFA-4CAC-BDCD-BE807A02A3DE}">
      <dsp:nvSpPr>
        <dsp:cNvPr id="0" name=""/>
        <dsp:cNvSpPr/>
      </dsp:nvSpPr>
      <dsp:spPr>
        <a:xfrm rot="5400000">
          <a:off x="5532128" y="-81078"/>
          <a:ext cx="1032525" cy="987288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s-MX" sz="1400" b="0" i="0" kern="1200" dirty="0">
              <a:effectLst/>
              <a:latin typeface="+mn-lt"/>
            </a:rPr>
            <a:t>Tras el calculo de las predicciones, se eligen los N items más adecuados para ser recomendados al usuario, es decir, las predicciones más altas, mas novedosas, mas votadas, etc. De forma opcional, puede incluirse un umbral para evitar que los items con una predicción inferior a dicho umbral sean recomendados </a:t>
          </a:r>
          <a:r>
            <a:rPr lang="es-MX" sz="1400" i="0" kern="1200" dirty="0">
              <a:effectLst/>
            </a:rPr>
            <a:t>(Moya, 2013)</a:t>
          </a:r>
          <a:r>
            <a:rPr lang="es-MX" sz="1400" b="0" i="0" kern="1200" dirty="0">
              <a:effectLst/>
              <a:latin typeface="+mn-lt"/>
            </a:rPr>
            <a:t>.</a:t>
          </a:r>
          <a:endParaRPr lang="es-CO" sz="1400" kern="1200" dirty="0">
            <a:latin typeface="+mn-lt"/>
          </a:endParaRPr>
        </a:p>
      </dsp:txBody>
      <dsp:txXfrm rot="-5400000">
        <a:off x="1111950" y="4389504"/>
        <a:ext cx="9822477" cy="931717"/>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12375E-2E67-41C8-9080-BC51A8AD1FD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CA899FBF-E0F9-4A9A-96AA-1DC1093BCF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BEF6104A-FED0-4D65-910D-9794624D84F5}"/>
              </a:ext>
            </a:extLst>
          </p:cNvPr>
          <p:cNvSpPr>
            <a:spLocks noGrp="1"/>
          </p:cNvSpPr>
          <p:nvPr>
            <p:ph type="dt" sz="half" idx="10"/>
          </p:nvPr>
        </p:nvSpPr>
        <p:spPr/>
        <p:txBody>
          <a:bodyPr/>
          <a:lstStyle/>
          <a:p>
            <a:fld id="{20442ECA-E895-429F-8AF5-89459F63E4C8}" type="datetimeFigureOut">
              <a:rPr lang="es-CO" smtClean="0"/>
              <a:t>12/02/2021</a:t>
            </a:fld>
            <a:endParaRPr lang="es-CO"/>
          </a:p>
        </p:txBody>
      </p:sp>
      <p:sp>
        <p:nvSpPr>
          <p:cNvPr id="5" name="Marcador de pie de página 4">
            <a:extLst>
              <a:ext uri="{FF2B5EF4-FFF2-40B4-BE49-F238E27FC236}">
                <a16:creationId xmlns:a16="http://schemas.microsoft.com/office/drawing/2014/main" id="{74870740-A2AE-480D-A962-E22B546D9D5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8F93CE6-3BE2-45B2-A324-492B1E606EB9}"/>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814625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4CF264-9FD9-4012-B4FB-5CCAD95BD57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6F49A3B6-8CE6-43A8-9153-04A1AD41F6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9B2F256-B0CE-41B1-9856-C6642A83DFA0}"/>
              </a:ext>
            </a:extLst>
          </p:cNvPr>
          <p:cNvSpPr>
            <a:spLocks noGrp="1"/>
          </p:cNvSpPr>
          <p:nvPr>
            <p:ph type="dt" sz="half" idx="10"/>
          </p:nvPr>
        </p:nvSpPr>
        <p:spPr/>
        <p:txBody>
          <a:bodyPr/>
          <a:lstStyle/>
          <a:p>
            <a:fld id="{20442ECA-E895-429F-8AF5-89459F63E4C8}" type="datetimeFigureOut">
              <a:rPr lang="es-CO" smtClean="0"/>
              <a:t>12/02/2021</a:t>
            </a:fld>
            <a:endParaRPr lang="es-CO"/>
          </a:p>
        </p:txBody>
      </p:sp>
      <p:sp>
        <p:nvSpPr>
          <p:cNvPr id="5" name="Marcador de pie de página 4">
            <a:extLst>
              <a:ext uri="{FF2B5EF4-FFF2-40B4-BE49-F238E27FC236}">
                <a16:creationId xmlns:a16="http://schemas.microsoft.com/office/drawing/2014/main" id="{D95A65A8-E65C-4193-BF20-47FDD2297B2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DC020C0-F531-4E22-9606-4940A63A27DD}"/>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3407101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17EB92C-2A88-4AF6-B64C-686C039230A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9A4F7A-5A94-4CE7-82BC-01D71BBF88F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B987D22-BE81-440B-9930-75F2771FD318}"/>
              </a:ext>
            </a:extLst>
          </p:cNvPr>
          <p:cNvSpPr>
            <a:spLocks noGrp="1"/>
          </p:cNvSpPr>
          <p:nvPr>
            <p:ph type="dt" sz="half" idx="10"/>
          </p:nvPr>
        </p:nvSpPr>
        <p:spPr/>
        <p:txBody>
          <a:bodyPr/>
          <a:lstStyle/>
          <a:p>
            <a:fld id="{20442ECA-E895-429F-8AF5-89459F63E4C8}" type="datetimeFigureOut">
              <a:rPr lang="es-CO" smtClean="0"/>
              <a:t>12/02/2021</a:t>
            </a:fld>
            <a:endParaRPr lang="es-CO"/>
          </a:p>
        </p:txBody>
      </p:sp>
      <p:sp>
        <p:nvSpPr>
          <p:cNvPr id="5" name="Marcador de pie de página 4">
            <a:extLst>
              <a:ext uri="{FF2B5EF4-FFF2-40B4-BE49-F238E27FC236}">
                <a16:creationId xmlns:a16="http://schemas.microsoft.com/office/drawing/2014/main" id="{14990E91-AC10-4594-A193-4C16F5B62CC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5A413AC-05B8-4DC4-960B-34E3458CB013}"/>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3985107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6A823C-C4D6-48F6-B9AD-72FA410EF56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6901BCF-780B-4A03-BD27-D34C0C9CBF4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1932B68-5980-4D98-9017-1CB0BAE4A4C0}"/>
              </a:ext>
            </a:extLst>
          </p:cNvPr>
          <p:cNvSpPr>
            <a:spLocks noGrp="1"/>
          </p:cNvSpPr>
          <p:nvPr>
            <p:ph type="dt" sz="half" idx="10"/>
          </p:nvPr>
        </p:nvSpPr>
        <p:spPr/>
        <p:txBody>
          <a:bodyPr/>
          <a:lstStyle/>
          <a:p>
            <a:fld id="{20442ECA-E895-429F-8AF5-89459F63E4C8}" type="datetimeFigureOut">
              <a:rPr lang="es-CO" smtClean="0"/>
              <a:t>12/02/2021</a:t>
            </a:fld>
            <a:endParaRPr lang="es-CO"/>
          </a:p>
        </p:txBody>
      </p:sp>
      <p:sp>
        <p:nvSpPr>
          <p:cNvPr id="5" name="Marcador de pie de página 4">
            <a:extLst>
              <a:ext uri="{FF2B5EF4-FFF2-40B4-BE49-F238E27FC236}">
                <a16:creationId xmlns:a16="http://schemas.microsoft.com/office/drawing/2014/main" id="{2F56DC2F-4D72-48AF-B76A-47EEDAFB0E2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D8DCA34-B3DF-4431-B5BF-5BE6601B8812}"/>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2320497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122AB4-93AB-4921-995A-F6FDD1131B8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22FC2E1-F604-4414-8E69-721B5BD8A2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05AE85E-D0F2-46CE-A811-5A8765AB6A66}"/>
              </a:ext>
            </a:extLst>
          </p:cNvPr>
          <p:cNvSpPr>
            <a:spLocks noGrp="1"/>
          </p:cNvSpPr>
          <p:nvPr>
            <p:ph type="dt" sz="half" idx="10"/>
          </p:nvPr>
        </p:nvSpPr>
        <p:spPr/>
        <p:txBody>
          <a:bodyPr/>
          <a:lstStyle/>
          <a:p>
            <a:fld id="{20442ECA-E895-429F-8AF5-89459F63E4C8}" type="datetimeFigureOut">
              <a:rPr lang="es-CO" smtClean="0"/>
              <a:t>12/02/2021</a:t>
            </a:fld>
            <a:endParaRPr lang="es-CO"/>
          </a:p>
        </p:txBody>
      </p:sp>
      <p:sp>
        <p:nvSpPr>
          <p:cNvPr id="5" name="Marcador de pie de página 4">
            <a:extLst>
              <a:ext uri="{FF2B5EF4-FFF2-40B4-BE49-F238E27FC236}">
                <a16:creationId xmlns:a16="http://schemas.microsoft.com/office/drawing/2014/main" id="{9187FC41-C419-4D2B-A18C-8D07AED4646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2B7A61C-F5F2-4317-B4B0-F549B262FD3A}"/>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2065288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418249-5184-4A66-801C-A62FDD7C9B5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C5695F1-2EB7-4324-B7B4-34A866B12DB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F887190C-BB7B-4E05-A176-80448B1750A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7E1040A-DD8F-4B0A-8F32-87D4F422D57E}"/>
              </a:ext>
            </a:extLst>
          </p:cNvPr>
          <p:cNvSpPr>
            <a:spLocks noGrp="1"/>
          </p:cNvSpPr>
          <p:nvPr>
            <p:ph type="dt" sz="half" idx="10"/>
          </p:nvPr>
        </p:nvSpPr>
        <p:spPr/>
        <p:txBody>
          <a:bodyPr/>
          <a:lstStyle/>
          <a:p>
            <a:fld id="{20442ECA-E895-429F-8AF5-89459F63E4C8}" type="datetimeFigureOut">
              <a:rPr lang="es-CO" smtClean="0"/>
              <a:t>12/02/2021</a:t>
            </a:fld>
            <a:endParaRPr lang="es-CO"/>
          </a:p>
        </p:txBody>
      </p:sp>
      <p:sp>
        <p:nvSpPr>
          <p:cNvPr id="6" name="Marcador de pie de página 5">
            <a:extLst>
              <a:ext uri="{FF2B5EF4-FFF2-40B4-BE49-F238E27FC236}">
                <a16:creationId xmlns:a16="http://schemas.microsoft.com/office/drawing/2014/main" id="{10D75D82-3091-4E9B-9FB9-7607822CF0F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C8B1C7C-6C9E-4E84-BBA5-5847B2384526}"/>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49294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4C27B7-290B-46C8-A265-371B182219F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D4264A5-C6B0-4CC7-9592-60A5DCDF87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B788EC3-2F4A-4273-B2DB-DB8DEB218D7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ED1E739C-1B59-432C-A358-3765A66DBE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4905A58-5DE0-4676-9CE1-3A9D5D831D3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09AB21B-DC88-4FE1-AD8C-5E99C80A310A}"/>
              </a:ext>
            </a:extLst>
          </p:cNvPr>
          <p:cNvSpPr>
            <a:spLocks noGrp="1"/>
          </p:cNvSpPr>
          <p:nvPr>
            <p:ph type="dt" sz="half" idx="10"/>
          </p:nvPr>
        </p:nvSpPr>
        <p:spPr/>
        <p:txBody>
          <a:bodyPr/>
          <a:lstStyle/>
          <a:p>
            <a:fld id="{20442ECA-E895-429F-8AF5-89459F63E4C8}" type="datetimeFigureOut">
              <a:rPr lang="es-CO" smtClean="0"/>
              <a:t>12/02/2021</a:t>
            </a:fld>
            <a:endParaRPr lang="es-CO"/>
          </a:p>
        </p:txBody>
      </p:sp>
      <p:sp>
        <p:nvSpPr>
          <p:cNvPr id="8" name="Marcador de pie de página 7">
            <a:extLst>
              <a:ext uri="{FF2B5EF4-FFF2-40B4-BE49-F238E27FC236}">
                <a16:creationId xmlns:a16="http://schemas.microsoft.com/office/drawing/2014/main" id="{BAE307F5-18F0-49B3-87F6-7CE2517208D9}"/>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54F07F79-F8B6-4FC3-9BA7-4E357B495966}"/>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3859384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BAB83F-9B18-41AA-AF37-88B198913C0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AC7EF6E7-902E-4B67-9121-88BA9D5DE850}"/>
              </a:ext>
            </a:extLst>
          </p:cNvPr>
          <p:cNvSpPr>
            <a:spLocks noGrp="1"/>
          </p:cNvSpPr>
          <p:nvPr>
            <p:ph type="dt" sz="half" idx="10"/>
          </p:nvPr>
        </p:nvSpPr>
        <p:spPr/>
        <p:txBody>
          <a:bodyPr/>
          <a:lstStyle/>
          <a:p>
            <a:fld id="{20442ECA-E895-429F-8AF5-89459F63E4C8}" type="datetimeFigureOut">
              <a:rPr lang="es-CO" smtClean="0"/>
              <a:t>12/02/2021</a:t>
            </a:fld>
            <a:endParaRPr lang="es-CO"/>
          </a:p>
        </p:txBody>
      </p:sp>
      <p:sp>
        <p:nvSpPr>
          <p:cNvPr id="4" name="Marcador de pie de página 3">
            <a:extLst>
              <a:ext uri="{FF2B5EF4-FFF2-40B4-BE49-F238E27FC236}">
                <a16:creationId xmlns:a16="http://schemas.microsoft.com/office/drawing/2014/main" id="{EEE6DCA5-08DE-48E4-B369-619C9773B4A5}"/>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BA5BA806-4984-4A6E-8B04-0ED19EEB9D92}"/>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131672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E41EA3-D461-46F2-B6E3-33F7E913F23D}"/>
              </a:ext>
            </a:extLst>
          </p:cNvPr>
          <p:cNvSpPr>
            <a:spLocks noGrp="1"/>
          </p:cNvSpPr>
          <p:nvPr>
            <p:ph type="dt" sz="half" idx="10"/>
          </p:nvPr>
        </p:nvSpPr>
        <p:spPr/>
        <p:txBody>
          <a:bodyPr/>
          <a:lstStyle/>
          <a:p>
            <a:fld id="{20442ECA-E895-429F-8AF5-89459F63E4C8}" type="datetimeFigureOut">
              <a:rPr lang="es-CO" smtClean="0"/>
              <a:t>12/02/2021</a:t>
            </a:fld>
            <a:endParaRPr lang="es-CO"/>
          </a:p>
        </p:txBody>
      </p:sp>
      <p:sp>
        <p:nvSpPr>
          <p:cNvPr id="3" name="Marcador de pie de página 2">
            <a:extLst>
              <a:ext uri="{FF2B5EF4-FFF2-40B4-BE49-F238E27FC236}">
                <a16:creationId xmlns:a16="http://schemas.microsoft.com/office/drawing/2014/main" id="{7238263C-BAF4-440B-943D-3C3D7E74001B}"/>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CFB3428D-CD0F-47F2-A16D-BF42617052E3}"/>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2917195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8D735E-87AC-436F-9F13-33DFB5AC30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7E2CEFC-1DB1-46A0-BAC6-81AF4A1089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B4FEE1F-C44E-470F-A1BF-4361556B2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6569B1C-AA84-4F9F-8707-5803A47456E7}"/>
              </a:ext>
            </a:extLst>
          </p:cNvPr>
          <p:cNvSpPr>
            <a:spLocks noGrp="1"/>
          </p:cNvSpPr>
          <p:nvPr>
            <p:ph type="dt" sz="half" idx="10"/>
          </p:nvPr>
        </p:nvSpPr>
        <p:spPr/>
        <p:txBody>
          <a:bodyPr/>
          <a:lstStyle/>
          <a:p>
            <a:fld id="{20442ECA-E895-429F-8AF5-89459F63E4C8}" type="datetimeFigureOut">
              <a:rPr lang="es-CO" smtClean="0"/>
              <a:t>12/02/2021</a:t>
            </a:fld>
            <a:endParaRPr lang="es-CO"/>
          </a:p>
        </p:txBody>
      </p:sp>
      <p:sp>
        <p:nvSpPr>
          <p:cNvPr id="6" name="Marcador de pie de página 5">
            <a:extLst>
              <a:ext uri="{FF2B5EF4-FFF2-40B4-BE49-F238E27FC236}">
                <a16:creationId xmlns:a16="http://schemas.microsoft.com/office/drawing/2014/main" id="{01945ACD-7F80-4C34-8EB6-C56ABA8A2CD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400F481-47EA-4E62-B98B-ABD798BB8E95}"/>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1653903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76D61A-4012-455E-A4E0-2163DA23B30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234A9531-4837-497B-9BCC-BD1961FAEA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CO"/>
          </a:p>
        </p:txBody>
      </p:sp>
      <p:sp>
        <p:nvSpPr>
          <p:cNvPr id="4" name="Marcador de texto 3">
            <a:extLst>
              <a:ext uri="{FF2B5EF4-FFF2-40B4-BE49-F238E27FC236}">
                <a16:creationId xmlns:a16="http://schemas.microsoft.com/office/drawing/2014/main" id="{EFC853F0-E2CB-4E7A-B448-52D159162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036DEBF-B342-4DC0-AF0C-1630B5E0053B}"/>
              </a:ext>
            </a:extLst>
          </p:cNvPr>
          <p:cNvSpPr>
            <a:spLocks noGrp="1"/>
          </p:cNvSpPr>
          <p:nvPr>
            <p:ph type="dt" sz="half" idx="10"/>
          </p:nvPr>
        </p:nvSpPr>
        <p:spPr/>
        <p:txBody>
          <a:bodyPr/>
          <a:lstStyle/>
          <a:p>
            <a:fld id="{20442ECA-E895-429F-8AF5-89459F63E4C8}" type="datetimeFigureOut">
              <a:rPr lang="es-CO" smtClean="0"/>
              <a:t>12/02/2021</a:t>
            </a:fld>
            <a:endParaRPr lang="es-CO"/>
          </a:p>
        </p:txBody>
      </p:sp>
      <p:sp>
        <p:nvSpPr>
          <p:cNvPr id="6" name="Marcador de pie de página 5">
            <a:extLst>
              <a:ext uri="{FF2B5EF4-FFF2-40B4-BE49-F238E27FC236}">
                <a16:creationId xmlns:a16="http://schemas.microsoft.com/office/drawing/2014/main" id="{E4917ED2-ECAA-4D96-976D-56DF77CD9CE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71CD6AB-4199-41C2-A6DC-F5A13D68D995}"/>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3525819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C484AE9-C148-4563-9B0F-1981E39BE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7C5A995-B1A2-4B46-92EF-11B51B96FC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82A42B5-9D22-43D3-9746-EA8E455BC4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42ECA-E895-429F-8AF5-89459F63E4C8}" type="datetimeFigureOut">
              <a:rPr lang="es-CO" smtClean="0"/>
              <a:t>12/02/2021</a:t>
            </a:fld>
            <a:endParaRPr lang="es-CO"/>
          </a:p>
        </p:txBody>
      </p:sp>
      <p:sp>
        <p:nvSpPr>
          <p:cNvPr id="5" name="Marcador de pie de página 4">
            <a:extLst>
              <a:ext uri="{FF2B5EF4-FFF2-40B4-BE49-F238E27FC236}">
                <a16:creationId xmlns:a16="http://schemas.microsoft.com/office/drawing/2014/main" id="{E80BE0B1-9FE8-479C-95DC-38365F2445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AA731DC0-641C-415D-9DDB-FB361C0FFF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359582-E3AE-46DB-8797-1DAD5D41956F}" type="slidenum">
              <a:rPr lang="es-CO" smtClean="0"/>
              <a:t>‹Nº›</a:t>
            </a:fld>
            <a:endParaRPr lang="es-CO"/>
          </a:p>
        </p:txBody>
      </p:sp>
    </p:spTree>
    <p:extLst>
      <p:ext uri="{BB962C8B-B14F-4D97-AF65-F5344CB8AC3E}">
        <p14:creationId xmlns:p14="http://schemas.microsoft.com/office/powerpoint/2010/main" val="29753307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jarroba.com/wp-content/uploads/2013/09/MSD_sistemas_de_recomendacion_jarroba.png"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hyperlink" Target="https://jarroba.com/wp-content/uploads/2013/09/tabla_predicciones_jarroba.png" TargetMode="External"/><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id="{A0872DE6-5E95-44CA-98CB-D46E9BD7D125}"/>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a:t> </a:t>
            </a:r>
            <a:endParaRPr lang="es-CO" dirty="0"/>
          </a:p>
        </p:txBody>
      </p:sp>
      <p:pic>
        <p:nvPicPr>
          <p:cNvPr id="16" name="Marcador de contenido 4">
            <a:extLst>
              <a:ext uri="{FF2B5EF4-FFF2-40B4-BE49-F238E27FC236}">
                <a16:creationId xmlns:a16="http://schemas.microsoft.com/office/drawing/2014/main" id="{282F3178-CCE7-4C91-B0E9-3650949C67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61"/>
            <a:ext cx="12204191" cy="6858000"/>
          </a:xfrm>
          <a:prstGeom prst="rect">
            <a:avLst/>
          </a:prstGeom>
        </p:spPr>
      </p:pic>
      <p:sp>
        <p:nvSpPr>
          <p:cNvPr id="17" name="Rectángulo 16">
            <a:extLst>
              <a:ext uri="{FF2B5EF4-FFF2-40B4-BE49-F238E27FC236}">
                <a16:creationId xmlns:a16="http://schemas.microsoft.com/office/drawing/2014/main" id="{1A676154-F3CA-4ED1-9985-4CA3E08A58ED}"/>
              </a:ext>
            </a:extLst>
          </p:cNvPr>
          <p:cNvSpPr/>
          <p:nvPr/>
        </p:nvSpPr>
        <p:spPr>
          <a:xfrm>
            <a:off x="6170358" y="365125"/>
            <a:ext cx="5772150" cy="756837"/>
          </a:xfrm>
          <a:prstGeom prst="rect">
            <a:avLst/>
          </a:prstGeom>
          <a:solidFill>
            <a:srgbClr val="86AEE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Rectángulo 17">
            <a:extLst>
              <a:ext uri="{FF2B5EF4-FFF2-40B4-BE49-F238E27FC236}">
                <a16:creationId xmlns:a16="http://schemas.microsoft.com/office/drawing/2014/main" id="{D5EEF854-3D78-46FF-9D81-E0A45DB6DCB1}"/>
              </a:ext>
            </a:extLst>
          </p:cNvPr>
          <p:cNvSpPr/>
          <p:nvPr/>
        </p:nvSpPr>
        <p:spPr>
          <a:xfrm>
            <a:off x="6096000" y="2340115"/>
            <a:ext cx="5772150" cy="756837"/>
          </a:xfrm>
          <a:prstGeom prst="rect">
            <a:avLst/>
          </a:prstGeom>
          <a:solidFill>
            <a:srgbClr val="86AEE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9" name="Rectángulo 18">
            <a:extLst>
              <a:ext uri="{FF2B5EF4-FFF2-40B4-BE49-F238E27FC236}">
                <a16:creationId xmlns:a16="http://schemas.microsoft.com/office/drawing/2014/main" id="{7A04CF9D-D914-4D8F-882B-A4BDFEBE3EED}"/>
              </a:ext>
            </a:extLst>
          </p:cNvPr>
          <p:cNvSpPr/>
          <p:nvPr/>
        </p:nvSpPr>
        <p:spPr>
          <a:xfrm>
            <a:off x="6095999" y="4323088"/>
            <a:ext cx="5772150" cy="756837"/>
          </a:xfrm>
          <a:prstGeom prst="rect">
            <a:avLst/>
          </a:prstGeom>
          <a:solidFill>
            <a:srgbClr val="86AEE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UNIVERSIDAD DE MANIZALES</a:t>
            </a:r>
          </a:p>
        </p:txBody>
      </p:sp>
      <p:sp>
        <p:nvSpPr>
          <p:cNvPr id="20" name="CuadroTexto 19">
            <a:extLst>
              <a:ext uri="{FF2B5EF4-FFF2-40B4-BE49-F238E27FC236}">
                <a16:creationId xmlns:a16="http://schemas.microsoft.com/office/drawing/2014/main" id="{AB584406-ACAE-4F08-B99D-8564A620AFDA}"/>
              </a:ext>
            </a:extLst>
          </p:cNvPr>
          <p:cNvSpPr txBox="1"/>
          <p:nvPr/>
        </p:nvSpPr>
        <p:spPr>
          <a:xfrm>
            <a:off x="6620959" y="2533867"/>
            <a:ext cx="4722231" cy="369332"/>
          </a:xfrm>
          <a:prstGeom prst="rect">
            <a:avLst/>
          </a:prstGeom>
          <a:noFill/>
        </p:spPr>
        <p:txBody>
          <a:bodyPr wrap="square" rtlCol="0">
            <a:spAutoFit/>
          </a:bodyPr>
          <a:lstStyle/>
          <a:p>
            <a:pPr algn="ctr"/>
            <a:r>
              <a:rPr lang="es-CO" b="1" dirty="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rPr>
              <a:t>TEMA:  Sistema de Recomendación</a:t>
            </a:r>
          </a:p>
        </p:txBody>
      </p:sp>
      <p:sp>
        <p:nvSpPr>
          <p:cNvPr id="21" name="CuadroTexto 20">
            <a:extLst>
              <a:ext uri="{FF2B5EF4-FFF2-40B4-BE49-F238E27FC236}">
                <a16:creationId xmlns:a16="http://schemas.microsoft.com/office/drawing/2014/main" id="{5A316E32-A81F-4F12-8084-6B4F16CF7E3C}"/>
              </a:ext>
            </a:extLst>
          </p:cNvPr>
          <p:cNvSpPr txBox="1"/>
          <p:nvPr/>
        </p:nvSpPr>
        <p:spPr>
          <a:xfrm>
            <a:off x="6145295" y="426909"/>
            <a:ext cx="5772150" cy="400110"/>
          </a:xfrm>
          <a:prstGeom prst="rect">
            <a:avLst/>
          </a:prstGeom>
          <a:noFill/>
        </p:spPr>
        <p:txBody>
          <a:bodyPr wrap="square" rtlCol="0">
            <a:spAutoFit/>
          </a:bodyPr>
          <a:lstStyle/>
          <a:p>
            <a:pPr algn="ctr"/>
            <a:r>
              <a:rPr lang="es-CO" sz="2000" dirty="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rPr>
              <a:t>FACULTAD CIENCIAS E INGENIERÍA</a:t>
            </a:r>
          </a:p>
        </p:txBody>
      </p:sp>
      <p:sp>
        <p:nvSpPr>
          <p:cNvPr id="23" name="Rectángulo 22">
            <a:extLst>
              <a:ext uri="{FF2B5EF4-FFF2-40B4-BE49-F238E27FC236}">
                <a16:creationId xmlns:a16="http://schemas.microsoft.com/office/drawing/2014/main" id="{9D1037CA-6D84-4B35-A52A-C733AFEBCB6D}"/>
              </a:ext>
            </a:extLst>
          </p:cNvPr>
          <p:cNvSpPr/>
          <p:nvPr/>
        </p:nvSpPr>
        <p:spPr>
          <a:xfrm>
            <a:off x="7791741" y="5425109"/>
            <a:ext cx="2529384" cy="13992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6" name="Rectángulo 25">
            <a:extLst>
              <a:ext uri="{FF2B5EF4-FFF2-40B4-BE49-F238E27FC236}">
                <a16:creationId xmlns:a16="http://schemas.microsoft.com/office/drawing/2014/main" id="{1A676154-F3CA-4ED1-9985-4CA3E08A58ED}"/>
              </a:ext>
            </a:extLst>
          </p:cNvPr>
          <p:cNvSpPr/>
          <p:nvPr/>
        </p:nvSpPr>
        <p:spPr>
          <a:xfrm>
            <a:off x="6170358" y="1350474"/>
            <a:ext cx="5772150" cy="756837"/>
          </a:xfrm>
          <a:prstGeom prst="rect">
            <a:avLst/>
          </a:prstGeom>
          <a:solidFill>
            <a:srgbClr val="86AEE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8" name="CuadroTexto 27">
            <a:extLst>
              <a:ext uri="{FF2B5EF4-FFF2-40B4-BE49-F238E27FC236}">
                <a16:creationId xmlns:a16="http://schemas.microsoft.com/office/drawing/2014/main" id="{5A316E32-A81F-4F12-8084-6B4F16CF7E3C}"/>
              </a:ext>
            </a:extLst>
          </p:cNvPr>
          <p:cNvSpPr txBox="1"/>
          <p:nvPr/>
        </p:nvSpPr>
        <p:spPr>
          <a:xfrm>
            <a:off x="6301200" y="1413139"/>
            <a:ext cx="5772150" cy="400110"/>
          </a:xfrm>
          <a:prstGeom prst="rect">
            <a:avLst/>
          </a:prstGeom>
          <a:noFill/>
        </p:spPr>
        <p:txBody>
          <a:bodyPr wrap="square" rtlCol="0">
            <a:spAutoFit/>
          </a:bodyPr>
          <a:lstStyle/>
          <a:p>
            <a:pPr algn="ctr"/>
            <a:r>
              <a:rPr lang="es-ES" sz="2000" dirty="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rPr>
              <a:t>SEMILLERO:  </a:t>
            </a:r>
            <a:r>
              <a:rPr lang="es-ES" sz="2000" b="1" u="sng" dirty="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rPr>
              <a:t>MACHINE LEARNING</a:t>
            </a:r>
            <a:endParaRPr lang="es-CO" sz="2000" b="1" u="sng" dirty="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2661" y="5491577"/>
            <a:ext cx="2247543" cy="1171088"/>
          </a:xfrm>
          <a:prstGeom prst="rect">
            <a:avLst/>
          </a:prstGeom>
        </p:spPr>
      </p:pic>
      <p:sp>
        <p:nvSpPr>
          <p:cNvPr id="13" name="Rectángulo 12">
            <a:extLst>
              <a:ext uri="{FF2B5EF4-FFF2-40B4-BE49-F238E27FC236}">
                <a16:creationId xmlns:a16="http://schemas.microsoft.com/office/drawing/2014/main" id="{F320ED65-3108-467E-979F-3244A095264D}"/>
              </a:ext>
            </a:extLst>
          </p:cNvPr>
          <p:cNvSpPr/>
          <p:nvPr/>
        </p:nvSpPr>
        <p:spPr>
          <a:xfrm>
            <a:off x="6095999" y="3329756"/>
            <a:ext cx="5772150" cy="756837"/>
          </a:xfrm>
          <a:prstGeom prst="rect">
            <a:avLst/>
          </a:prstGeom>
          <a:solidFill>
            <a:srgbClr val="86AEE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latin typeface="Roboto Bk"/>
              </a:rPr>
              <a:t>PRESENTADO POR: </a:t>
            </a:r>
            <a:r>
              <a:rPr lang="es-MX" dirty="0">
                <a:latin typeface="Roboto Bk"/>
              </a:rPr>
              <a:t>Jhon Daniel Gonzalez Lopez</a:t>
            </a:r>
            <a:endParaRPr lang="es-CO" dirty="0">
              <a:latin typeface="Roboto Bk"/>
            </a:endParaRPr>
          </a:p>
        </p:txBody>
      </p:sp>
    </p:spTree>
    <p:extLst>
      <p:ext uri="{BB962C8B-B14F-4D97-AF65-F5344CB8AC3E}">
        <p14:creationId xmlns:p14="http://schemas.microsoft.com/office/powerpoint/2010/main" val="1883937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ABE7D8E-9AE7-4AD4-B5BC-DEB2A45E4A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409" y="1428641"/>
            <a:ext cx="11019181" cy="473362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8494BD1E-36FB-4BE2-9CAA-24FED6EB4CB3}"/>
              </a:ext>
            </a:extLst>
          </p:cNvPr>
          <p:cNvSpPr txBox="1"/>
          <p:nvPr/>
        </p:nvSpPr>
        <p:spPr>
          <a:xfrm>
            <a:off x="556590" y="228312"/>
            <a:ext cx="11019181" cy="1200329"/>
          </a:xfrm>
          <a:prstGeom prst="rect">
            <a:avLst/>
          </a:prstGeom>
          <a:noFill/>
        </p:spPr>
        <p:txBody>
          <a:bodyPr wrap="square">
            <a:spAutoFit/>
          </a:bodyPr>
          <a:lstStyle/>
          <a:p>
            <a:pPr lvl="0" algn="ctr"/>
            <a:r>
              <a:rPr lang="es-CO" sz="3600" b="1" i="0" dirty="0"/>
              <a:t>Filtrado basado en contenido (</a:t>
            </a:r>
            <a:r>
              <a:rPr lang="es-CO" sz="3600" b="1" i="0" dirty="0" err="1"/>
              <a:t>Item-based</a:t>
            </a:r>
            <a:r>
              <a:rPr lang="es-CO" sz="3600" b="1" i="0" dirty="0"/>
              <a:t> </a:t>
            </a:r>
            <a:r>
              <a:rPr lang="es-CO" sz="3600" b="1" i="0" dirty="0" err="1"/>
              <a:t>Collaborative</a:t>
            </a:r>
            <a:r>
              <a:rPr lang="es-CO" sz="3600" b="1" i="0" dirty="0"/>
              <a:t> </a:t>
            </a:r>
            <a:r>
              <a:rPr lang="es-CO" sz="3600" b="1" i="0" dirty="0" err="1"/>
              <a:t>Filtering</a:t>
            </a:r>
            <a:r>
              <a:rPr lang="es-CO" sz="3600" b="1" i="0" dirty="0"/>
              <a:t>)</a:t>
            </a:r>
            <a:endParaRPr lang="es-CO" sz="3600" dirty="0"/>
          </a:p>
        </p:txBody>
      </p:sp>
    </p:spTree>
    <p:extLst>
      <p:ext uri="{BB962C8B-B14F-4D97-AF65-F5344CB8AC3E}">
        <p14:creationId xmlns:p14="http://schemas.microsoft.com/office/powerpoint/2010/main" val="3606657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43F53A9-D7D7-48D5-BFFB-6FA9879E2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150" y="218365"/>
            <a:ext cx="10959152" cy="5964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58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48451ADD-FE93-4DE7-8F94-D43A8F17DBD0}"/>
              </a:ext>
            </a:extLst>
          </p:cNvPr>
          <p:cNvGrpSpPr/>
          <p:nvPr/>
        </p:nvGrpSpPr>
        <p:grpSpPr>
          <a:xfrm>
            <a:off x="602777" y="200551"/>
            <a:ext cx="10986446" cy="5966660"/>
            <a:chOff x="586855" y="200551"/>
            <a:chExt cx="10986446" cy="5966660"/>
          </a:xfrm>
        </p:grpSpPr>
        <p:graphicFrame>
          <p:nvGraphicFramePr>
            <p:cNvPr id="5" name="Diagrama 4">
              <a:extLst>
                <a:ext uri="{FF2B5EF4-FFF2-40B4-BE49-F238E27FC236}">
                  <a16:creationId xmlns:a16="http://schemas.microsoft.com/office/drawing/2014/main" id="{CD395363-BB38-4D7D-9560-8B0CF42E9B94}"/>
                </a:ext>
              </a:extLst>
            </p:cNvPr>
            <p:cNvGraphicFramePr/>
            <p:nvPr>
              <p:extLst>
                <p:ext uri="{D42A27DB-BD31-4B8C-83A1-F6EECF244321}">
                  <p14:modId xmlns:p14="http://schemas.microsoft.com/office/powerpoint/2010/main" val="460826768"/>
                </p:ext>
              </p:extLst>
            </p:nvPr>
          </p:nvGraphicFramePr>
          <p:xfrm>
            <a:off x="586855" y="1166191"/>
            <a:ext cx="10986446" cy="50010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CuadroTexto 10">
              <a:extLst>
                <a:ext uri="{FF2B5EF4-FFF2-40B4-BE49-F238E27FC236}">
                  <a16:creationId xmlns:a16="http://schemas.microsoft.com/office/drawing/2014/main" id="{9F735F94-0BED-414E-8FFF-CACC1A747E5D}"/>
                </a:ext>
              </a:extLst>
            </p:cNvPr>
            <p:cNvSpPr txBox="1"/>
            <p:nvPr/>
          </p:nvSpPr>
          <p:spPr>
            <a:xfrm>
              <a:off x="586856" y="200551"/>
              <a:ext cx="10986445" cy="1077218"/>
            </a:xfrm>
            <a:prstGeom prst="rect">
              <a:avLst/>
            </a:prstGeom>
            <a:solidFill>
              <a:schemeClr val="accent1">
                <a:lumMod val="75000"/>
              </a:schemeClr>
            </a:solidFill>
            <a:ln>
              <a:solidFill>
                <a:schemeClr val="bg1"/>
              </a:solidFill>
            </a:ln>
          </p:spPr>
          <p:txBody>
            <a:bodyPr wrap="square">
              <a:spAutoFit/>
            </a:bodyPr>
            <a:lstStyle/>
            <a:p>
              <a:pPr lvl="0" algn="ctr"/>
              <a:r>
                <a:rPr lang="es-MX" sz="3200" b="0" i="0" dirty="0">
                  <a:solidFill>
                    <a:schemeClr val="bg1"/>
                  </a:solidFill>
                </a:rPr>
                <a:t>Los Sistemas de Recomendación basados en filtrado colaborativo se clasifican en 2:</a:t>
              </a:r>
              <a:endParaRPr lang="es-CO" sz="3200" dirty="0">
                <a:solidFill>
                  <a:schemeClr val="bg1"/>
                </a:solidFill>
              </a:endParaRPr>
            </a:p>
          </p:txBody>
        </p:sp>
      </p:grpSp>
    </p:spTree>
    <p:extLst>
      <p:ext uri="{BB962C8B-B14F-4D97-AF65-F5344CB8AC3E}">
        <p14:creationId xmlns:p14="http://schemas.microsoft.com/office/powerpoint/2010/main" val="2051571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B9AD5761-001F-4FF5-A3A6-862315786E9E}"/>
              </a:ext>
            </a:extLst>
          </p:cNvPr>
          <p:cNvSpPr txBox="1"/>
          <p:nvPr/>
        </p:nvSpPr>
        <p:spPr>
          <a:xfrm>
            <a:off x="595952" y="696473"/>
            <a:ext cx="11000095" cy="4955203"/>
          </a:xfrm>
          <a:prstGeom prst="rect">
            <a:avLst/>
          </a:prstGeom>
          <a:solidFill>
            <a:schemeClr val="accent1">
              <a:lumMod val="40000"/>
              <a:lumOff val="60000"/>
            </a:schemeClr>
          </a:solidFill>
        </p:spPr>
        <p:txBody>
          <a:bodyPr wrap="square">
            <a:spAutoFit/>
          </a:bodyPr>
          <a:lstStyle/>
          <a:p>
            <a:pPr algn="ctr"/>
            <a:r>
              <a:rPr lang="es-MX" sz="3200" b="1" i="1" dirty="0">
                <a:effectLst/>
              </a:rPr>
              <a:t>Técnica de los K-vecinos (K-</a:t>
            </a:r>
            <a:r>
              <a:rPr lang="es-MX" sz="3200" b="1" i="1" dirty="0" err="1">
                <a:effectLst/>
              </a:rPr>
              <a:t>Nearest</a:t>
            </a:r>
            <a:r>
              <a:rPr lang="es-MX" sz="3200" b="1" i="1" dirty="0">
                <a:effectLst/>
              </a:rPr>
              <a:t>-</a:t>
            </a:r>
            <a:r>
              <a:rPr lang="es-MX" sz="3200" b="1" i="1" dirty="0" err="1">
                <a:effectLst/>
              </a:rPr>
              <a:t>Neighbor</a:t>
            </a:r>
            <a:r>
              <a:rPr lang="es-MX" sz="3200" b="1" i="1" dirty="0">
                <a:effectLst/>
              </a:rPr>
              <a:t>)</a:t>
            </a:r>
            <a:r>
              <a:rPr lang="es-MX" sz="3200" b="1" i="0" dirty="0">
                <a:effectLst/>
              </a:rPr>
              <a:t> para realizar recomendaciones</a:t>
            </a:r>
          </a:p>
          <a:p>
            <a:pPr algn="ctr"/>
            <a:endParaRPr lang="es-MX" sz="3200" b="1" dirty="0"/>
          </a:p>
          <a:p>
            <a:r>
              <a:rPr lang="es-MX" sz="2000" dirty="0"/>
              <a:t>Es una de las mejores técnicas para realizar recomendaciones ya que se basa en recomendar a un usuario (en adelante usuario activo) los items (películas, libros, viajes, etc) que le han gustado a usuarios con gustos similares al usuario activo, de ahí el nombre de los k-vecinos, considerando los vecinos como usuarios con gustos similares al usuario activo </a:t>
            </a:r>
            <a:r>
              <a:rPr lang="es-MX" sz="2000" i="0" dirty="0">
                <a:effectLst/>
              </a:rPr>
              <a:t>(Moya, 2013</a:t>
            </a:r>
            <a:r>
              <a:rPr lang="es-CO" sz="2000" i="0" dirty="0">
                <a:effectLst/>
              </a:rPr>
              <a:t>)</a:t>
            </a:r>
            <a:r>
              <a:rPr lang="es-MX" sz="2000" dirty="0"/>
              <a:t>.</a:t>
            </a:r>
          </a:p>
          <a:p>
            <a:pPr algn="ctr"/>
            <a:endParaRPr lang="es-MX" sz="2000" dirty="0"/>
          </a:p>
          <a:p>
            <a:r>
              <a:rPr lang="es-MX" sz="2000" dirty="0"/>
              <a:t>Según </a:t>
            </a:r>
            <a:r>
              <a:rPr lang="es-MX" sz="2000" i="0" dirty="0">
                <a:effectLst/>
              </a:rPr>
              <a:t>(Moya, 2013</a:t>
            </a:r>
            <a:r>
              <a:rPr lang="es-CO" sz="2000" dirty="0"/>
              <a:t>) </a:t>
            </a:r>
            <a:r>
              <a:rPr lang="es-MX" sz="2000" dirty="0"/>
              <a:t>Esta similaridad entre usuario la calculamos con alguna de las métricas de similaridad existentes para los sistemas de recomendación. Las métricas más conocidas son:</a:t>
            </a:r>
          </a:p>
          <a:p>
            <a:pPr algn="ctr"/>
            <a:endParaRPr lang="es-MX" sz="2000" dirty="0"/>
          </a:p>
          <a:p>
            <a:pPr marL="457200" indent="-457200">
              <a:buFont typeface="+mj-lt"/>
              <a:buAutoNum type="arabicPeriod"/>
            </a:pPr>
            <a:r>
              <a:rPr lang="es-MX" sz="2000" dirty="0"/>
              <a:t>MSD (diferencia cuadrática media).</a:t>
            </a:r>
          </a:p>
          <a:p>
            <a:pPr marL="457200" indent="-457200">
              <a:buFont typeface="+mj-lt"/>
              <a:buAutoNum type="arabicPeriod"/>
            </a:pPr>
            <a:r>
              <a:rPr lang="es-MX" sz="2000" dirty="0"/>
              <a:t>la Correlación de Pearson.</a:t>
            </a:r>
          </a:p>
          <a:p>
            <a:pPr marL="457200" indent="-457200">
              <a:buFont typeface="+mj-lt"/>
              <a:buAutoNum type="arabicPeriod"/>
            </a:pPr>
            <a:r>
              <a:rPr lang="es-MX" sz="2000" dirty="0"/>
              <a:t>Coseno.</a:t>
            </a:r>
            <a:endParaRPr lang="es-CO" sz="2000" dirty="0"/>
          </a:p>
        </p:txBody>
      </p:sp>
    </p:spTree>
    <p:extLst>
      <p:ext uri="{BB962C8B-B14F-4D97-AF65-F5344CB8AC3E}">
        <p14:creationId xmlns:p14="http://schemas.microsoft.com/office/powerpoint/2010/main" val="2502399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A1F132D4-9BC0-4095-9D5C-9C5BCEE27127}"/>
              </a:ext>
            </a:extLst>
          </p:cNvPr>
          <p:cNvGrpSpPr/>
          <p:nvPr/>
        </p:nvGrpSpPr>
        <p:grpSpPr>
          <a:xfrm>
            <a:off x="595953" y="232012"/>
            <a:ext cx="11000094" cy="5924890"/>
            <a:chOff x="595953" y="232012"/>
            <a:chExt cx="11000094" cy="5924890"/>
          </a:xfrm>
        </p:grpSpPr>
        <p:grpSp>
          <p:nvGrpSpPr>
            <p:cNvPr id="2" name="Grupo 1">
              <a:extLst>
                <a:ext uri="{FF2B5EF4-FFF2-40B4-BE49-F238E27FC236}">
                  <a16:creationId xmlns:a16="http://schemas.microsoft.com/office/drawing/2014/main" id="{CD6E85DE-A9FB-474F-9BBC-06E2C3DEADD1}"/>
                </a:ext>
              </a:extLst>
            </p:cNvPr>
            <p:cNvGrpSpPr/>
            <p:nvPr/>
          </p:nvGrpSpPr>
          <p:grpSpPr>
            <a:xfrm>
              <a:off x="595953" y="232012"/>
              <a:ext cx="11000094" cy="5924890"/>
              <a:chOff x="595953" y="279556"/>
              <a:chExt cx="11000094" cy="5780050"/>
            </a:xfrm>
          </p:grpSpPr>
          <p:grpSp>
            <p:nvGrpSpPr>
              <p:cNvPr id="15" name="Grupo 14">
                <a:extLst>
                  <a:ext uri="{FF2B5EF4-FFF2-40B4-BE49-F238E27FC236}">
                    <a16:creationId xmlns:a16="http://schemas.microsoft.com/office/drawing/2014/main" id="{BF2A16C2-B914-4A46-B84D-56EBB1AA000D}"/>
                  </a:ext>
                </a:extLst>
              </p:cNvPr>
              <p:cNvGrpSpPr/>
              <p:nvPr/>
            </p:nvGrpSpPr>
            <p:grpSpPr>
              <a:xfrm>
                <a:off x="595953" y="279556"/>
                <a:ext cx="11000094" cy="5780050"/>
                <a:chOff x="1298811" y="1317427"/>
                <a:chExt cx="9594376" cy="2874708"/>
              </a:xfrm>
            </p:grpSpPr>
            <p:sp>
              <p:nvSpPr>
                <p:cNvPr id="10" name="Rectángulo: esquinas redondeadas 9">
                  <a:extLst>
                    <a:ext uri="{FF2B5EF4-FFF2-40B4-BE49-F238E27FC236}">
                      <a16:creationId xmlns:a16="http://schemas.microsoft.com/office/drawing/2014/main" id="{36CBD51D-9A5B-4BDA-8785-AE4D112C324F}"/>
                    </a:ext>
                  </a:extLst>
                </p:cNvPr>
                <p:cNvSpPr/>
                <p:nvPr/>
              </p:nvSpPr>
              <p:spPr>
                <a:xfrm>
                  <a:off x="1298811" y="1317427"/>
                  <a:ext cx="9594376" cy="28747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2400" b="1" i="0" dirty="0">
                      <a:effectLst/>
                    </a:rPr>
                    <a:t>1.-</a:t>
                  </a:r>
                  <a:r>
                    <a:rPr lang="it-IT" sz="2400" b="1" i="1" u="sng" dirty="0">
                      <a:effectLst/>
                    </a:rPr>
                    <a:t>MSD</a:t>
                  </a:r>
                  <a:r>
                    <a:rPr lang="it-IT" sz="2400" b="1" i="0" dirty="0">
                      <a:effectLst/>
                    </a:rPr>
                    <a:t> (Minimun Square Difference):</a:t>
                  </a:r>
                </a:p>
                <a:p>
                  <a:endParaRPr lang="it-IT" b="0" i="0" dirty="0">
                    <a:effectLst/>
                  </a:endParaRPr>
                </a:p>
                <a:p>
                  <a:endParaRPr lang="it-IT" dirty="0"/>
                </a:p>
                <a:p>
                  <a:endParaRPr lang="it-IT" dirty="0"/>
                </a:p>
                <a:p>
                  <a:r>
                    <a:rPr lang="es-MX" dirty="0"/>
                    <a:t>Siendo #Bx,y el número de películas que ambos usuarios han votado (y que tiene que ser necesariamente mayor que 0); siendo rx,i y ry,i los votos emitidos por los usuarios x e y respectivamente, y siendo </a:t>
                  </a:r>
                  <a:r>
                    <a:rPr lang="es-MX" dirty="0" err="1"/>
                    <a:t>max</a:t>
                  </a:r>
                  <a:r>
                    <a:rPr lang="es-MX" dirty="0"/>
                    <a:t> y min las notas máximas y mínimas que los usuarios han emitido.</a:t>
                  </a:r>
                </a:p>
                <a:p>
                  <a:endParaRPr lang="es-CO" dirty="0"/>
                </a:p>
                <a:p>
                  <a:r>
                    <a:rPr lang="es-CO" sz="2400" b="1" dirty="0"/>
                    <a:t>2.-Correlación de Pearson:</a:t>
                  </a:r>
                  <a:endParaRPr lang="es-CO" sz="2400" dirty="0"/>
                </a:p>
                <a:p>
                  <a:endParaRPr lang="es-CO" dirty="0"/>
                </a:p>
                <a:p>
                  <a:endParaRPr lang="es-CO" dirty="0"/>
                </a:p>
                <a:p>
                  <a:endParaRPr lang="es-CO" dirty="0"/>
                </a:p>
                <a:p>
                  <a:endParaRPr lang="es-CO" dirty="0"/>
                </a:p>
                <a:p>
                  <a:r>
                    <a:rPr lang="es-MX" b="0" i="0" dirty="0">
                      <a:effectLst/>
                    </a:rPr>
                    <a:t>Siendo el r</a:t>
                  </a:r>
                  <a:r>
                    <a:rPr lang="es-MX" b="0" i="0" baseline="-25000" dirty="0">
                      <a:effectLst/>
                    </a:rPr>
                    <a:t>x</a:t>
                  </a:r>
                  <a:r>
                    <a:rPr lang="es-MX" b="0" i="0" dirty="0">
                      <a:effectLst/>
                    </a:rPr>
                    <a:t> "gorrito" la media de votos del usuario x.</a:t>
                  </a:r>
                </a:p>
                <a:p>
                  <a:endParaRPr lang="es-MX" dirty="0"/>
                </a:p>
                <a:p>
                  <a:r>
                    <a:rPr lang="es-MX" sz="2400" b="0" i="0" dirty="0">
                      <a:effectLst/>
                    </a:rPr>
                    <a:t>3.-</a:t>
                  </a:r>
                  <a:r>
                    <a:rPr lang="es-MX" sz="2400" b="1" i="1" u="sng" dirty="0">
                      <a:effectLst/>
                    </a:rPr>
                    <a:t>Coseno</a:t>
                  </a:r>
                  <a:r>
                    <a:rPr lang="es-MX" sz="2400" b="0" i="0" dirty="0">
                      <a:effectLst/>
                    </a:rPr>
                    <a:t>: </a:t>
                  </a:r>
                  <a:r>
                    <a:rPr lang="es-MX" b="0" i="0" dirty="0">
                      <a:effectLst/>
                    </a:rPr>
                    <a:t>mide la distancia que hay entre dos usuarios en función del ángulo que forman entre ellos.</a:t>
                  </a:r>
                </a:p>
                <a:p>
                  <a:endParaRPr lang="es-MX" b="0" i="0" dirty="0">
                    <a:effectLst/>
                  </a:endParaRPr>
                </a:p>
                <a:p>
                  <a:endParaRPr lang="es-CO" dirty="0"/>
                </a:p>
                <a:p>
                  <a:endParaRPr lang="es-CO" dirty="0"/>
                </a:p>
                <a:p>
                  <a:endParaRPr lang="es-CO" dirty="0"/>
                </a:p>
              </p:txBody>
            </p:sp>
            <p:pic>
              <p:nvPicPr>
                <p:cNvPr id="1026" name="Picture 2" descr="MSD_sistemas_de_recomendacion_jarroba">
                  <a:hlinkClick r:id="rId3"/>
                  <a:extLst>
                    <a:ext uri="{FF2B5EF4-FFF2-40B4-BE49-F238E27FC236}">
                      <a16:creationId xmlns:a16="http://schemas.microsoft.com/office/drawing/2014/main" id="{AA8696E9-5A54-4BE5-B9EA-E1785A3B86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6261" y="1583735"/>
                  <a:ext cx="6739464" cy="338509"/>
                </a:xfrm>
                <a:prstGeom prst="rect">
                  <a:avLst/>
                </a:prstGeom>
                <a:noFill/>
                <a:extLst>
                  <a:ext uri="{909E8E84-426E-40DD-AFC4-6F175D3DCCD1}">
                    <a14:hiddenFill xmlns:a14="http://schemas.microsoft.com/office/drawing/2010/main">
                      <a:solidFill>
                        <a:srgbClr val="FFFFFF"/>
                      </a:solidFill>
                    </a14:hiddenFill>
                  </a:ext>
                </a:extLst>
              </p:spPr>
            </p:pic>
          </p:grpSp>
          <p:pic>
            <p:nvPicPr>
              <p:cNvPr id="2052" name="Picture 4" descr="Correlacion_Pearson_sistemas_de_recomendacion_jarroba">
                <a:extLst>
                  <a:ext uri="{FF2B5EF4-FFF2-40B4-BE49-F238E27FC236}">
                    <a16:creationId xmlns:a16="http://schemas.microsoft.com/office/drawing/2014/main" id="{50145AAC-1C6C-4D69-B5B0-F6EE2B3AE9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5582" y="2840594"/>
                <a:ext cx="6600825" cy="1115592"/>
              </a:xfrm>
              <a:prstGeom prst="rect">
                <a:avLst/>
              </a:prstGeom>
              <a:noFill/>
              <a:extLst>
                <a:ext uri="{909E8E84-426E-40DD-AFC4-6F175D3DCCD1}">
                  <a14:hiddenFill xmlns:a14="http://schemas.microsoft.com/office/drawing/2010/main">
                    <a:solidFill>
                      <a:srgbClr val="FFFFFF"/>
                    </a:solidFill>
                  </a14:hiddenFill>
                </a:ext>
              </a:extLst>
            </p:spPr>
          </p:pic>
        </p:grpSp>
        <p:pic>
          <p:nvPicPr>
            <p:cNvPr id="2054" name="Picture 6" descr="Coseno_sistemas_de_recomendacion_jarroba">
              <a:extLst>
                <a:ext uri="{FF2B5EF4-FFF2-40B4-BE49-F238E27FC236}">
                  <a16:creationId xmlns:a16="http://schemas.microsoft.com/office/drawing/2014/main" id="{06420238-3312-489F-ACA3-802FD0C9CE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5208" y="5041310"/>
              <a:ext cx="4981575" cy="111559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66904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D12B2E1-9EB4-456F-A743-3A0552B3D4C4}"/>
              </a:ext>
            </a:extLst>
          </p:cNvPr>
          <p:cNvSpPr txBox="1"/>
          <p:nvPr/>
        </p:nvSpPr>
        <p:spPr>
          <a:xfrm>
            <a:off x="862083" y="202274"/>
            <a:ext cx="10467833" cy="1200329"/>
          </a:xfrm>
          <a:prstGeom prst="rect">
            <a:avLst/>
          </a:prstGeom>
          <a:noFill/>
        </p:spPr>
        <p:txBody>
          <a:bodyPr wrap="square">
            <a:spAutoFit/>
          </a:bodyPr>
          <a:lstStyle/>
          <a:p>
            <a:pPr algn="ctr"/>
            <a:r>
              <a:rPr lang="es-MX" sz="3600" b="1" i="0" dirty="0">
                <a:effectLst/>
              </a:rPr>
              <a:t> Pasos para realizar las recomendaciones con la técnica </a:t>
            </a:r>
            <a:r>
              <a:rPr lang="es-CO" sz="3600" b="1" i="0" dirty="0">
                <a:effectLst/>
              </a:rPr>
              <a:t>K-Vecinos</a:t>
            </a:r>
            <a:endParaRPr lang="es-CO" sz="3600" b="1" dirty="0"/>
          </a:p>
        </p:txBody>
      </p:sp>
      <p:pic>
        <p:nvPicPr>
          <p:cNvPr id="3074" name="Picture 2" descr="RS_FC">
            <a:extLst>
              <a:ext uri="{FF2B5EF4-FFF2-40B4-BE49-F238E27FC236}">
                <a16:creationId xmlns:a16="http://schemas.microsoft.com/office/drawing/2014/main" id="{2AA4CFC0-38E5-4FEC-BFFA-980D9E09F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990" y="1402603"/>
            <a:ext cx="10976020" cy="4766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182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0E862758-D281-45AB-BD56-EE55B07CD812}"/>
              </a:ext>
            </a:extLst>
          </p:cNvPr>
          <p:cNvGraphicFramePr/>
          <p:nvPr>
            <p:extLst>
              <p:ext uri="{D42A27DB-BD31-4B8C-83A1-F6EECF244321}">
                <p14:modId xmlns:p14="http://schemas.microsoft.com/office/powerpoint/2010/main" val="3283046775"/>
              </p:ext>
            </p:extLst>
          </p:nvPr>
        </p:nvGraphicFramePr>
        <p:xfrm>
          <a:off x="601579" y="228600"/>
          <a:ext cx="10984832" cy="5931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5340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7D9E2A8-F03E-4E10-B4C3-B6096681084C}"/>
              </a:ext>
            </a:extLst>
          </p:cNvPr>
          <p:cNvSpPr txBox="1"/>
          <p:nvPr/>
        </p:nvSpPr>
        <p:spPr>
          <a:xfrm>
            <a:off x="597568" y="206224"/>
            <a:ext cx="10996863" cy="1077218"/>
          </a:xfrm>
          <a:prstGeom prst="rect">
            <a:avLst/>
          </a:prstGeom>
          <a:noFill/>
        </p:spPr>
        <p:txBody>
          <a:bodyPr wrap="square">
            <a:spAutoFit/>
          </a:bodyPr>
          <a:lstStyle/>
          <a:p>
            <a:pPr algn="ctr"/>
            <a:r>
              <a:rPr lang="es-MX" sz="3200" b="1" dirty="0"/>
              <a:t>E</a:t>
            </a:r>
            <a:r>
              <a:rPr lang="es-MX" sz="3200" b="1" i="0" dirty="0">
                <a:effectLst/>
              </a:rPr>
              <a:t>jemplo de como recomendar dada la siguiente matriz de votos en la cual los usuarios votan en un rango del 1 al 5</a:t>
            </a:r>
            <a:endParaRPr lang="es-CO" sz="3200" b="1" dirty="0"/>
          </a:p>
        </p:txBody>
      </p:sp>
      <p:pic>
        <p:nvPicPr>
          <p:cNvPr id="4098" name="Picture 2" descr="Matriz_de_votos_jarroba">
            <a:extLst>
              <a:ext uri="{FF2B5EF4-FFF2-40B4-BE49-F238E27FC236}">
                <a16:creationId xmlns:a16="http://schemas.microsoft.com/office/drawing/2014/main" id="{8D95559A-3122-4C6F-8106-5749FD777E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8124" y="1313947"/>
            <a:ext cx="6655752" cy="211505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E0659981-4634-4411-9B5D-A3F46DAFBD11}"/>
              </a:ext>
            </a:extLst>
          </p:cNvPr>
          <p:cNvSpPr txBox="1"/>
          <p:nvPr/>
        </p:nvSpPr>
        <p:spPr>
          <a:xfrm>
            <a:off x="1008145" y="3429000"/>
            <a:ext cx="10175708" cy="369332"/>
          </a:xfrm>
          <a:prstGeom prst="rect">
            <a:avLst/>
          </a:prstGeom>
          <a:noFill/>
        </p:spPr>
        <p:txBody>
          <a:bodyPr wrap="square">
            <a:spAutoFit/>
          </a:bodyPr>
          <a:lstStyle/>
          <a:p>
            <a:r>
              <a:rPr lang="es-MX" b="0" i="0" dirty="0">
                <a:effectLst/>
              </a:rPr>
              <a:t>Las posiciones donde esta el símbolo "•", significa que el usuario no ha votado el item correspondiente.</a:t>
            </a:r>
            <a:endParaRPr lang="es-CO" dirty="0"/>
          </a:p>
        </p:txBody>
      </p:sp>
      <p:sp>
        <p:nvSpPr>
          <p:cNvPr id="9" name="CuadroTexto 8">
            <a:extLst>
              <a:ext uri="{FF2B5EF4-FFF2-40B4-BE49-F238E27FC236}">
                <a16:creationId xmlns:a16="http://schemas.microsoft.com/office/drawing/2014/main" id="{2C6E1005-3392-4B07-834F-A987653CE0C0}"/>
              </a:ext>
            </a:extLst>
          </p:cNvPr>
          <p:cNvSpPr txBox="1"/>
          <p:nvPr/>
        </p:nvSpPr>
        <p:spPr>
          <a:xfrm>
            <a:off x="597568" y="3908866"/>
            <a:ext cx="10996863" cy="923330"/>
          </a:xfrm>
          <a:prstGeom prst="rect">
            <a:avLst/>
          </a:prstGeom>
          <a:noFill/>
        </p:spPr>
        <p:txBody>
          <a:bodyPr wrap="square">
            <a:spAutoFit/>
          </a:bodyPr>
          <a:lstStyle/>
          <a:p>
            <a:r>
              <a:rPr lang="es-MX" b="0" i="0" dirty="0">
                <a:effectLst/>
              </a:rPr>
              <a:t>Una vez que se tiene la matriz de votos se han de calcular las similaridades que tiene un usuario con el resto de usuarios de la base de datos. A modo de ejemplo vamos a mostrar como se calcula la similaridad entre los usuarios U1 y U2 utilizando la métrica de similaridad del MSD:</a:t>
            </a:r>
            <a:endParaRPr lang="es-CO" dirty="0"/>
          </a:p>
        </p:txBody>
      </p:sp>
      <p:pic>
        <p:nvPicPr>
          <p:cNvPr id="4100" name="Picture 4" descr="similaridad_entre_2_usuarios_jarroba">
            <a:extLst>
              <a:ext uri="{FF2B5EF4-FFF2-40B4-BE49-F238E27FC236}">
                <a16:creationId xmlns:a16="http://schemas.microsoft.com/office/drawing/2014/main" id="{DCD311C7-878C-444F-AD80-C4E0DE8F83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0508" y="4826351"/>
            <a:ext cx="7570984" cy="1332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683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44652D4E-9159-45A1-B7D3-D3EE9B23C708}"/>
              </a:ext>
            </a:extLst>
          </p:cNvPr>
          <p:cNvSpPr txBox="1"/>
          <p:nvPr/>
        </p:nvSpPr>
        <p:spPr>
          <a:xfrm>
            <a:off x="601579" y="217710"/>
            <a:ext cx="10984832" cy="923330"/>
          </a:xfrm>
          <a:prstGeom prst="rect">
            <a:avLst/>
          </a:prstGeom>
          <a:noFill/>
        </p:spPr>
        <p:txBody>
          <a:bodyPr wrap="square">
            <a:spAutoFit/>
          </a:bodyPr>
          <a:lstStyle/>
          <a:p>
            <a:r>
              <a:rPr lang="es-MX" b="0" i="0" dirty="0">
                <a:effectLst/>
              </a:rPr>
              <a:t>Las similaridades que hay entre cada par de usuarios las mostramos en la siguiente tabla. Estas similaridades las hemos calculado utilizando la métrica del MSD y podemos realizar los cálculos para cada par de usuarios para comprobar que calculáis correctamente la similaridad entre cada para de usuarios:</a:t>
            </a:r>
            <a:endParaRPr lang="es-CO" dirty="0"/>
          </a:p>
        </p:txBody>
      </p:sp>
      <p:pic>
        <p:nvPicPr>
          <p:cNvPr id="5122" name="Picture 2" descr="Tabla_de_similaridades_jarroba">
            <a:extLst>
              <a:ext uri="{FF2B5EF4-FFF2-40B4-BE49-F238E27FC236}">
                <a16:creationId xmlns:a16="http://schemas.microsoft.com/office/drawing/2014/main" id="{481B664E-18DD-42FD-A3A4-37AA99AF6C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1390" y="1150519"/>
            <a:ext cx="6269219" cy="2278481"/>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FDCE1185-D0CD-4956-B59C-B852482C6D0C}"/>
              </a:ext>
            </a:extLst>
          </p:cNvPr>
          <p:cNvSpPr txBox="1"/>
          <p:nvPr/>
        </p:nvSpPr>
        <p:spPr>
          <a:xfrm>
            <a:off x="601579" y="3608383"/>
            <a:ext cx="11069053" cy="1200329"/>
          </a:xfrm>
          <a:prstGeom prst="rect">
            <a:avLst/>
          </a:prstGeom>
          <a:noFill/>
        </p:spPr>
        <p:txBody>
          <a:bodyPr wrap="square">
            <a:spAutoFit/>
          </a:bodyPr>
          <a:lstStyle/>
          <a:p>
            <a:r>
              <a:rPr lang="es-MX" b="0" i="0" dirty="0">
                <a:effectLst/>
              </a:rPr>
              <a:t>Llegados a este punto debemos ordenar las similaridades de mayor a menor para cada usuario y coger el número de vecinos que queramos para posteriormente poder predecir la votación del usuario. En este caso vamos a coger a dos vecinos, por tanto podemos ver que los dos usuarios que mas se parecen al usuario U1 son el usuario U4 y U3 al tener estos una mayor similaridad. En la siguiente tabla mostramos los dos vecinos correspondientes a cada usuario:</a:t>
            </a:r>
            <a:endParaRPr lang="es-CO" dirty="0"/>
          </a:p>
        </p:txBody>
      </p:sp>
      <p:pic>
        <p:nvPicPr>
          <p:cNvPr id="5124" name="Picture 4" descr="k-Vecinos_jarroba">
            <a:extLst>
              <a:ext uri="{FF2B5EF4-FFF2-40B4-BE49-F238E27FC236}">
                <a16:creationId xmlns:a16="http://schemas.microsoft.com/office/drawing/2014/main" id="{E462E3CC-498E-48E3-9160-9C21F876E5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8892" y="5088264"/>
            <a:ext cx="6874215" cy="867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889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6DF4BCF0-B22D-49F3-8145-53E544E744D7}"/>
              </a:ext>
            </a:extLst>
          </p:cNvPr>
          <p:cNvGrpSpPr/>
          <p:nvPr/>
        </p:nvGrpSpPr>
        <p:grpSpPr>
          <a:xfrm>
            <a:off x="609600" y="181226"/>
            <a:ext cx="10972799" cy="6003006"/>
            <a:chOff x="601579" y="181226"/>
            <a:chExt cx="10972799" cy="6003006"/>
          </a:xfrm>
        </p:grpSpPr>
        <p:sp>
          <p:nvSpPr>
            <p:cNvPr id="3" name="Rectángulo: esquinas redondeadas 2">
              <a:extLst>
                <a:ext uri="{FF2B5EF4-FFF2-40B4-BE49-F238E27FC236}">
                  <a16:creationId xmlns:a16="http://schemas.microsoft.com/office/drawing/2014/main" id="{0198A676-BA98-44FD-B6DF-25BAB0F5E0C3}"/>
                </a:ext>
              </a:extLst>
            </p:cNvPr>
            <p:cNvSpPr/>
            <p:nvPr/>
          </p:nvSpPr>
          <p:spPr>
            <a:xfrm>
              <a:off x="601579" y="181226"/>
              <a:ext cx="10972799" cy="6003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i="0" dirty="0">
                  <a:effectLst/>
                </a:rPr>
                <a:t>Una vez que tenemos elegidos a los vecinos no nos queda mas que predecir los votos que un usuario realizaría sobre los items que no ha valorado. Esta predicción se puede hacer con la media aritmética de los votos de los vecinos o con la media ponderada de los votos de los vecinos teniendo en cuenta la similaridad entre ellos. Las formulas de la media ponderada y de la media aritmética son las siguientes:</a:t>
              </a:r>
              <a:endParaRPr lang="es-CO" dirty="0"/>
            </a:p>
            <a:p>
              <a:pPr algn="ctr"/>
              <a:endParaRPr lang="es-CO" dirty="0"/>
            </a:p>
            <a:p>
              <a:r>
                <a:rPr lang="es-CO" b="1" i="1" u="sng" dirty="0">
                  <a:effectLst/>
                </a:rPr>
                <a:t>1.- Media </a:t>
              </a:r>
              <a:r>
                <a:rPr lang="es-CO" b="1" i="1" u="sng" dirty="0" err="1">
                  <a:effectLst/>
                </a:rPr>
                <a:t>aritmetica</a:t>
              </a:r>
              <a:r>
                <a:rPr lang="es-CO" b="0" i="0" dirty="0">
                  <a:effectLst/>
                </a:rPr>
                <a:t>:</a:t>
              </a:r>
            </a:p>
            <a:p>
              <a:pPr algn="ctr"/>
              <a:endParaRPr lang="es-CO" dirty="0"/>
            </a:p>
            <a:p>
              <a:endParaRPr lang="es-CO" b="1" i="1" u="sng" dirty="0">
                <a:effectLst/>
              </a:endParaRPr>
            </a:p>
            <a:p>
              <a:r>
                <a:rPr lang="es-CO" b="1" i="1" u="sng" dirty="0">
                  <a:effectLst/>
                </a:rPr>
                <a:t>2.- Media ponderada</a:t>
              </a:r>
              <a:r>
                <a:rPr lang="es-CO" b="0" i="0" dirty="0">
                  <a:effectLst/>
                </a:rPr>
                <a:t>:</a:t>
              </a:r>
            </a:p>
            <a:p>
              <a:pPr algn="ctr"/>
              <a:endParaRPr lang="es-CO" dirty="0"/>
            </a:p>
            <a:p>
              <a:pPr algn="ctr"/>
              <a:endParaRPr lang="es-CO" dirty="0"/>
            </a:p>
            <a:p>
              <a:pPr algn="ctr"/>
              <a:endParaRPr lang="es-CO" dirty="0"/>
            </a:p>
            <a:p>
              <a:endParaRPr lang="es-CO" dirty="0"/>
            </a:p>
            <a:p>
              <a:r>
                <a:rPr lang="es-MX" b="0" i="0" dirty="0">
                  <a:effectLst/>
                </a:rPr>
                <a:t>A modo de ejemplo pasamos a calcular la predicción del item I1 que realizará el usuario U4, teniendo en cuenta que sus vecinos son los usuarios U1 y U5, teniendo una similaridad de 0,979 y 0,896 respectivamente:</a:t>
              </a:r>
              <a:endParaRPr lang="es-CO" dirty="0"/>
            </a:p>
            <a:p>
              <a:pPr algn="ctr"/>
              <a:endParaRPr lang="es-CO" dirty="0"/>
            </a:p>
            <a:p>
              <a:r>
                <a:rPr lang="es-CO" b="1" i="1" u="sng" dirty="0">
                  <a:effectLst/>
                </a:rPr>
                <a:t>1.- Media aritmética</a:t>
              </a:r>
              <a:r>
                <a:rPr lang="es-CO" b="0" i="0" dirty="0">
                  <a:effectLst/>
                </a:rPr>
                <a:t>:</a:t>
              </a:r>
            </a:p>
            <a:p>
              <a:endParaRPr lang="es-CO" dirty="0"/>
            </a:p>
            <a:p>
              <a:r>
                <a:rPr lang="es-CO" b="1" i="1" u="sng" dirty="0">
                  <a:effectLst/>
                </a:rPr>
                <a:t>2.- Media ponderada</a:t>
              </a:r>
              <a:r>
                <a:rPr lang="es-CO" b="0" i="0" dirty="0">
                  <a:effectLst/>
                </a:rPr>
                <a:t>:</a:t>
              </a:r>
            </a:p>
            <a:p>
              <a:pPr algn="ctr"/>
              <a:endParaRPr lang="es-CO" dirty="0"/>
            </a:p>
          </p:txBody>
        </p:sp>
        <p:pic>
          <p:nvPicPr>
            <p:cNvPr id="6146" name="Picture 2" descr="media_aritmetica_jarroba">
              <a:extLst>
                <a:ext uri="{FF2B5EF4-FFF2-40B4-BE49-F238E27FC236}">
                  <a16:creationId xmlns:a16="http://schemas.microsoft.com/office/drawing/2014/main" id="{C41CE14F-22BB-430D-9646-95E518FFAC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6403" y="1875050"/>
              <a:ext cx="2343150" cy="66927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media_ponderada__jarroba">
              <a:extLst>
                <a:ext uri="{FF2B5EF4-FFF2-40B4-BE49-F238E27FC236}">
                  <a16:creationId xmlns:a16="http://schemas.microsoft.com/office/drawing/2014/main" id="{E8F6B6EE-3C4D-48AC-ABE8-3063EFA31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9625" y="2866522"/>
              <a:ext cx="2952750" cy="112495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Media_aritmetica_u1_jarroba">
              <a:extLst>
                <a:ext uri="{FF2B5EF4-FFF2-40B4-BE49-F238E27FC236}">
                  <a16:creationId xmlns:a16="http://schemas.microsoft.com/office/drawing/2014/main" id="{B2469B0C-0325-4414-BDD3-B5A7B3923A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4790" y="4721682"/>
              <a:ext cx="5286375" cy="57150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Media_ponderada_u1_jarroba">
              <a:extLst>
                <a:ext uri="{FF2B5EF4-FFF2-40B4-BE49-F238E27FC236}">
                  <a16:creationId xmlns:a16="http://schemas.microsoft.com/office/drawing/2014/main" id="{D74F99D0-6BE9-420F-89C7-72226E7BCE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3595" y="5622257"/>
              <a:ext cx="7096125" cy="5619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84007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4DDED61-0DBB-4D1C-A4D1-81BA8FC162FF}"/>
              </a:ext>
            </a:extLst>
          </p:cNvPr>
          <p:cNvSpPr txBox="1"/>
          <p:nvPr/>
        </p:nvSpPr>
        <p:spPr>
          <a:xfrm>
            <a:off x="3663397" y="2332383"/>
            <a:ext cx="7951306" cy="3139321"/>
          </a:xfrm>
          <a:prstGeom prst="rect">
            <a:avLst/>
          </a:prstGeom>
          <a:noFill/>
        </p:spPr>
        <p:txBody>
          <a:bodyPr wrap="square">
            <a:spAutoFit/>
          </a:bodyPr>
          <a:lstStyle/>
          <a:p>
            <a:pPr algn="ctr"/>
            <a:r>
              <a:rPr lang="es-MX" sz="3600" b="1" dirty="0"/>
              <a:t>Introducción</a:t>
            </a:r>
          </a:p>
          <a:p>
            <a:endParaRPr lang="es-MX" dirty="0"/>
          </a:p>
          <a:p>
            <a:pPr algn="ctr"/>
            <a:r>
              <a:rPr lang="es-MX" sz="2400" dirty="0"/>
              <a:t>Una de las herramientas más conocidas y utilizadas que aportó el Machine </a:t>
            </a:r>
            <a:r>
              <a:rPr lang="es-MX" sz="2400" dirty="0" err="1"/>
              <a:t>Learning</a:t>
            </a:r>
            <a:r>
              <a:rPr lang="es-MX" sz="2400" dirty="0"/>
              <a:t> fueron los sistemas de Recomendación. Son tan efectivas que estamos invadidos todos los días por recomendaciones, sugerencias y “productos relacionados” a las búsquedas de productos y servicios de nuestro interés, aconsejados por distintas apps y webs (</a:t>
            </a:r>
            <a:r>
              <a:rPr lang="es-MX" sz="2400" dirty="0" err="1"/>
              <a:t>Bagnato</a:t>
            </a:r>
            <a:r>
              <a:rPr lang="es-MX" sz="2400" dirty="0"/>
              <a:t>, 2019).</a:t>
            </a:r>
            <a:endParaRPr lang="es-CO" sz="2400" dirty="0"/>
          </a:p>
        </p:txBody>
      </p:sp>
      <p:pic>
        <p:nvPicPr>
          <p:cNvPr id="3074" name="Picture 2">
            <a:extLst>
              <a:ext uri="{FF2B5EF4-FFF2-40B4-BE49-F238E27FC236}">
                <a16:creationId xmlns:a16="http://schemas.microsoft.com/office/drawing/2014/main" id="{9D0B89E4-2FB6-476E-96F5-23BACBF13F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297" y="212035"/>
            <a:ext cx="3086100" cy="597921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n de un sistema de recomendación es un sistema inteligente que proporciona a los usuarios una serie de sugerencias">
            <a:extLst>
              <a:ext uri="{FF2B5EF4-FFF2-40B4-BE49-F238E27FC236}">
                <a16:creationId xmlns:a16="http://schemas.microsoft.com/office/drawing/2014/main" id="{D09B1D16-B5B4-4554-A9CE-C75773860B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8605" y="213478"/>
            <a:ext cx="3086100" cy="2345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308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8568243D-EC35-4C94-9153-0D14103E07BE}"/>
              </a:ext>
            </a:extLst>
          </p:cNvPr>
          <p:cNvSpPr/>
          <p:nvPr/>
        </p:nvSpPr>
        <p:spPr>
          <a:xfrm>
            <a:off x="0" y="191069"/>
            <a:ext cx="12192000" cy="6666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b="0" i="0" dirty="0">
                <a:effectLst/>
                <a:latin typeface="Open Sans"/>
              </a:rPr>
              <a:t>Para simplificar los cálculos, pasamos a mostrar todas las predicciones de todos los items de los que se pueden calcular las predicciones, mostrando en color azul las predicciones de los items que el usuario no ha votado:</a:t>
            </a:r>
            <a:endParaRPr lang="es-MX" sz="1600" dirty="0">
              <a:latin typeface="Open Sans"/>
            </a:endParaRPr>
          </a:p>
          <a:p>
            <a:pPr algn="ctr"/>
            <a:endParaRPr lang="es-MX" sz="1600" dirty="0">
              <a:latin typeface="Open Sans"/>
            </a:endParaRPr>
          </a:p>
          <a:p>
            <a:pPr algn="ctr"/>
            <a:endParaRPr lang="es-MX" sz="1600" dirty="0">
              <a:latin typeface="Open Sans"/>
            </a:endParaRPr>
          </a:p>
          <a:p>
            <a:pPr algn="ctr"/>
            <a:endParaRPr lang="es-MX" sz="1600" dirty="0">
              <a:latin typeface="Open Sans"/>
            </a:endParaRPr>
          </a:p>
          <a:p>
            <a:pPr algn="ctr"/>
            <a:endParaRPr lang="es-MX" sz="1600" dirty="0">
              <a:latin typeface="Open Sans"/>
            </a:endParaRPr>
          </a:p>
          <a:p>
            <a:pPr algn="ctr"/>
            <a:endParaRPr lang="es-MX" sz="1600" dirty="0">
              <a:latin typeface="Open Sans"/>
            </a:endParaRPr>
          </a:p>
          <a:p>
            <a:pPr algn="ctr"/>
            <a:endParaRPr lang="es-MX" sz="1600" dirty="0">
              <a:latin typeface="Open Sans"/>
            </a:endParaRPr>
          </a:p>
          <a:p>
            <a:pPr algn="ctr"/>
            <a:endParaRPr lang="es-MX" sz="1600" dirty="0">
              <a:latin typeface="Open Sans"/>
            </a:endParaRPr>
          </a:p>
          <a:p>
            <a:pPr algn="ctr"/>
            <a:endParaRPr lang="es-MX" sz="1600" dirty="0">
              <a:latin typeface="Open Sans"/>
            </a:endParaRPr>
          </a:p>
          <a:p>
            <a:pPr algn="ctr"/>
            <a:endParaRPr lang="es-MX" sz="1600" dirty="0">
              <a:latin typeface="Open Sans"/>
            </a:endParaRPr>
          </a:p>
          <a:p>
            <a:pPr algn="ctr"/>
            <a:endParaRPr lang="es-MX" sz="1600" dirty="0">
              <a:latin typeface="Open Sans"/>
            </a:endParaRPr>
          </a:p>
          <a:p>
            <a:pPr algn="ctr"/>
            <a:endParaRPr lang="es-MX" sz="1600" dirty="0">
              <a:latin typeface="Open Sans"/>
            </a:endParaRPr>
          </a:p>
          <a:p>
            <a:r>
              <a:rPr lang="es-MX" sz="1600" b="0" i="0" dirty="0">
                <a:effectLst/>
                <a:latin typeface="Open Sans"/>
              </a:rPr>
              <a:t>Una vez que se han obtenido las predicciones sobre los items que el usuario no ha votado, solo queda realizar las recomendaciones y esto se hace ordenando las predicciones de mayor a menor y recomendar aquellas que mayor nota de predicción tengan. Por ejemplo al usuario U1 el primer item a recomendar seria el item I9 ya que se ha predicho que el usuario votará dicho item con una nota de 4,5, luego se le recomendará el item I3 y así sucesivamente. Lo que se suele hacer en los sistemas de recomendación es recomendar un número determinado de items; por ejemplo, 20 películas, 10 libros etc, que corresponderán a las mejores predicciones. Para terminar este ejemplo, vamos a suponer que en nuestro sistema de recomendación vamos a recomendar solamente dos items, por tanto en la siguiente tabla vamos a mostrar que items son susceptibles de ser recomendados a cada usuario y cuales se les recomienda:</a:t>
            </a:r>
            <a:endParaRPr lang="es-MX" sz="1600" dirty="0">
              <a:latin typeface="Open Sans"/>
            </a:endParaRPr>
          </a:p>
          <a:p>
            <a:endParaRPr lang="es-MX" sz="1600" b="0" i="0" dirty="0">
              <a:effectLst/>
              <a:latin typeface="Open Sans"/>
            </a:endParaRPr>
          </a:p>
          <a:p>
            <a:endParaRPr lang="es-MX" sz="1600" dirty="0">
              <a:latin typeface="Open Sans"/>
            </a:endParaRPr>
          </a:p>
          <a:p>
            <a:endParaRPr lang="es-MX" sz="1600" b="0" i="0" dirty="0">
              <a:effectLst/>
              <a:latin typeface="Open Sans"/>
            </a:endParaRPr>
          </a:p>
          <a:p>
            <a:endParaRPr lang="es-MX" sz="1600" b="0" i="0" dirty="0">
              <a:effectLst/>
              <a:latin typeface="Open Sans"/>
            </a:endParaRPr>
          </a:p>
          <a:p>
            <a:endParaRPr lang="es-CO" sz="1600" dirty="0"/>
          </a:p>
        </p:txBody>
      </p:sp>
      <p:pic>
        <p:nvPicPr>
          <p:cNvPr id="7172" name="Picture 4" descr="tabla_predicciones_jarroba">
            <a:hlinkClick r:id="rId3"/>
            <a:extLst>
              <a:ext uri="{FF2B5EF4-FFF2-40B4-BE49-F238E27FC236}">
                <a16:creationId xmlns:a16="http://schemas.microsoft.com/office/drawing/2014/main" id="{C684240B-2499-4122-8FCF-477ADF0A5D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3246" y="979370"/>
            <a:ext cx="6565507" cy="244963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recomendaciones_jarroba">
            <a:extLst>
              <a:ext uri="{FF2B5EF4-FFF2-40B4-BE49-F238E27FC236}">
                <a16:creationId xmlns:a16="http://schemas.microsoft.com/office/drawing/2014/main" id="{294C8F0E-8EEC-4F2D-985C-CBD844FC7F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4211" y="5524500"/>
            <a:ext cx="697230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020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4FBAB471-9F89-495A-AA2D-EA63BDD3CB19}"/>
              </a:ext>
            </a:extLst>
          </p:cNvPr>
          <p:cNvSpPr txBox="1"/>
          <p:nvPr/>
        </p:nvSpPr>
        <p:spPr>
          <a:xfrm>
            <a:off x="596348" y="98713"/>
            <a:ext cx="10999304" cy="4616648"/>
          </a:xfrm>
          <a:prstGeom prst="rect">
            <a:avLst/>
          </a:prstGeom>
          <a:noFill/>
        </p:spPr>
        <p:txBody>
          <a:bodyPr wrap="square">
            <a:spAutoFit/>
          </a:bodyPr>
          <a:lstStyle/>
          <a:p>
            <a:pPr algn="ctr"/>
            <a:r>
              <a:rPr lang="es-MX" sz="3600" b="1" dirty="0"/>
              <a:t>Casos de aplicación</a:t>
            </a:r>
          </a:p>
          <a:p>
            <a:pPr algn="ctr"/>
            <a:endParaRPr lang="es-MX" dirty="0"/>
          </a:p>
          <a:p>
            <a:pPr marL="285750" indent="-285750">
              <a:buFont typeface="Arial" panose="020B0604020202020204" pitchFamily="34" charset="0"/>
              <a:buChar char="•"/>
            </a:pPr>
            <a:r>
              <a:rPr lang="es-MX" sz="2400" dirty="0"/>
              <a:t>los casos más conocidos de uso de esta tecnología son Netflix acertando en recomendar series y películas, Spotify sugiriendo canciones y artistas </a:t>
            </a:r>
            <a:r>
              <a:rPr lang="es-MX" sz="2400" dirty="0" err="1"/>
              <a:t>ó</a:t>
            </a:r>
            <a:r>
              <a:rPr lang="es-MX" sz="2400" dirty="0"/>
              <a:t> Amazon ofreciendo productos de venta cruzada &lt;&lt;sospechosamente&gt;&gt; muy tentadores para cada usuario.</a:t>
            </a:r>
          </a:p>
          <a:p>
            <a:pPr marL="285750" indent="-285750">
              <a:buFont typeface="Arial" panose="020B0604020202020204" pitchFamily="34" charset="0"/>
              <a:buChar char="•"/>
            </a:pPr>
            <a:r>
              <a:rPr lang="es-MX" sz="2400" dirty="0"/>
              <a:t>Pero también Google nos sugiere búsquedas relacionadas, Android aplicaciones en su tienda y Facebook amistades. O las típicas “lecturas relacionadas” en los blogs y periódicos.</a:t>
            </a:r>
          </a:p>
          <a:p>
            <a:pPr marL="285750" indent="-285750">
              <a:buFont typeface="Arial" panose="020B0604020202020204" pitchFamily="34" charset="0"/>
              <a:buChar char="•"/>
            </a:pPr>
            <a:r>
              <a:rPr lang="es-MX" sz="2400" dirty="0"/>
              <a:t>Todo E-</a:t>
            </a:r>
            <a:r>
              <a:rPr lang="es-MX" sz="2400" dirty="0" err="1"/>
              <a:t>Comerce</a:t>
            </a:r>
            <a:r>
              <a:rPr lang="es-MX" sz="2400" dirty="0"/>
              <a:t> que se precie de serlo debe utilizar esta herramienta y si no lo hace… estará perdiendo una ventaja competitiva para potenciar sus ventas (</a:t>
            </a:r>
            <a:r>
              <a:rPr lang="es-MX" sz="2400" dirty="0" err="1"/>
              <a:t>Bagnato</a:t>
            </a:r>
            <a:r>
              <a:rPr lang="es-MX" sz="2400" dirty="0"/>
              <a:t>, 2019).</a:t>
            </a:r>
            <a:endParaRPr lang="es-CO" sz="2400" dirty="0"/>
          </a:p>
        </p:txBody>
      </p:sp>
      <p:pic>
        <p:nvPicPr>
          <p:cNvPr id="2050" name="Picture 2">
            <a:extLst>
              <a:ext uri="{FF2B5EF4-FFF2-40B4-BE49-F238E27FC236}">
                <a16:creationId xmlns:a16="http://schemas.microsoft.com/office/drawing/2014/main" id="{FE1B735B-484E-4318-8ED7-419990A7A0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48" y="5084692"/>
            <a:ext cx="10999304" cy="1773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142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F9894914-4EE1-4313-8051-111179F76AA5}"/>
              </a:ext>
            </a:extLst>
          </p:cNvPr>
          <p:cNvSpPr txBox="1"/>
          <p:nvPr/>
        </p:nvSpPr>
        <p:spPr>
          <a:xfrm>
            <a:off x="622852" y="227447"/>
            <a:ext cx="10999305" cy="5355312"/>
          </a:xfrm>
          <a:prstGeom prst="rect">
            <a:avLst/>
          </a:prstGeom>
          <a:noFill/>
        </p:spPr>
        <p:txBody>
          <a:bodyPr wrap="square">
            <a:spAutoFit/>
          </a:bodyPr>
          <a:lstStyle/>
          <a:p>
            <a:pPr algn="ctr"/>
            <a:r>
              <a:rPr lang="es-CO" sz="3600" b="1" dirty="0"/>
              <a:t>Referencia</a:t>
            </a:r>
          </a:p>
          <a:p>
            <a:pPr algn="ctr"/>
            <a:endParaRPr lang="es-CO" dirty="0"/>
          </a:p>
          <a:p>
            <a:pPr marL="285750" indent="-285750">
              <a:buFont typeface="Arial" panose="020B0604020202020204" pitchFamily="34" charset="0"/>
              <a:buChar char="•"/>
            </a:pPr>
            <a:r>
              <a:rPr lang="es-CO" dirty="0" err="1"/>
              <a:t>Bagnato</a:t>
            </a:r>
            <a:r>
              <a:rPr lang="es-CO" dirty="0"/>
              <a:t>, J.I. (</a:t>
            </a:r>
            <a:r>
              <a:rPr lang="es-MX" dirty="0"/>
              <a:t>27 de agosto de </a:t>
            </a:r>
            <a:r>
              <a:rPr lang="es-CO" dirty="0"/>
              <a:t>2019). Sistemas de Recomendación. Recuperado de https://www.aprendemachinelearning.com/sistemas-de-recomendacion/</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dirty="0"/>
              <a:t>Moya, R. (21 de julio de 2013). </a:t>
            </a:r>
            <a:r>
              <a:rPr lang="es-MX" b="0" i="0" dirty="0">
                <a:effectLst/>
              </a:rPr>
              <a:t>¿Que son los Sistemas de Recomendación?.</a:t>
            </a:r>
            <a:r>
              <a:rPr lang="es-CO" dirty="0"/>
              <a:t> Recuperado de https://jarroba.com/que-son-los-sistemas-de-recomendacion/</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n-US" b="0" i="0" dirty="0">
                <a:solidFill>
                  <a:srgbClr val="222222"/>
                </a:solidFill>
                <a:effectLst/>
              </a:rPr>
              <a:t>Mooney, R. &amp; Roy, L. (2000). </a:t>
            </a:r>
            <a:r>
              <a:rPr lang="en-US" b="0" i="1" dirty="0">
                <a:solidFill>
                  <a:srgbClr val="222222"/>
                </a:solidFill>
                <a:effectLst/>
              </a:rPr>
              <a:t>Content-based book recommending using learning for text categorization (Libro)</a:t>
            </a:r>
            <a:r>
              <a:rPr lang="en-US" b="0" i="0" dirty="0">
                <a:solidFill>
                  <a:srgbClr val="222222"/>
                </a:solidFill>
                <a:effectLst/>
              </a:rPr>
              <a:t>. Universidad de Texas, </a:t>
            </a:r>
            <a:r>
              <a:rPr lang="es-CO" b="0" i="0" dirty="0">
                <a:solidFill>
                  <a:srgbClr val="202124"/>
                </a:solidFill>
                <a:effectLst/>
              </a:rPr>
              <a:t>Austin, TX 78712, Estados Unidos</a:t>
            </a:r>
            <a:endParaRPr lang="es-CO" dirty="0"/>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MX" b="0" i="0" dirty="0">
                <a:solidFill>
                  <a:srgbClr val="222222"/>
                </a:solidFill>
                <a:effectLst/>
              </a:rPr>
              <a:t>Seguido, M. (2009). </a:t>
            </a:r>
            <a:r>
              <a:rPr lang="es-MX" b="0" i="1" dirty="0">
                <a:solidFill>
                  <a:srgbClr val="222222"/>
                </a:solidFill>
                <a:effectLst/>
              </a:rPr>
              <a:t>Sistemas de recomendación para webs de información sobre la salud (</a:t>
            </a:r>
            <a:r>
              <a:rPr lang="es-MX" i="1" dirty="0">
                <a:solidFill>
                  <a:srgbClr val="222222"/>
                </a:solidFill>
              </a:rPr>
              <a:t>te</a:t>
            </a:r>
            <a:r>
              <a:rPr lang="es-MX" b="0" i="1" dirty="0">
                <a:solidFill>
                  <a:srgbClr val="222222"/>
                </a:solidFill>
                <a:effectLst/>
              </a:rPr>
              <a:t>sis de maestría). </a:t>
            </a:r>
            <a:r>
              <a:rPr lang="es-MX" b="0" i="1" dirty="0" err="1">
                <a:solidFill>
                  <a:srgbClr val="222222"/>
                </a:solidFill>
                <a:effectLst/>
              </a:rPr>
              <a:t>Universitat</a:t>
            </a:r>
            <a:r>
              <a:rPr lang="es-MX" b="0" i="1" dirty="0">
                <a:solidFill>
                  <a:srgbClr val="222222"/>
                </a:solidFill>
                <a:effectLst/>
              </a:rPr>
              <a:t> </a:t>
            </a:r>
            <a:r>
              <a:rPr lang="es-MX" b="0" i="1" dirty="0" err="1">
                <a:solidFill>
                  <a:srgbClr val="222222"/>
                </a:solidFill>
                <a:effectLst/>
              </a:rPr>
              <a:t>Politècnica</a:t>
            </a:r>
            <a:r>
              <a:rPr lang="es-MX" b="0" i="1" dirty="0">
                <a:solidFill>
                  <a:srgbClr val="222222"/>
                </a:solidFill>
                <a:effectLst/>
              </a:rPr>
              <a:t> de Catalunya, Barcelona, España</a:t>
            </a:r>
          </a:p>
          <a:p>
            <a:pPr marL="285750" indent="-285750">
              <a:buFont typeface="Arial" panose="020B0604020202020204" pitchFamily="34" charset="0"/>
              <a:buChar char="•"/>
            </a:pPr>
            <a:endParaRPr lang="es-MX" i="1" dirty="0">
              <a:solidFill>
                <a:srgbClr val="222222"/>
              </a:solidFill>
            </a:endParaRPr>
          </a:p>
          <a:p>
            <a:pPr marL="285750" indent="-285750">
              <a:buFont typeface="Arial" panose="020B0604020202020204" pitchFamily="34" charset="0"/>
              <a:buChar char="•"/>
            </a:pPr>
            <a:r>
              <a:rPr lang="es-CO" dirty="0"/>
              <a:t>Moya, R. (24 de septiembre de 2013). </a:t>
            </a:r>
            <a:r>
              <a:rPr lang="es-MX" dirty="0"/>
              <a:t>Sistemas de Recomendación basados en Filtrado Colaborativo (K-Vecinos)</a:t>
            </a:r>
            <a:r>
              <a:rPr lang="es-MX" b="0" i="0" dirty="0">
                <a:effectLst/>
              </a:rPr>
              <a:t>.</a:t>
            </a:r>
            <a:r>
              <a:rPr lang="es-CO" dirty="0"/>
              <a:t> Recuperado de https://jarroba.com/sistemas-de-recomendacion-basados-en-filtrado-colaborativo-k-vecinos/</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dirty="0"/>
              <a:t>https://blog.findemor.es/2018/02/sistemas-de-recomendacion-en-python/</a:t>
            </a:r>
          </a:p>
        </p:txBody>
      </p:sp>
    </p:spTree>
    <p:extLst>
      <p:ext uri="{BB962C8B-B14F-4D97-AF65-F5344CB8AC3E}">
        <p14:creationId xmlns:p14="http://schemas.microsoft.com/office/powerpoint/2010/main" val="3882983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0EB269E-3516-461B-AECC-7EC5B5F96CE5}"/>
              </a:ext>
            </a:extLst>
          </p:cNvPr>
          <p:cNvSpPr txBox="1"/>
          <p:nvPr/>
        </p:nvSpPr>
        <p:spPr>
          <a:xfrm>
            <a:off x="612913" y="159889"/>
            <a:ext cx="10966174" cy="2862322"/>
          </a:xfrm>
          <a:prstGeom prst="rect">
            <a:avLst/>
          </a:prstGeom>
          <a:noFill/>
        </p:spPr>
        <p:txBody>
          <a:bodyPr wrap="square">
            <a:spAutoFit/>
          </a:bodyPr>
          <a:lstStyle/>
          <a:p>
            <a:pPr algn="ctr" fontAlgn="base"/>
            <a:r>
              <a:rPr lang="es-MX" sz="3600" b="1" i="0" dirty="0">
                <a:effectLst/>
              </a:rPr>
              <a:t>¿Qué son los Sistemas </a:t>
            </a:r>
            <a:r>
              <a:rPr lang="es-MX" sz="3600" b="1" i="0" dirty="0" err="1">
                <a:effectLst/>
              </a:rPr>
              <a:t>ó</a:t>
            </a:r>
            <a:r>
              <a:rPr lang="es-MX" sz="3600" b="1" i="0" dirty="0">
                <a:effectLst/>
              </a:rPr>
              <a:t> Motores de Recomendación?</a:t>
            </a:r>
          </a:p>
          <a:p>
            <a:pPr algn="ctr" fontAlgn="base"/>
            <a:endParaRPr lang="es-MX" sz="2400" dirty="0"/>
          </a:p>
          <a:p>
            <a:pPr algn="ctr" fontAlgn="base"/>
            <a:r>
              <a:rPr lang="es-MX" sz="2400" i="0" dirty="0">
                <a:effectLst/>
              </a:rPr>
              <a:t>Es un sistema inteligente que proporciona a los usuarios una serie de sugerencias personalizadas (recomendaciones) sobre un determinado tipo de elementos (items). Los sistemas de recomendación estudian las características de cada usuario y mediante un procesamiento de los datos, encuentra un subconjunto de items que pueden resultar de interés para el usuario (Moya, 2013).</a:t>
            </a:r>
          </a:p>
        </p:txBody>
      </p:sp>
      <p:pic>
        <p:nvPicPr>
          <p:cNvPr id="1026" name="Picture 2">
            <a:extLst>
              <a:ext uri="{FF2B5EF4-FFF2-40B4-BE49-F238E27FC236}">
                <a16:creationId xmlns:a16="http://schemas.microsoft.com/office/drawing/2014/main" id="{D1BFD51C-0B7D-448C-B8F8-648C591848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6671" y="3022212"/>
            <a:ext cx="7158658" cy="3153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251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0EB269E-3516-461B-AECC-7EC5B5F96CE5}"/>
              </a:ext>
            </a:extLst>
          </p:cNvPr>
          <p:cNvSpPr txBox="1"/>
          <p:nvPr/>
        </p:nvSpPr>
        <p:spPr>
          <a:xfrm>
            <a:off x="598213" y="732503"/>
            <a:ext cx="10995574" cy="3785652"/>
          </a:xfrm>
          <a:prstGeom prst="rect">
            <a:avLst/>
          </a:prstGeom>
          <a:noFill/>
        </p:spPr>
        <p:txBody>
          <a:bodyPr wrap="square">
            <a:spAutoFit/>
          </a:bodyPr>
          <a:lstStyle/>
          <a:p>
            <a:pPr algn="ctr" fontAlgn="base"/>
            <a:r>
              <a:rPr lang="es-MX" sz="3600" b="1" dirty="0"/>
              <a:t>Antecedentes</a:t>
            </a:r>
          </a:p>
          <a:p>
            <a:pPr algn="ctr" fontAlgn="base"/>
            <a:endParaRPr lang="es-MX" sz="3600" b="1" dirty="0"/>
          </a:p>
          <a:p>
            <a:pPr algn="ctr" fontAlgn="base"/>
            <a:r>
              <a:rPr lang="es-MX" sz="2400" i="0" dirty="0">
                <a:effectLst/>
              </a:rPr>
              <a:t>Antes del Machine </a:t>
            </a:r>
            <a:r>
              <a:rPr lang="es-MX" sz="2400" i="0" dirty="0" err="1">
                <a:effectLst/>
              </a:rPr>
              <a:t>Learning</a:t>
            </a:r>
            <a:r>
              <a:rPr lang="es-MX" sz="2400" i="0" dirty="0">
                <a:effectLst/>
              </a:rPr>
              <a:t>, lo más común era usar “rankings” </a:t>
            </a:r>
            <a:r>
              <a:rPr lang="es-MX" sz="2400" i="0" dirty="0" err="1">
                <a:effectLst/>
              </a:rPr>
              <a:t>ó</a:t>
            </a:r>
            <a:r>
              <a:rPr lang="es-MX" sz="2400" i="0" dirty="0">
                <a:effectLst/>
              </a:rPr>
              <a:t> listas con lo más votado, </a:t>
            </a:r>
            <a:r>
              <a:rPr lang="es-MX" sz="2400" i="0" dirty="0" err="1">
                <a:effectLst/>
              </a:rPr>
              <a:t>ó</a:t>
            </a:r>
            <a:r>
              <a:rPr lang="es-MX" sz="2400" i="0" dirty="0">
                <a:effectLst/>
              </a:rPr>
              <a:t> con mejor puntuación, </a:t>
            </a:r>
            <a:r>
              <a:rPr lang="es-MX" sz="2400" i="0" dirty="0" err="1">
                <a:effectLst/>
              </a:rPr>
              <a:t>ó</a:t>
            </a:r>
            <a:r>
              <a:rPr lang="es-MX" sz="2400" i="0" dirty="0">
                <a:effectLst/>
              </a:rPr>
              <a:t> más popular de entre todos los productos. Entonces a todos los usuarios se les recomendaba lo mismo. Es una técnica que aún se usa y en muchos casos funciona bien, por ejemplo, en librerías ponen apartados con los libros más vendidos, </a:t>
            </a:r>
            <a:r>
              <a:rPr lang="es-MX" sz="2400" i="0" dirty="0" err="1">
                <a:effectLst/>
              </a:rPr>
              <a:t>best</a:t>
            </a:r>
            <a:r>
              <a:rPr lang="es-MX" sz="2400" i="0" dirty="0">
                <a:effectLst/>
              </a:rPr>
              <a:t> Sellers, Pero, ¿y si se pudiera mejorar eso?. </a:t>
            </a:r>
            <a:r>
              <a:rPr lang="es-MX" sz="2400" dirty="0"/>
              <a:t>¿Cómo se haría?.</a:t>
            </a:r>
            <a:r>
              <a:rPr lang="es-MX" sz="2400" i="0" dirty="0">
                <a:effectLst/>
              </a:rPr>
              <a:t> ¿si hubiera usuarios que no se guían como un rebaño y </a:t>
            </a:r>
            <a:r>
              <a:rPr lang="es-MX" sz="2400" dirty="0"/>
              <a:t>no se están</a:t>
            </a:r>
            <a:r>
              <a:rPr lang="es-MX" sz="2400" i="0" dirty="0">
                <a:effectLst/>
              </a:rPr>
              <a:t> reteniendo o no se les está sacando máximo provecho a su historial de navegación, gustos, clics, etc…</a:t>
            </a:r>
            <a:r>
              <a:rPr lang="es-MX" sz="2400" dirty="0"/>
              <a:t>?</a:t>
            </a:r>
            <a:endParaRPr lang="es-MX" sz="2400" i="0" dirty="0">
              <a:effectLst/>
            </a:endParaRPr>
          </a:p>
        </p:txBody>
      </p:sp>
    </p:spTree>
    <p:extLst>
      <p:ext uri="{BB962C8B-B14F-4D97-AF65-F5344CB8AC3E}">
        <p14:creationId xmlns:p14="http://schemas.microsoft.com/office/powerpoint/2010/main" val="3362013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0EB269E-3516-461B-AECC-7EC5B5F96CE5}"/>
              </a:ext>
            </a:extLst>
          </p:cNvPr>
          <p:cNvSpPr txBox="1"/>
          <p:nvPr/>
        </p:nvSpPr>
        <p:spPr>
          <a:xfrm>
            <a:off x="616227" y="197346"/>
            <a:ext cx="6076122" cy="4093428"/>
          </a:xfrm>
          <a:prstGeom prst="rect">
            <a:avLst/>
          </a:prstGeom>
          <a:noFill/>
        </p:spPr>
        <p:txBody>
          <a:bodyPr wrap="square">
            <a:spAutoFit/>
          </a:bodyPr>
          <a:lstStyle/>
          <a:p>
            <a:pPr fontAlgn="base"/>
            <a:r>
              <a:rPr lang="es-MX" sz="3600" b="1" i="0" dirty="0">
                <a:effectLst/>
              </a:rPr>
              <a:t>Su objetivo e importancia</a:t>
            </a:r>
          </a:p>
          <a:p>
            <a:pPr fontAlgn="base"/>
            <a:endParaRPr lang="es-MX" sz="2400" dirty="0"/>
          </a:p>
          <a:p>
            <a:pPr fontAlgn="base"/>
            <a:r>
              <a:rPr lang="es-MX" sz="2000" i="0" dirty="0">
                <a:effectLst/>
              </a:rPr>
              <a:t>Los Sistemas de Recomendación intentan personalizar al máximo lo que ofrecerán a cada usuario. Cuando se configuran correctamente, pueden aumentar significativamente las ventas, los ingresos, las tasas de clics, las conversiones y otras métricas importantes. Esto se debe a que la personalización de las recomendaciones de productos o contenidos a las preferencias de un usuario en particular crea un efecto positivo en la experiencia del usuario</a:t>
            </a:r>
            <a:r>
              <a:rPr lang="es-MX" sz="2000" b="0" i="0" dirty="0">
                <a:effectLst/>
              </a:rPr>
              <a:t>, mejorando la experiencia del internauta sin ofrecer productos a ciegas.</a:t>
            </a:r>
            <a:endParaRPr lang="es-MX" sz="2000" i="0" dirty="0">
              <a:effectLst/>
            </a:endParaRPr>
          </a:p>
        </p:txBody>
      </p:sp>
      <p:pic>
        <p:nvPicPr>
          <p:cNvPr id="3" name="Picture 2">
            <a:extLst>
              <a:ext uri="{FF2B5EF4-FFF2-40B4-BE49-F238E27FC236}">
                <a16:creationId xmlns:a16="http://schemas.microsoft.com/office/drawing/2014/main" id="{B8B495C2-90D3-45FF-A155-CADBFD47BD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43" t="1464" r="597" b="976"/>
          <a:stretch/>
        </p:blipFill>
        <p:spPr bwMode="auto">
          <a:xfrm>
            <a:off x="616228" y="4290774"/>
            <a:ext cx="5903843" cy="18714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0B860306-B1DA-458F-9149-FDC876FB4C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2349" y="197346"/>
            <a:ext cx="4883423" cy="596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68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BF9AF7BF-ECCB-4475-BBE9-B3470C00353D}"/>
              </a:ext>
            </a:extLst>
          </p:cNvPr>
          <p:cNvSpPr txBox="1"/>
          <p:nvPr/>
        </p:nvSpPr>
        <p:spPr>
          <a:xfrm>
            <a:off x="583096" y="239403"/>
            <a:ext cx="11025808" cy="646331"/>
          </a:xfrm>
          <a:prstGeom prst="rect">
            <a:avLst/>
          </a:prstGeom>
          <a:noFill/>
        </p:spPr>
        <p:txBody>
          <a:bodyPr wrap="square">
            <a:spAutoFit/>
          </a:bodyPr>
          <a:lstStyle/>
          <a:p>
            <a:pPr algn="ctr"/>
            <a:r>
              <a:rPr lang="es-MX" sz="3600" dirty="0"/>
              <a:t>¿Cómo se construye un Sistema de Recomendación?</a:t>
            </a:r>
            <a:endParaRPr lang="es-CO" sz="3600" dirty="0"/>
          </a:p>
        </p:txBody>
      </p:sp>
      <p:graphicFrame>
        <p:nvGraphicFramePr>
          <p:cNvPr id="11" name="Diagrama 10">
            <a:extLst>
              <a:ext uri="{FF2B5EF4-FFF2-40B4-BE49-F238E27FC236}">
                <a16:creationId xmlns:a16="http://schemas.microsoft.com/office/drawing/2014/main" id="{ACE18D4B-C807-49E9-A0E3-A2F74CC14391}"/>
              </a:ext>
            </a:extLst>
          </p:cNvPr>
          <p:cNvGraphicFramePr/>
          <p:nvPr>
            <p:extLst>
              <p:ext uri="{D42A27DB-BD31-4B8C-83A1-F6EECF244321}">
                <p14:modId xmlns:p14="http://schemas.microsoft.com/office/powerpoint/2010/main" val="240276059"/>
              </p:ext>
            </p:extLst>
          </p:nvPr>
        </p:nvGraphicFramePr>
        <p:xfrm>
          <a:off x="583095" y="719666"/>
          <a:ext cx="11025807" cy="54558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3017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11" name="Diagrama 10">
            <a:extLst>
              <a:ext uri="{FF2B5EF4-FFF2-40B4-BE49-F238E27FC236}">
                <a16:creationId xmlns:a16="http://schemas.microsoft.com/office/drawing/2014/main" id="{8702BC84-F8C1-4EE4-8C51-F82CE1784E82}"/>
              </a:ext>
            </a:extLst>
          </p:cNvPr>
          <p:cNvGraphicFramePr/>
          <p:nvPr>
            <p:extLst>
              <p:ext uri="{D42A27DB-BD31-4B8C-83A1-F6EECF244321}">
                <p14:modId xmlns:p14="http://schemas.microsoft.com/office/powerpoint/2010/main" val="1307690245"/>
              </p:ext>
            </p:extLst>
          </p:nvPr>
        </p:nvGraphicFramePr>
        <p:xfrm>
          <a:off x="596347" y="903900"/>
          <a:ext cx="10999304" cy="54690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CuadroTexto 12">
            <a:extLst>
              <a:ext uri="{FF2B5EF4-FFF2-40B4-BE49-F238E27FC236}">
                <a16:creationId xmlns:a16="http://schemas.microsoft.com/office/drawing/2014/main" id="{17C39DC9-549E-4C58-94CD-6605B5EC8064}"/>
              </a:ext>
            </a:extLst>
          </p:cNvPr>
          <p:cNvSpPr txBox="1"/>
          <p:nvPr/>
        </p:nvSpPr>
        <p:spPr>
          <a:xfrm>
            <a:off x="2032000" y="257569"/>
            <a:ext cx="8127999" cy="646331"/>
          </a:xfrm>
          <a:prstGeom prst="rect">
            <a:avLst/>
          </a:prstGeom>
          <a:noFill/>
        </p:spPr>
        <p:txBody>
          <a:bodyPr wrap="square">
            <a:spAutoFit/>
          </a:bodyPr>
          <a:lstStyle/>
          <a:p>
            <a:pPr algn="ctr"/>
            <a:r>
              <a:rPr lang="es-MX" sz="3600" b="1" i="0" dirty="0">
                <a:effectLst/>
              </a:rPr>
              <a:t>Sistemas </a:t>
            </a:r>
            <a:r>
              <a:rPr lang="es-MX" sz="3600" b="1" i="0" dirty="0" err="1">
                <a:effectLst/>
              </a:rPr>
              <a:t>ó</a:t>
            </a:r>
            <a:r>
              <a:rPr lang="es-MX" sz="3600" b="1" i="0" dirty="0">
                <a:effectLst/>
              </a:rPr>
              <a:t> Motores de Recomendación</a:t>
            </a:r>
            <a:endParaRPr lang="es-CO" sz="3600" dirty="0"/>
          </a:p>
        </p:txBody>
      </p:sp>
    </p:spTree>
    <p:extLst>
      <p:ext uri="{BB962C8B-B14F-4D97-AF65-F5344CB8AC3E}">
        <p14:creationId xmlns:p14="http://schemas.microsoft.com/office/powerpoint/2010/main" val="135138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9" name="Diagrama 8">
            <a:extLst>
              <a:ext uri="{FF2B5EF4-FFF2-40B4-BE49-F238E27FC236}">
                <a16:creationId xmlns:a16="http://schemas.microsoft.com/office/drawing/2014/main" id="{38B000CC-E2C4-4912-A57A-5079FC975CF7}"/>
              </a:ext>
            </a:extLst>
          </p:cNvPr>
          <p:cNvGraphicFramePr/>
          <p:nvPr>
            <p:extLst>
              <p:ext uri="{D42A27DB-BD31-4B8C-83A1-F6EECF244321}">
                <p14:modId xmlns:p14="http://schemas.microsoft.com/office/powerpoint/2010/main" val="1699774869"/>
              </p:ext>
            </p:extLst>
          </p:nvPr>
        </p:nvGraphicFramePr>
        <p:xfrm>
          <a:off x="573206" y="777922"/>
          <a:ext cx="11015820" cy="5410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uadroTexto 2">
            <a:extLst>
              <a:ext uri="{FF2B5EF4-FFF2-40B4-BE49-F238E27FC236}">
                <a16:creationId xmlns:a16="http://schemas.microsoft.com/office/drawing/2014/main" id="{1F3B31A8-EF1A-4CFB-AF87-8277E7187FA7}"/>
              </a:ext>
            </a:extLst>
          </p:cNvPr>
          <p:cNvSpPr txBox="1"/>
          <p:nvPr/>
        </p:nvSpPr>
        <p:spPr>
          <a:xfrm>
            <a:off x="2032000" y="257570"/>
            <a:ext cx="8127999" cy="646331"/>
          </a:xfrm>
          <a:prstGeom prst="rect">
            <a:avLst/>
          </a:prstGeom>
          <a:noFill/>
        </p:spPr>
        <p:txBody>
          <a:bodyPr wrap="square">
            <a:spAutoFit/>
          </a:bodyPr>
          <a:lstStyle/>
          <a:p>
            <a:pPr lvl="0" algn="ctr"/>
            <a:r>
              <a:rPr lang="es-CO" sz="3600" b="1" dirty="0"/>
              <a:t>Sistemas de Recomendación con Filtrado</a:t>
            </a:r>
          </a:p>
        </p:txBody>
      </p:sp>
    </p:spTree>
    <p:extLst>
      <p:ext uri="{BB962C8B-B14F-4D97-AF65-F5344CB8AC3E}">
        <p14:creationId xmlns:p14="http://schemas.microsoft.com/office/powerpoint/2010/main" val="3778754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29FE3287-5CB4-4696-A061-8712FFAFD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213" y="1455146"/>
            <a:ext cx="10995574" cy="539094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875B6FF1-4638-4239-B3F3-B0745064070A}"/>
              </a:ext>
            </a:extLst>
          </p:cNvPr>
          <p:cNvSpPr txBox="1"/>
          <p:nvPr/>
        </p:nvSpPr>
        <p:spPr>
          <a:xfrm>
            <a:off x="598213" y="254817"/>
            <a:ext cx="10995574" cy="646331"/>
          </a:xfrm>
          <a:prstGeom prst="rect">
            <a:avLst/>
          </a:prstGeom>
          <a:noFill/>
        </p:spPr>
        <p:txBody>
          <a:bodyPr wrap="square">
            <a:spAutoFit/>
          </a:bodyPr>
          <a:lstStyle/>
          <a:p>
            <a:pPr lvl="0" algn="ctr"/>
            <a:r>
              <a:rPr lang="es-CO" sz="3600" b="1" i="0" dirty="0"/>
              <a:t>Filtrado Colaborativo (</a:t>
            </a:r>
            <a:r>
              <a:rPr lang="es-CO" sz="3600" b="1" i="0" dirty="0" err="1"/>
              <a:t>User-based</a:t>
            </a:r>
            <a:r>
              <a:rPr lang="es-CO" sz="3600" b="1" i="0" dirty="0"/>
              <a:t> </a:t>
            </a:r>
            <a:r>
              <a:rPr lang="es-CO" sz="3600" b="1" i="0" dirty="0" err="1"/>
              <a:t>Collaborative</a:t>
            </a:r>
            <a:r>
              <a:rPr lang="es-CO" sz="3600" b="1" i="0" dirty="0"/>
              <a:t> </a:t>
            </a:r>
            <a:r>
              <a:rPr lang="es-CO" sz="3600" b="1" i="0" dirty="0" err="1"/>
              <a:t>Filtering</a:t>
            </a:r>
            <a:r>
              <a:rPr lang="es-CO" sz="3600" b="1" i="0" dirty="0"/>
              <a:t>)</a:t>
            </a:r>
            <a:endParaRPr lang="es-CO" sz="3600" dirty="0"/>
          </a:p>
        </p:txBody>
      </p:sp>
    </p:spTree>
    <p:extLst>
      <p:ext uri="{BB962C8B-B14F-4D97-AF65-F5344CB8AC3E}">
        <p14:creationId xmlns:p14="http://schemas.microsoft.com/office/powerpoint/2010/main" val="860841789"/>
      </p:ext>
    </p:extLst>
  </p:cSld>
  <p:clrMapOvr>
    <a:masterClrMapping/>
  </p:clrMapOvr>
</p:sld>
</file>

<file path=ppt/theme/theme1.xml><?xml version="1.0" encoding="utf-8"?>
<a:theme xmlns:a="http://schemas.openxmlformats.org/drawingml/2006/main" name="Tema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1" id="{2E2E58ED-2554-4FEE-B2C6-2152A6D96CDE}" vid="{78A9E0F2-1F9B-454D-93E3-AE76421299E3}"/>
    </a:ext>
  </a:extLst>
</a:theme>
</file>

<file path=docProps/app.xml><?xml version="1.0" encoding="utf-8"?>
<Properties xmlns="http://schemas.openxmlformats.org/officeDocument/2006/extended-properties" xmlns:vt="http://schemas.openxmlformats.org/officeDocument/2006/docPropsVTypes">
  <Template>Tema1</Template>
  <TotalTime>1628</TotalTime>
  <Words>2212</Words>
  <Application>Microsoft Office PowerPoint</Application>
  <PresentationFormat>Panorámica</PresentationFormat>
  <Paragraphs>139</Paragraphs>
  <Slides>22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22</vt:i4>
      </vt:variant>
    </vt:vector>
  </HeadingPairs>
  <TitlesOfParts>
    <vt:vector size="29" baseType="lpstr">
      <vt:lpstr>Arial</vt:lpstr>
      <vt:lpstr>Calibri</vt:lpstr>
      <vt:lpstr>Calibri Light</vt:lpstr>
      <vt:lpstr>Open Sans</vt:lpstr>
      <vt:lpstr>Roboto Bk</vt:lpstr>
      <vt:lpstr>Wingdings</vt:lpstr>
      <vt:lpstr>Tema1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Lina</dc:creator>
  <cp:lastModifiedBy>Jhon Daniel Gonzalez Lopez</cp:lastModifiedBy>
  <cp:revision>84</cp:revision>
  <dcterms:created xsi:type="dcterms:W3CDTF">2020-01-23T20:39:25Z</dcterms:created>
  <dcterms:modified xsi:type="dcterms:W3CDTF">2021-02-12T19:51:29Z</dcterms:modified>
</cp:coreProperties>
</file>