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2375E-2E67-41C8-9080-BC51A8A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99FBF-E0F9-4A9A-96AA-1DC1093B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6104A-FED0-4D65-910D-979462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70740-A2AE-480D-A962-E22B546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93CE6-3BE2-45B2-A324-492B1E6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7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F264-9FD9-4012-B4FB-5CCAD95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9A3B6-8CE6-43A8-9153-04A1AD41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2F256-B0CE-41B1-9856-C6642A8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A65A8-E65C-4193-BF20-47FDD22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020C0-F531-4E22-9606-4940A63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8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EB92C-2A88-4AF6-B64C-686C0392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9A4F7A-5A94-4CE7-82BC-01D71BBF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87D22-BE81-440B-9930-75F277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90E91-AC10-4594-A193-4C16F5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413AC-05B8-4DC4-960B-34E3458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823C-C4D6-48F6-B9AD-72FA410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01BCF-780B-4A03-BD27-D34C0C9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2B68-5980-4D98-9017-1CB0BAE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DC2F-4D72-48AF-B76A-47EEDAF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DCA34-B3DF-4431-B5BF-5BE6601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2AB4-93AB-4921-995A-F6FDD11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FC2E1-F604-4414-8E69-721B5BD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AE85E-D0F2-46CE-A811-5A8765A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7FC41-C419-4D2B-A18C-8D07AED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7A61C-F5F2-4317-B4B0-F549B26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6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8249-5184-4A66-801C-A62FDD7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695F1-2EB7-4324-B7B4-34A866B1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7190C-BB7B-4E05-A176-80448B1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040A-DD8F-4B0A-8F32-87D4F42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75D82-3091-4E9B-9FB9-7607822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B1C7C-6C9E-4E84-BBA5-5847B2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27B7-290B-46C8-A265-371B182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264A5-C6B0-4CC7-9592-60A5DCDF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88EC3-2F4A-4273-B2DB-DB8DEB2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739C-1B59-432C-A358-3765A66D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905A58-5DE0-4676-9CE1-3A9D5D83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AB21B-DC88-4FE1-AD8C-5E99C80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E307F5-18F0-49B3-87F6-7CE25172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F07F79-F8B6-4FC3-9BA7-4E357B4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5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B83F-9B18-41AA-AF37-88B1989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7EF6E7-902E-4B67-9121-88BA9D5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E6DCA5-08DE-48E4-B369-619C977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BA806-4984-4A6E-8B04-0ED19E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2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E41EA3-D461-46F2-B6E3-33F7E91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8263C-BAF4-440B-943D-3C3D7E7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3428D-CD0F-47F2-A16D-BF42617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9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735E-87AC-436F-9F13-33DFB5A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2CEFC-1DB1-46A0-BAC6-81AF4A10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FEE1F-C44E-470F-A1BF-4361556B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69B1C-AA84-4F9F-8707-5803A474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45ACD-7F80-4C34-8EB6-C56ABA8A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0F481-47EA-4E62-B98B-ABD798B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2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D61A-4012-455E-A4E0-2163DA2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4A9531-4837-497B-9BCC-BD1961F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853F0-E2CB-4E7A-B448-52D15916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6DEBF-B342-4DC0-AF0C-1630B5E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17ED2-ECAA-4D96-976D-56DF77C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CD6AB-4199-41C2-A6DC-F5A13D6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3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484AE9-C148-4563-9B0F-1981E39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5A995-B1A2-4B46-92EF-11B51B96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A42B5-9D22-43D3-9746-EA8E455B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BE0B1-9FE8-479C-95DC-38365F24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31DC0-641C-415D-9DDB-FB361C0F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39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A0872DE6-5E95-44CA-98CB-D46E9BD7D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 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:a16="http://schemas.microsoft.com/office/drawing/2014/main" id="{282F3178-CCE7-4C91-B0E9-3650949C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1"/>
            <a:ext cx="12204191" cy="6858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127161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5EEF854-3D78-46FF-9D81-E0A45DB6DCB1}"/>
              </a:ext>
            </a:extLst>
          </p:cNvPr>
          <p:cNvSpPr/>
          <p:nvPr/>
        </p:nvSpPr>
        <p:spPr>
          <a:xfrm>
            <a:off x="6096000" y="324660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A04CF9D-D914-4D8F-882B-A4BDFEBE3EED}"/>
              </a:ext>
            </a:extLst>
          </p:cNvPr>
          <p:cNvSpPr/>
          <p:nvPr/>
        </p:nvSpPr>
        <p:spPr>
          <a:xfrm>
            <a:off x="6096000" y="4369091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UNIVERSIDAD DE MANIZALES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584406-ACAE-4F08-B99D-8564A620AFDA}"/>
              </a:ext>
            </a:extLst>
          </p:cNvPr>
          <p:cNvSpPr txBox="1"/>
          <p:nvPr/>
        </p:nvSpPr>
        <p:spPr>
          <a:xfrm>
            <a:off x="6620959" y="3440357"/>
            <a:ext cx="47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TEMA:  REGRESIÓN LINEAL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145295" y="133339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FACULTAD CIENCIAS E INGENIERÍA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1037CA-6D84-4B35-A52A-C733AFEBCB6D}"/>
              </a:ext>
            </a:extLst>
          </p:cNvPr>
          <p:cNvSpPr/>
          <p:nvPr/>
        </p:nvSpPr>
        <p:spPr>
          <a:xfrm>
            <a:off x="7791741" y="5425109"/>
            <a:ext cx="2529384" cy="1399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2256964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301200" y="231962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PRACTICA:  </a:t>
            </a:r>
            <a:r>
              <a:rPr lang="es-ES" sz="2000" b="1" u="sng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IA EDUCATION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1" y="5491577"/>
            <a:ext cx="2247543" cy="11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4F39A61-B5ED-49C0-B8CF-99B6B4FD290E}"/>
              </a:ext>
            </a:extLst>
          </p:cNvPr>
          <p:cNvSpPr txBox="1"/>
          <p:nvPr/>
        </p:nvSpPr>
        <p:spPr>
          <a:xfrm>
            <a:off x="1212575" y="11345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 un 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de 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aprendizaje supervisado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que se utiliza en Machine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Inteligencia Artificial y en estadística.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BBE3B6-8C7A-4A19-A37E-6B4E1B2B699E}"/>
              </a:ext>
            </a:extLst>
          </p:cNvPr>
          <p:cNvSpPr txBox="1"/>
          <p:nvPr/>
        </p:nvSpPr>
        <p:spPr>
          <a:xfrm>
            <a:off x="1212575" y="5050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/>
              <a:t>¿Que es Regresión Lineal?</a:t>
            </a:r>
          </a:p>
        </p:txBody>
      </p:sp>
      <p:pic>
        <p:nvPicPr>
          <p:cNvPr id="1026" name="Picture 2" descr="Resultado de imagen para regresion lineal python">
            <a:extLst>
              <a:ext uri="{FF2B5EF4-FFF2-40B4-BE49-F238E27FC236}">
                <a16:creationId xmlns:a16="http://schemas.microsoft.com/office/drawing/2014/main" id="{B41203CD-BA8B-4851-8438-DE1E7F5E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52" y="1887163"/>
            <a:ext cx="6096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4F39A61-B5ED-49C0-B8CF-99B6B4FD290E}"/>
              </a:ext>
            </a:extLst>
          </p:cNvPr>
          <p:cNvSpPr txBox="1"/>
          <p:nvPr/>
        </p:nvSpPr>
        <p:spPr>
          <a:xfrm>
            <a:off x="1212574" y="1134574"/>
            <a:ext cx="9992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Scikit-learn</a:t>
            </a:r>
            <a:r>
              <a:rPr lang="es-CO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  Es una de estas librerías gratuitas para Python. Cuenta con algoritmos de clasificación, regresión, </a:t>
            </a:r>
            <a:r>
              <a:rPr lang="es-CO" dirty="0" err="1">
                <a:solidFill>
                  <a:srgbClr val="000000"/>
                </a:solidFill>
                <a:latin typeface="Calibri" panose="020F0502020204030204" pitchFamily="34" charset="0"/>
              </a:rPr>
              <a:t>clustering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 y reducción de dimensionalidad.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BBE3B6-8C7A-4A19-A37E-6B4E1B2B699E}"/>
              </a:ext>
            </a:extLst>
          </p:cNvPr>
          <p:cNvSpPr txBox="1"/>
          <p:nvPr/>
        </p:nvSpPr>
        <p:spPr>
          <a:xfrm>
            <a:off x="1212575" y="5050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Modelos de regresión lineal en Python</a:t>
            </a:r>
            <a:endParaRPr lang="es-CO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4D11CE-D3AD-427D-8FD2-F61B8AED601C}"/>
              </a:ext>
            </a:extLst>
          </p:cNvPr>
          <p:cNvSpPr txBox="1"/>
          <p:nvPr/>
        </p:nvSpPr>
        <p:spPr>
          <a:xfrm>
            <a:off x="1212573" y="3452191"/>
            <a:ext cx="9992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Statsmodels</a:t>
            </a:r>
            <a:r>
              <a:rPr lang="es-CO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 Es un módulo de Python que proporciona clases y funciones para la estimación de muchos modelos estadísticos diferentes, así como para realizar pruebas estadísticas y exploración de datos estadísticos.</a:t>
            </a:r>
          </a:p>
        </p:txBody>
      </p:sp>
      <p:pic>
        <p:nvPicPr>
          <p:cNvPr id="2050" name="Picture 2" descr="Resultado de imagen para Scikit-learn">
            <a:extLst>
              <a:ext uri="{FF2B5EF4-FFF2-40B4-BE49-F238E27FC236}">
                <a16:creationId xmlns:a16="http://schemas.microsoft.com/office/drawing/2014/main" id="{B731CEBB-3798-4DEE-93D1-F22F8C8D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643" y="1591555"/>
            <a:ext cx="2676939" cy="181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statsmodels python">
            <a:extLst>
              <a:ext uri="{FF2B5EF4-FFF2-40B4-BE49-F238E27FC236}">
                <a16:creationId xmlns:a16="http://schemas.microsoft.com/office/drawing/2014/main" id="{1556AA90-22ED-430C-8FFC-FCFF0E36A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14"/>
          <a:stretch/>
        </p:blipFill>
        <p:spPr bwMode="auto">
          <a:xfrm>
            <a:off x="4615069" y="4421903"/>
            <a:ext cx="4711147" cy="9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4F39A61-B5ED-49C0-B8CF-99B6B4FD290E}"/>
              </a:ext>
            </a:extLst>
          </p:cNvPr>
          <p:cNvSpPr txBox="1"/>
          <p:nvPr/>
        </p:nvSpPr>
        <p:spPr>
          <a:xfrm>
            <a:off x="1212574" y="1134574"/>
            <a:ext cx="9992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 aprendizaje consiste en encontrar cuáles son los mejores parámetros (coeficientes) para los datos que tengamos. Los mejores coeficientes serán los que minimicen alguna medida de error.</a:t>
            </a:r>
            <a:endParaRPr lang="es-CO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BBE3B6-8C7A-4A19-A37E-6B4E1B2B699E}"/>
              </a:ext>
            </a:extLst>
          </p:cNvPr>
          <p:cNvSpPr txBox="1"/>
          <p:nvPr/>
        </p:nvSpPr>
        <p:spPr>
          <a:xfrm>
            <a:off x="1212575" y="5050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Aprendizaje</a:t>
            </a:r>
            <a:endParaRPr lang="es-CO" sz="2800" b="1" dirty="0"/>
          </a:p>
        </p:txBody>
      </p:sp>
      <p:pic>
        <p:nvPicPr>
          <p:cNvPr id="3074" name="Picture 2" descr="Resultado de imagen para aprendizaje de las maquinas">
            <a:extLst>
              <a:ext uri="{FF2B5EF4-FFF2-40B4-BE49-F238E27FC236}">
                <a16:creationId xmlns:a16="http://schemas.microsoft.com/office/drawing/2014/main" id="{A1AEE0FD-9734-48B8-8031-05D733A1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16" y="1887163"/>
            <a:ext cx="6487767" cy="35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5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4F39A61-B5ED-49C0-B8CF-99B6B4FD290E}"/>
              </a:ext>
            </a:extLst>
          </p:cNvPr>
          <p:cNvSpPr txBox="1"/>
          <p:nvPr/>
        </p:nvSpPr>
        <p:spPr>
          <a:xfrm>
            <a:off x="1212574" y="1134574"/>
            <a:ext cx="9992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</a:rPr>
              <a:t>Método estadístico para detectar autocorrelación</a:t>
            </a:r>
          </a:p>
          <a:p>
            <a:pPr algn="l"/>
            <a:r>
              <a:rPr lang="es-CO" b="0" i="0" dirty="0">
                <a:effectLst/>
              </a:rPr>
              <a:t>Como todos las propiedades estadísticas, es necesario probar como instancia definitiva un test estadístico para decidir si hay autocorrelación en los residuales o no.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BBE3B6-8C7A-4A19-A37E-6B4E1B2B699E}"/>
              </a:ext>
            </a:extLst>
          </p:cNvPr>
          <p:cNvSpPr txBox="1"/>
          <p:nvPr/>
        </p:nvSpPr>
        <p:spPr>
          <a:xfrm>
            <a:off x="1212575" y="5050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Aplicación</a:t>
            </a:r>
            <a:endParaRPr lang="es-CO" sz="2800" b="1" dirty="0"/>
          </a:p>
        </p:txBody>
      </p:sp>
      <p:pic>
        <p:nvPicPr>
          <p:cNvPr id="1026" name="Picture 2" descr="Resultado de imagen para regresion lineal python application">
            <a:extLst>
              <a:ext uri="{FF2B5EF4-FFF2-40B4-BE49-F238E27FC236}">
                <a16:creationId xmlns:a16="http://schemas.microsoft.com/office/drawing/2014/main" id="{F0AB39E4-84AE-469D-BF6D-4748D44C4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525" y="2273576"/>
            <a:ext cx="5736950" cy="321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39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169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Bk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David</cp:lastModifiedBy>
  <cp:revision>19</cp:revision>
  <dcterms:created xsi:type="dcterms:W3CDTF">2020-01-23T20:39:25Z</dcterms:created>
  <dcterms:modified xsi:type="dcterms:W3CDTF">2021-02-10T22:39:30Z</dcterms:modified>
</cp:coreProperties>
</file>