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4625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710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510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49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28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2943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938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672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19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390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81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5330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36512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23401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5999" y="4323088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2533867"/>
            <a:ext cx="472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Sistema de Recomendación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42690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35047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141313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MACHINE LEARNING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F320ED65-3108-467E-979F-3244A095264D}"/>
              </a:ext>
            </a:extLst>
          </p:cNvPr>
          <p:cNvSpPr/>
          <p:nvPr/>
        </p:nvSpPr>
        <p:spPr>
          <a:xfrm>
            <a:off x="6095999" y="3329756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latin typeface="Roboto Bk"/>
              </a:rPr>
              <a:t>PRESENTADO POR: </a:t>
            </a:r>
            <a:r>
              <a:rPr lang="es-MX" dirty="0">
                <a:latin typeface="Roboto Bk"/>
              </a:rPr>
              <a:t>Jhon Daniel Gonzalez Lopez</a:t>
            </a:r>
            <a:endParaRPr lang="es-CO" dirty="0">
              <a:latin typeface="Roboto Bk"/>
            </a:endParaRPr>
          </a:p>
        </p:txBody>
      </p:sp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14DDED61-0DBB-4D1C-A4D1-81BA8FC162FF}"/>
              </a:ext>
            </a:extLst>
          </p:cNvPr>
          <p:cNvSpPr txBox="1"/>
          <p:nvPr/>
        </p:nvSpPr>
        <p:spPr>
          <a:xfrm>
            <a:off x="2007704" y="1315423"/>
            <a:ext cx="81765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/>
              <a:t>Introducción</a:t>
            </a:r>
          </a:p>
          <a:p>
            <a:endParaRPr lang="es-MX" dirty="0"/>
          </a:p>
          <a:p>
            <a:pPr algn="ctr"/>
            <a:r>
              <a:rPr lang="es-MX" sz="2400" dirty="0"/>
              <a:t>Una de las herramientas más conocidas y utilizadas que aportó el Machine </a:t>
            </a:r>
            <a:r>
              <a:rPr lang="es-MX" sz="2400" dirty="0" err="1"/>
              <a:t>Learning</a:t>
            </a:r>
            <a:r>
              <a:rPr lang="es-MX" sz="2400" dirty="0"/>
              <a:t> fueron los sistemas de Recomendación. Son tan efectivas que estamos invadidos todos los días por recomendaciones, sugerencias y “productos relacionados” a las búsquedas de productos y servicios de nuestro interés, aconsejados por distintas apps y webs.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EB269E-3516-461B-AECC-7EC5B5F96CE5}"/>
              </a:ext>
            </a:extLst>
          </p:cNvPr>
          <p:cNvSpPr txBox="1"/>
          <p:nvPr/>
        </p:nvSpPr>
        <p:spPr>
          <a:xfrm>
            <a:off x="612913" y="159889"/>
            <a:ext cx="109661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3600" b="1" i="0" dirty="0">
                <a:effectLst/>
              </a:rPr>
              <a:t>¿Qué son los Sistemas </a:t>
            </a:r>
            <a:r>
              <a:rPr lang="es-MX" sz="3600" b="1" i="0" dirty="0" err="1">
                <a:effectLst/>
              </a:rPr>
              <a:t>ó</a:t>
            </a:r>
            <a:r>
              <a:rPr lang="es-MX" sz="3600" b="1" i="0" dirty="0">
                <a:effectLst/>
              </a:rPr>
              <a:t> Motores de Recomendación?</a:t>
            </a:r>
          </a:p>
          <a:p>
            <a:pPr algn="ctr" fontAlgn="base"/>
            <a:endParaRPr lang="es-MX" sz="2400" dirty="0"/>
          </a:p>
          <a:p>
            <a:pPr algn="ctr" fontAlgn="base"/>
            <a:r>
              <a:rPr lang="es-MX" sz="2400" i="0" dirty="0">
                <a:effectLst/>
              </a:rPr>
              <a:t>Un sistema de recomendación es un sistema inteligente que proporciona a los usuarios una serie de sugerencias personalizadas (recomendaciones) sobre un determinado tipo de elementos (</a:t>
            </a:r>
            <a:r>
              <a:rPr lang="es-MX" sz="2400" i="0" dirty="0" err="1">
                <a:effectLst/>
              </a:rPr>
              <a:t>items</a:t>
            </a:r>
            <a:r>
              <a:rPr lang="es-MX" sz="2400" i="0" dirty="0">
                <a:effectLst/>
              </a:rPr>
              <a:t>). Los sistemas de recomendación estudian las características de cada usuario y mediante un procesamiento de los datos, encuentra un subconjunto de </a:t>
            </a:r>
            <a:r>
              <a:rPr lang="es-MX" sz="2400" i="0" dirty="0" err="1">
                <a:effectLst/>
              </a:rPr>
              <a:t>items</a:t>
            </a:r>
            <a:r>
              <a:rPr lang="es-MX" sz="2400" i="0" dirty="0">
                <a:effectLst/>
              </a:rPr>
              <a:t> que pueden resultar de interés para el usuario (Moya, 2013).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FD51C-0B7D-448C-B8F8-648C5918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71" y="4200939"/>
            <a:ext cx="7158658" cy="202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251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EB269E-3516-461B-AECC-7EC5B5F96CE5}"/>
              </a:ext>
            </a:extLst>
          </p:cNvPr>
          <p:cNvSpPr txBox="1"/>
          <p:nvPr/>
        </p:nvSpPr>
        <p:spPr>
          <a:xfrm>
            <a:off x="2365513" y="517699"/>
            <a:ext cx="74609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3600" b="1" dirty="0"/>
              <a:t>Antecedentes</a:t>
            </a:r>
          </a:p>
          <a:p>
            <a:pPr algn="ctr" fontAlgn="base"/>
            <a:endParaRPr lang="es-MX" sz="3600" b="1" dirty="0"/>
          </a:p>
          <a:p>
            <a:pPr algn="ctr" fontAlgn="base"/>
            <a:r>
              <a:rPr lang="es-MX" sz="2400" i="0" dirty="0">
                <a:effectLst/>
              </a:rPr>
              <a:t>Antes del Machine </a:t>
            </a:r>
            <a:r>
              <a:rPr lang="es-MX" sz="2400" i="0" dirty="0" err="1">
                <a:effectLst/>
              </a:rPr>
              <a:t>Learning</a:t>
            </a:r>
            <a:r>
              <a:rPr lang="es-MX" sz="2400" i="0" dirty="0">
                <a:effectLst/>
              </a:rPr>
              <a:t>, lo más común era usar “rankings” </a:t>
            </a:r>
            <a:r>
              <a:rPr lang="es-MX" sz="2400" i="0" dirty="0" err="1">
                <a:effectLst/>
              </a:rPr>
              <a:t>ó</a:t>
            </a:r>
            <a:r>
              <a:rPr lang="es-MX" sz="2400" i="0" dirty="0">
                <a:effectLst/>
              </a:rPr>
              <a:t> listas con lo más votado, </a:t>
            </a:r>
            <a:r>
              <a:rPr lang="es-MX" sz="2400" i="0" dirty="0" err="1">
                <a:effectLst/>
              </a:rPr>
              <a:t>ó</a:t>
            </a:r>
            <a:r>
              <a:rPr lang="es-MX" sz="2400" i="0" dirty="0">
                <a:effectLst/>
              </a:rPr>
              <a:t> más popular de entre todos los productos. Entonces a todos los usuarios se les recomendaba lo mismo. Es una técnica que aún se usa y en muchos casos funciona bien, por ejemplo, en librerías ponen apartados con los libros más vendidos, </a:t>
            </a:r>
            <a:r>
              <a:rPr lang="es-MX" sz="2400" i="0" dirty="0" err="1">
                <a:effectLst/>
              </a:rPr>
              <a:t>best</a:t>
            </a:r>
            <a:r>
              <a:rPr lang="es-MX" sz="2400" i="0" dirty="0">
                <a:effectLst/>
              </a:rPr>
              <a:t> </a:t>
            </a:r>
            <a:r>
              <a:rPr lang="es-MX" sz="2400" i="0" dirty="0" err="1">
                <a:effectLst/>
              </a:rPr>
              <a:t>sellers</a:t>
            </a:r>
            <a:r>
              <a:rPr lang="es-MX" sz="2400" i="0" dirty="0">
                <a:effectLst/>
              </a:rPr>
              <a:t>. Pero… ¿y si pudiéramos mejorar eso?… ¿si hubiera usuarios que no se guían como un rebaño y no los estamos reteniendo?…</a:t>
            </a:r>
          </a:p>
        </p:txBody>
      </p:sp>
    </p:spTree>
    <p:extLst>
      <p:ext uri="{BB962C8B-B14F-4D97-AF65-F5344CB8AC3E}">
        <p14:creationId xmlns:p14="http://schemas.microsoft.com/office/powerpoint/2010/main" val="336201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EB269E-3516-461B-AECC-7EC5B5F96CE5}"/>
              </a:ext>
            </a:extLst>
          </p:cNvPr>
          <p:cNvSpPr txBox="1"/>
          <p:nvPr/>
        </p:nvSpPr>
        <p:spPr>
          <a:xfrm>
            <a:off x="2365513" y="1803161"/>
            <a:ext cx="7460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s-MX" sz="2400" i="0" dirty="0">
                <a:effectLst/>
              </a:rPr>
              <a:t>Los Sistemas de Recomendación intentan personalizar al máximo lo que ofrecerán a cada usuario.</a:t>
            </a:r>
            <a:r>
              <a:rPr lang="es-MX" sz="2400" b="0" i="0" dirty="0">
                <a:effectLst/>
              </a:rPr>
              <a:t> Esto es ahora posible por la cantidad de información individual que podemos recabar de las personas y nos da la posibilidad de tener una mejor tasa de aciertos, mejorando la experiencia del internauta sin ofrecer productos a ciegas.</a:t>
            </a:r>
            <a:endParaRPr lang="es-MX" sz="240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665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FBAB471-9F89-495A-AA2D-EA63BDD3CB19}"/>
              </a:ext>
            </a:extLst>
          </p:cNvPr>
          <p:cNvSpPr txBox="1"/>
          <p:nvPr/>
        </p:nvSpPr>
        <p:spPr>
          <a:xfrm>
            <a:off x="1391478" y="422060"/>
            <a:ext cx="94090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3600" b="1" dirty="0"/>
              <a:t>Casos de aplicación</a:t>
            </a:r>
          </a:p>
          <a:p>
            <a:pPr algn="ctr"/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los casos más conocidos de uso de esta tecnología son Netflix acertando en recomendar series y películas, Spotify sugiriendo canciones y artistas </a:t>
            </a:r>
            <a:r>
              <a:rPr lang="es-MX" sz="2400" dirty="0" err="1"/>
              <a:t>ó</a:t>
            </a:r>
            <a:r>
              <a:rPr lang="es-MX" sz="2400" dirty="0"/>
              <a:t> Amazon ofreciendo productos de venta cruzada &lt;&lt;sospechosamente&gt;&gt; muy tentadores para cada usuario.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Pero también Google nos sugiere búsquedas relacionadas, Android aplicaciones en su tienda y Facebook amistades. O las típicas “lecturas relacionadas” en los blogs y periódicos.</a:t>
            </a:r>
          </a:p>
          <a:p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Todo E-</a:t>
            </a:r>
            <a:r>
              <a:rPr lang="es-MX" sz="2400" dirty="0" err="1"/>
              <a:t>Comerce</a:t>
            </a:r>
            <a:r>
              <a:rPr lang="es-MX" sz="2400" dirty="0"/>
              <a:t> que se precie de serlo debe utilizar esta herramienta y si no lo hace… estará perdiendo una ventaja competitiva para potenciar sus ventas.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9521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F9894914-4EE1-4313-8051-111179F76AA5}"/>
              </a:ext>
            </a:extLst>
          </p:cNvPr>
          <p:cNvSpPr txBox="1"/>
          <p:nvPr/>
        </p:nvSpPr>
        <p:spPr>
          <a:xfrm>
            <a:off x="622852" y="227447"/>
            <a:ext cx="1094629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3600" b="1" dirty="0"/>
              <a:t>Referencia</a:t>
            </a:r>
          </a:p>
          <a:p>
            <a:endParaRPr lang="es-CO" dirty="0"/>
          </a:p>
          <a:p>
            <a:r>
              <a:rPr lang="es-CO" dirty="0"/>
              <a:t>Moya, D. (2013). </a:t>
            </a:r>
            <a:r>
              <a:rPr lang="es-MX" b="0" i="0" dirty="0">
                <a:effectLst/>
                <a:latin typeface="Open Sans"/>
              </a:rPr>
              <a:t>¿Que son los Sistemas de Recomendación?.</a:t>
            </a:r>
            <a:r>
              <a:rPr lang="es-CO" dirty="0"/>
              <a:t> https://jarroba.com/que-son-los-sistemas-de-recomendacion/#:~:text=DEF%3A%20Un%20sistema%20de%20recomendaci%C3%B3n,tipo%20de%20elementos%20(items).&amp;text=Otra%20web%20mas%20que%20conocida%20con%20un%20sistema%20de%20recomendaci%C3%B3n%20es%20YouTube.</a:t>
            </a:r>
          </a:p>
        </p:txBody>
      </p:sp>
    </p:spTree>
    <p:extLst>
      <p:ext uri="{BB962C8B-B14F-4D97-AF65-F5344CB8AC3E}">
        <p14:creationId xmlns:p14="http://schemas.microsoft.com/office/powerpoint/2010/main" val="3882983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2E2E58ED-2554-4FEE-B2C6-2152A6D96CDE}" vid="{78A9E0F2-1F9B-454D-93E3-AE76421299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613</TotalTime>
  <Words>489</Words>
  <Application>Microsoft Office PowerPoint</Application>
  <PresentationFormat>Panorámica</PresentationFormat>
  <Paragraphs>26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Roboto Bk</vt:lpstr>
      <vt:lpstr>Tema1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Jhon Daniel Gonzalez Lopez</cp:lastModifiedBy>
  <cp:revision>23</cp:revision>
  <dcterms:created xsi:type="dcterms:W3CDTF">2020-01-23T20:39:25Z</dcterms:created>
  <dcterms:modified xsi:type="dcterms:W3CDTF">2021-02-11T00:03:00Z</dcterms:modified>
</cp:coreProperties>
</file>