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6" r:id="rId6"/>
    <p:sldId id="267" r:id="rId7"/>
    <p:sldId id="264" r:id="rId8"/>
    <p:sldId id="261" r:id="rId9"/>
    <p:sldId id="265" r:id="rId10"/>
    <p:sldId id="258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6" y="78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1E5E3-4E2D-4BD3-9BA4-62BA6861A86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6589AF9-5FEB-44C6-BAF2-7B062D073283}">
      <dgm:prSet phldrT="[Texto]"/>
      <dgm:spPr/>
      <dgm:t>
        <a:bodyPr/>
        <a:lstStyle/>
        <a:p>
          <a:r>
            <a:rPr lang="es-CO" b="0" i="0" dirty="0"/>
            <a:t>Tipos de motores</a:t>
          </a:r>
          <a:endParaRPr lang="es-CO" dirty="0"/>
        </a:p>
      </dgm:t>
    </dgm:pt>
    <dgm:pt modelId="{E87FC026-8458-4B81-B38C-EBECF71C11CE}" type="parTrans" cxnId="{ACF35D66-B44E-4774-853F-054901A928B5}">
      <dgm:prSet/>
      <dgm:spPr/>
      <dgm:t>
        <a:bodyPr/>
        <a:lstStyle/>
        <a:p>
          <a:endParaRPr lang="es-CO"/>
        </a:p>
      </dgm:t>
    </dgm:pt>
    <dgm:pt modelId="{16C2C360-130C-429B-8B6D-B14DB93F2B74}" type="sibTrans" cxnId="{ACF35D66-B44E-4774-853F-054901A928B5}">
      <dgm:prSet/>
      <dgm:spPr/>
      <dgm:t>
        <a:bodyPr/>
        <a:lstStyle/>
        <a:p>
          <a:endParaRPr lang="es-CO"/>
        </a:p>
      </dgm:t>
    </dgm:pt>
    <dgm:pt modelId="{AF8F75EC-8B1F-4250-8E4E-D86016B56B86}">
      <dgm:prSet phldrT="[Texto]" custT="1"/>
      <dgm:spPr/>
      <dgm:t>
        <a:bodyPr/>
        <a:lstStyle/>
        <a:p>
          <a:r>
            <a:rPr lang="es-CO" sz="2800" b="1" i="0" dirty="0" err="1"/>
            <a:t>Popularity</a:t>
          </a:r>
          <a:r>
            <a:rPr lang="es-CO" sz="2800" b="1" i="0" dirty="0"/>
            <a:t>:</a:t>
          </a:r>
        </a:p>
        <a:p>
          <a:r>
            <a:rPr lang="es-MX" sz="1800" b="0" i="0" dirty="0"/>
            <a:t>Aconseja por la “popularidad” de los productos. Por ejemplo, “los más vendidos” globalmente, se ofrecerán a todos los usuarios por igual sin aprovechar la personalización. Es fácil de implementar y en algunos casos es efectiva.</a:t>
          </a:r>
          <a:endParaRPr lang="es-CO" sz="1800" dirty="0"/>
        </a:p>
      </dgm:t>
    </dgm:pt>
    <dgm:pt modelId="{1C63BD81-6BC4-4877-8791-C3403D205259}" type="parTrans" cxnId="{32D32B1F-EA6A-4ECB-8EC3-762C0427729D}">
      <dgm:prSet/>
      <dgm:spPr/>
      <dgm:t>
        <a:bodyPr/>
        <a:lstStyle/>
        <a:p>
          <a:endParaRPr lang="es-CO"/>
        </a:p>
      </dgm:t>
    </dgm:pt>
    <dgm:pt modelId="{7263BED1-E817-4038-95E0-D30BA84FEFB2}" type="sibTrans" cxnId="{32D32B1F-EA6A-4ECB-8EC3-762C0427729D}">
      <dgm:prSet/>
      <dgm:spPr/>
      <dgm:t>
        <a:bodyPr/>
        <a:lstStyle/>
        <a:p>
          <a:endParaRPr lang="es-CO"/>
        </a:p>
      </dgm:t>
    </dgm:pt>
    <dgm:pt modelId="{377D8689-94B8-439B-9ACA-08E9E7C2A9B5}">
      <dgm:prSet phldrT="[Texto]" custT="1"/>
      <dgm:spPr/>
      <dgm:t>
        <a:bodyPr/>
        <a:lstStyle/>
        <a:p>
          <a:r>
            <a:rPr lang="es-CO" sz="2800" b="1" i="0" dirty="0"/>
            <a:t>Content-</a:t>
          </a:r>
          <a:r>
            <a:rPr lang="es-CO" sz="2800" b="1" i="0" dirty="0" err="1"/>
            <a:t>based</a:t>
          </a:r>
          <a:r>
            <a:rPr lang="es-CO" sz="2800" b="1" i="0" dirty="0"/>
            <a:t>:</a:t>
          </a:r>
        </a:p>
        <a:p>
          <a:r>
            <a:rPr lang="es-MX" sz="1800" b="0" i="0" dirty="0"/>
            <a:t>A partir de productos visitados por el usuario, se intenta “adivinar” qué busca el usuario y ofrecer mercancías similares.</a:t>
          </a:r>
          <a:endParaRPr lang="es-CO" sz="1800" dirty="0"/>
        </a:p>
      </dgm:t>
    </dgm:pt>
    <dgm:pt modelId="{0CA8250C-1C48-40A4-8FBA-9E1F4346C57C}" type="parTrans" cxnId="{F8F98787-9F3B-435D-B925-E6C95C8AD535}">
      <dgm:prSet/>
      <dgm:spPr/>
      <dgm:t>
        <a:bodyPr/>
        <a:lstStyle/>
        <a:p>
          <a:endParaRPr lang="es-CO"/>
        </a:p>
      </dgm:t>
    </dgm:pt>
    <dgm:pt modelId="{5F3279FD-2C8C-419D-A68A-B5102A0BBA0A}" type="sibTrans" cxnId="{F8F98787-9F3B-435D-B925-E6C95C8AD535}">
      <dgm:prSet/>
      <dgm:spPr/>
      <dgm:t>
        <a:bodyPr/>
        <a:lstStyle/>
        <a:p>
          <a:endParaRPr lang="es-CO"/>
        </a:p>
      </dgm:t>
    </dgm:pt>
    <dgm:pt modelId="{21824EF9-3491-4C68-B140-874D39AE0BF6}">
      <dgm:prSet phldrT="[Texto]" custT="1"/>
      <dgm:spPr/>
      <dgm:t>
        <a:bodyPr/>
        <a:lstStyle/>
        <a:p>
          <a:r>
            <a:rPr lang="es-CO" sz="2800" b="1" i="0" dirty="0" err="1"/>
            <a:t>Colaborative</a:t>
          </a:r>
          <a:r>
            <a:rPr lang="es-CO" sz="2800" b="1" i="0" dirty="0"/>
            <a:t>:</a:t>
          </a:r>
        </a:p>
        <a:p>
          <a:r>
            <a:rPr lang="es-MX" sz="1800" b="0" i="0" dirty="0"/>
            <a:t>Es el más novedoso, pues utiliza la información de “masas” para identificar perfiles similares y aprender de los datos para recomendar productos de manera individual.</a:t>
          </a:r>
          <a:endParaRPr lang="es-CO" sz="1800" dirty="0"/>
        </a:p>
      </dgm:t>
    </dgm:pt>
    <dgm:pt modelId="{1986D695-52AF-41CE-8478-3FDB89C9FB6C}" type="parTrans" cxnId="{C8A1E0B1-9628-440C-B34E-2643A6C1F098}">
      <dgm:prSet/>
      <dgm:spPr/>
      <dgm:t>
        <a:bodyPr/>
        <a:lstStyle/>
        <a:p>
          <a:endParaRPr lang="es-CO"/>
        </a:p>
      </dgm:t>
    </dgm:pt>
    <dgm:pt modelId="{5DEEB469-B110-4A20-98A7-8C863C47A82F}" type="sibTrans" cxnId="{C8A1E0B1-9628-440C-B34E-2643A6C1F098}">
      <dgm:prSet/>
      <dgm:spPr/>
      <dgm:t>
        <a:bodyPr/>
        <a:lstStyle/>
        <a:p>
          <a:endParaRPr lang="es-CO"/>
        </a:p>
      </dgm:t>
    </dgm:pt>
    <dgm:pt modelId="{6E9B8990-798A-488F-85F8-A7A79D7331FA}" type="pres">
      <dgm:prSet presAssocID="{1701E5E3-4E2D-4BD3-9BA4-62BA6861A8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15359D-2CA5-4DDF-B27A-C43D1F658873}" type="pres">
      <dgm:prSet presAssocID="{46589AF9-5FEB-44C6-BAF2-7B062D073283}" presName="hierRoot1" presStyleCnt="0">
        <dgm:presLayoutVars>
          <dgm:hierBranch val="init"/>
        </dgm:presLayoutVars>
      </dgm:prSet>
      <dgm:spPr/>
    </dgm:pt>
    <dgm:pt modelId="{E8EB0906-49D0-4321-B4A9-B82CD302ADC1}" type="pres">
      <dgm:prSet presAssocID="{46589AF9-5FEB-44C6-BAF2-7B062D073283}" presName="rootComposite1" presStyleCnt="0"/>
      <dgm:spPr/>
    </dgm:pt>
    <dgm:pt modelId="{37EAA9D5-E732-410E-84F9-7A75980C7A15}" type="pres">
      <dgm:prSet presAssocID="{46589AF9-5FEB-44C6-BAF2-7B062D073283}" presName="rootText1" presStyleLbl="node0" presStyleIdx="0" presStyleCnt="1">
        <dgm:presLayoutVars>
          <dgm:chPref val="3"/>
        </dgm:presLayoutVars>
      </dgm:prSet>
      <dgm:spPr/>
    </dgm:pt>
    <dgm:pt modelId="{5A207C5D-9306-4B1F-8DEC-26F8BB4B2CFC}" type="pres">
      <dgm:prSet presAssocID="{46589AF9-5FEB-44C6-BAF2-7B062D073283}" presName="rootConnector1" presStyleLbl="node1" presStyleIdx="0" presStyleCnt="0"/>
      <dgm:spPr/>
    </dgm:pt>
    <dgm:pt modelId="{F1F4B30D-A815-46A7-9118-19A8401A7C29}" type="pres">
      <dgm:prSet presAssocID="{46589AF9-5FEB-44C6-BAF2-7B062D073283}" presName="hierChild2" presStyleCnt="0"/>
      <dgm:spPr/>
    </dgm:pt>
    <dgm:pt modelId="{95FBC6F1-538F-4800-8FA0-D43D04B8A585}" type="pres">
      <dgm:prSet presAssocID="{1C63BD81-6BC4-4877-8791-C3403D205259}" presName="Name37" presStyleLbl="parChTrans1D2" presStyleIdx="0" presStyleCnt="3"/>
      <dgm:spPr/>
    </dgm:pt>
    <dgm:pt modelId="{ADF1BB83-4D01-4720-83CF-CDD11D639E4C}" type="pres">
      <dgm:prSet presAssocID="{AF8F75EC-8B1F-4250-8E4E-D86016B56B86}" presName="hierRoot2" presStyleCnt="0">
        <dgm:presLayoutVars>
          <dgm:hierBranch val="init"/>
        </dgm:presLayoutVars>
      </dgm:prSet>
      <dgm:spPr/>
    </dgm:pt>
    <dgm:pt modelId="{38CCB41B-B0CE-4F25-AF68-AB5D6CFFFE30}" type="pres">
      <dgm:prSet presAssocID="{AF8F75EC-8B1F-4250-8E4E-D86016B56B86}" presName="rootComposite" presStyleCnt="0"/>
      <dgm:spPr/>
    </dgm:pt>
    <dgm:pt modelId="{73ED8F31-8A19-4EDF-B253-4403119FAD6D}" type="pres">
      <dgm:prSet presAssocID="{AF8F75EC-8B1F-4250-8E4E-D86016B56B86}" presName="rootText" presStyleLbl="node2" presStyleIdx="0" presStyleCnt="3" custScaleX="143889" custScaleY="180298">
        <dgm:presLayoutVars>
          <dgm:chPref val="3"/>
        </dgm:presLayoutVars>
      </dgm:prSet>
      <dgm:spPr/>
    </dgm:pt>
    <dgm:pt modelId="{7A5C6BCD-B7C0-47DD-8CCC-F892C409380D}" type="pres">
      <dgm:prSet presAssocID="{AF8F75EC-8B1F-4250-8E4E-D86016B56B86}" presName="rootConnector" presStyleLbl="node2" presStyleIdx="0" presStyleCnt="3"/>
      <dgm:spPr/>
    </dgm:pt>
    <dgm:pt modelId="{AD521BAE-9C0B-4853-A0DA-8CFA2D39951E}" type="pres">
      <dgm:prSet presAssocID="{AF8F75EC-8B1F-4250-8E4E-D86016B56B86}" presName="hierChild4" presStyleCnt="0"/>
      <dgm:spPr/>
    </dgm:pt>
    <dgm:pt modelId="{B45728B3-D408-428B-B8CF-6D1A4590ABE5}" type="pres">
      <dgm:prSet presAssocID="{AF8F75EC-8B1F-4250-8E4E-D86016B56B86}" presName="hierChild5" presStyleCnt="0"/>
      <dgm:spPr/>
    </dgm:pt>
    <dgm:pt modelId="{D325248C-D305-4C22-801E-8F178E41515F}" type="pres">
      <dgm:prSet presAssocID="{0CA8250C-1C48-40A4-8FBA-9E1F4346C57C}" presName="Name37" presStyleLbl="parChTrans1D2" presStyleIdx="1" presStyleCnt="3"/>
      <dgm:spPr/>
    </dgm:pt>
    <dgm:pt modelId="{9A272625-57EE-4460-AB92-C1995B3A2419}" type="pres">
      <dgm:prSet presAssocID="{377D8689-94B8-439B-9ACA-08E9E7C2A9B5}" presName="hierRoot2" presStyleCnt="0">
        <dgm:presLayoutVars>
          <dgm:hierBranch val="init"/>
        </dgm:presLayoutVars>
      </dgm:prSet>
      <dgm:spPr/>
    </dgm:pt>
    <dgm:pt modelId="{A919D7F7-AE5F-4965-8966-FFD2B1901F25}" type="pres">
      <dgm:prSet presAssocID="{377D8689-94B8-439B-9ACA-08E9E7C2A9B5}" presName="rootComposite" presStyleCnt="0"/>
      <dgm:spPr/>
    </dgm:pt>
    <dgm:pt modelId="{F4E9F9C6-0BF2-46B9-950D-7DCE84AA4C90}" type="pres">
      <dgm:prSet presAssocID="{377D8689-94B8-439B-9ACA-08E9E7C2A9B5}" presName="rootText" presStyleLbl="node2" presStyleIdx="1" presStyleCnt="3" custScaleY="182276" custLinFactNeighborX="-10889" custLinFactNeighborY="3934">
        <dgm:presLayoutVars>
          <dgm:chPref val="3"/>
        </dgm:presLayoutVars>
      </dgm:prSet>
      <dgm:spPr/>
    </dgm:pt>
    <dgm:pt modelId="{D7181386-5352-47D8-B69E-98F5F58B3BBB}" type="pres">
      <dgm:prSet presAssocID="{377D8689-94B8-439B-9ACA-08E9E7C2A9B5}" presName="rootConnector" presStyleLbl="node2" presStyleIdx="1" presStyleCnt="3"/>
      <dgm:spPr/>
    </dgm:pt>
    <dgm:pt modelId="{370A82C2-D8EB-4D7B-A163-F8F2B59ED94E}" type="pres">
      <dgm:prSet presAssocID="{377D8689-94B8-439B-9ACA-08E9E7C2A9B5}" presName="hierChild4" presStyleCnt="0"/>
      <dgm:spPr/>
    </dgm:pt>
    <dgm:pt modelId="{B5061191-0D69-48A9-8226-43D467E998FC}" type="pres">
      <dgm:prSet presAssocID="{377D8689-94B8-439B-9ACA-08E9E7C2A9B5}" presName="hierChild5" presStyleCnt="0"/>
      <dgm:spPr/>
    </dgm:pt>
    <dgm:pt modelId="{04147ADD-F3A6-4E6C-9B08-080AA60700C8}" type="pres">
      <dgm:prSet presAssocID="{1986D695-52AF-41CE-8478-3FDB89C9FB6C}" presName="Name37" presStyleLbl="parChTrans1D2" presStyleIdx="2" presStyleCnt="3"/>
      <dgm:spPr/>
    </dgm:pt>
    <dgm:pt modelId="{F5A08B05-113F-4853-8E55-EEA74569FF0D}" type="pres">
      <dgm:prSet presAssocID="{21824EF9-3491-4C68-B140-874D39AE0BF6}" presName="hierRoot2" presStyleCnt="0">
        <dgm:presLayoutVars>
          <dgm:hierBranch val="init"/>
        </dgm:presLayoutVars>
      </dgm:prSet>
      <dgm:spPr/>
    </dgm:pt>
    <dgm:pt modelId="{6AAA4A27-1A75-4406-AAE8-D59EB24ECA5E}" type="pres">
      <dgm:prSet presAssocID="{21824EF9-3491-4C68-B140-874D39AE0BF6}" presName="rootComposite" presStyleCnt="0"/>
      <dgm:spPr/>
    </dgm:pt>
    <dgm:pt modelId="{709DAD23-BF1A-4131-92AD-FC22000518A5}" type="pres">
      <dgm:prSet presAssocID="{21824EF9-3491-4C68-B140-874D39AE0BF6}" presName="rootText" presStyleLbl="node2" presStyleIdx="2" presStyleCnt="3" custScaleX="122111" custScaleY="180134">
        <dgm:presLayoutVars>
          <dgm:chPref val="3"/>
        </dgm:presLayoutVars>
      </dgm:prSet>
      <dgm:spPr/>
    </dgm:pt>
    <dgm:pt modelId="{8A90096D-20AD-4E94-937D-8CFA229A596C}" type="pres">
      <dgm:prSet presAssocID="{21824EF9-3491-4C68-B140-874D39AE0BF6}" presName="rootConnector" presStyleLbl="node2" presStyleIdx="2" presStyleCnt="3"/>
      <dgm:spPr/>
    </dgm:pt>
    <dgm:pt modelId="{0635A77F-38B0-4BAB-9E8C-232218CE84E6}" type="pres">
      <dgm:prSet presAssocID="{21824EF9-3491-4C68-B140-874D39AE0BF6}" presName="hierChild4" presStyleCnt="0"/>
      <dgm:spPr/>
    </dgm:pt>
    <dgm:pt modelId="{E792A221-B31D-4179-8C29-27E8F10EA36E}" type="pres">
      <dgm:prSet presAssocID="{21824EF9-3491-4C68-B140-874D39AE0BF6}" presName="hierChild5" presStyleCnt="0"/>
      <dgm:spPr/>
    </dgm:pt>
    <dgm:pt modelId="{C10BA0B5-D53E-4A31-8B90-0A12DC31A4C1}" type="pres">
      <dgm:prSet presAssocID="{46589AF9-5FEB-44C6-BAF2-7B062D073283}" presName="hierChild3" presStyleCnt="0"/>
      <dgm:spPr/>
    </dgm:pt>
  </dgm:ptLst>
  <dgm:cxnLst>
    <dgm:cxn modelId="{E6F24F01-2A47-4DDE-A133-DBFC2C687E4F}" type="presOf" srcId="{1C63BD81-6BC4-4877-8791-C3403D205259}" destId="{95FBC6F1-538F-4800-8FA0-D43D04B8A585}" srcOrd="0" destOrd="0" presId="urn:microsoft.com/office/officeart/2005/8/layout/orgChart1"/>
    <dgm:cxn modelId="{76E61211-7F9A-4052-953E-351A69514ABD}" type="presOf" srcId="{46589AF9-5FEB-44C6-BAF2-7B062D073283}" destId="{37EAA9D5-E732-410E-84F9-7A75980C7A15}" srcOrd="0" destOrd="0" presId="urn:microsoft.com/office/officeart/2005/8/layout/orgChart1"/>
    <dgm:cxn modelId="{9B2E4411-004D-4CDD-82EC-48676A98FC41}" type="presOf" srcId="{46589AF9-5FEB-44C6-BAF2-7B062D073283}" destId="{5A207C5D-9306-4B1F-8DEC-26F8BB4B2CFC}" srcOrd="1" destOrd="0" presId="urn:microsoft.com/office/officeart/2005/8/layout/orgChart1"/>
    <dgm:cxn modelId="{32D32B1F-EA6A-4ECB-8EC3-762C0427729D}" srcId="{46589AF9-5FEB-44C6-BAF2-7B062D073283}" destId="{AF8F75EC-8B1F-4250-8E4E-D86016B56B86}" srcOrd="0" destOrd="0" parTransId="{1C63BD81-6BC4-4877-8791-C3403D205259}" sibTransId="{7263BED1-E817-4038-95E0-D30BA84FEFB2}"/>
    <dgm:cxn modelId="{EF5C7127-5B7B-4CCD-9219-EFC1B7C01AB2}" type="presOf" srcId="{1986D695-52AF-41CE-8478-3FDB89C9FB6C}" destId="{04147ADD-F3A6-4E6C-9B08-080AA60700C8}" srcOrd="0" destOrd="0" presId="urn:microsoft.com/office/officeart/2005/8/layout/orgChart1"/>
    <dgm:cxn modelId="{D0D7713D-67ED-4D99-AD7D-2BC59E5E9A3A}" type="presOf" srcId="{AF8F75EC-8B1F-4250-8E4E-D86016B56B86}" destId="{73ED8F31-8A19-4EDF-B253-4403119FAD6D}" srcOrd="0" destOrd="0" presId="urn:microsoft.com/office/officeart/2005/8/layout/orgChart1"/>
    <dgm:cxn modelId="{ACF35D66-B44E-4774-853F-054901A928B5}" srcId="{1701E5E3-4E2D-4BD3-9BA4-62BA6861A862}" destId="{46589AF9-5FEB-44C6-BAF2-7B062D073283}" srcOrd="0" destOrd="0" parTransId="{E87FC026-8458-4B81-B38C-EBECF71C11CE}" sibTransId="{16C2C360-130C-429B-8B6D-B14DB93F2B74}"/>
    <dgm:cxn modelId="{78460B68-9BEE-472C-83D2-4CB57C50A20E}" type="presOf" srcId="{AF8F75EC-8B1F-4250-8E4E-D86016B56B86}" destId="{7A5C6BCD-B7C0-47DD-8CCC-F892C409380D}" srcOrd="1" destOrd="0" presId="urn:microsoft.com/office/officeart/2005/8/layout/orgChart1"/>
    <dgm:cxn modelId="{9AA37B77-A91F-4D3A-8719-C76FC9F19D5B}" type="presOf" srcId="{377D8689-94B8-439B-9ACA-08E9E7C2A9B5}" destId="{D7181386-5352-47D8-B69E-98F5F58B3BBB}" srcOrd="1" destOrd="0" presId="urn:microsoft.com/office/officeart/2005/8/layout/orgChart1"/>
    <dgm:cxn modelId="{F8F98787-9F3B-435D-B925-E6C95C8AD535}" srcId="{46589AF9-5FEB-44C6-BAF2-7B062D073283}" destId="{377D8689-94B8-439B-9ACA-08E9E7C2A9B5}" srcOrd="1" destOrd="0" parTransId="{0CA8250C-1C48-40A4-8FBA-9E1F4346C57C}" sibTransId="{5F3279FD-2C8C-419D-A68A-B5102A0BBA0A}"/>
    <dgm:cxn modelId="{C8A1E0B1-9628-440C-B34E-2643A6C1F098}" srcId="{46589AF9-5FEB-44C6-BAF2-7B062D073283}" destId="{21824EF9-3491-4C68-B140-874D39AE0BF6}" srcOrd="2" destOrd="0" parTransId="{1986D695-52AF-41CE-8478-3FDB89C9FB6C}" sibTransId="{5DEEB469-B110-4A20-98A7-8C863C47A82F}"/>
    <dgm:cxn modelId="{A7EE64B3-B776-42ED-83B4-B85F32E71329}" type="presOf" srcId="{21824EF9-3491-4C68-B140-874D39AE0BF6}" destId="{8A90096D-20AD-4E94-937D-8CFA229A596C}" srcOrd="1" destOrd="0" presId="urn:microsoft.com/office/officeart/2005/8/layout/orgChart1"/>
    <dgm:cxn modelId="{F43BBAD7-5ED8-4F54-9798-F18D278C689B}" type="presOf" srcId="{1701E5E3-4E2D-4BD3-9BA4-62BA6861A862}" destId="{6E9B8990-798A-488F-85F8-A7A79D7331FA}" srcOrd="0" destOrd="0" presId="urn:microsoft.com/office/officeart/2005/8/layout/orgChart1"/>
    <dgm:cxn modelId="{5DD061EE-BDD9-4655-9520-DADC4185E552}" type="presOf" srcId="{377D8689-94B8-439B-9ACA-08E9E7C2A9B5}" destId="{F4E9F9C6-0BF2-46B9-950D-7DCE84AA4C90}" srcOrd="0" destOrd="0" presId="urn:microsoft.com/office/officeart/2005/8/layout/orgChart1"/>
    <dgm:cxn modelId="{594937F7-C6CA-4ABA-AC1B-73B08BAF010D}" type="presOf" srcId="{21824EF9-3491-4C68-B140-874D39AE0BF6}" destId="{709DAD23-BF1A-4131-92AD-FC22000518A5}" srcOrd="0" destOrd="0" presId="urn:microsoft.com/office/officeart/2005/8/layout/orgChart1"/>
    <dgm:cxn modelId="{C24CC9FB-45DF-4F14-BCEA-00A84D0E4D57}" type="presOf" srcId="{0CA8250C-1C48-40A4-8FBA-9E1F4346C57C}" destId="{D325248C-D305-4C22-801E-8F178E41515F}" srcOrd="0" destOrd="0" presId="urn:microsoft.com/office/officeart/2005/8/layout/orgChart1"/>
    <dgm:cxn modelId="{7F96FBA1-10FF-4F85-84F7-EA1B8CEDB205}" type="presParOf" srcId="{6E9B8990-798A-488F-85F8-A7A79D7331FA}" destId="{E415359D-2CA5-4DDF-B27A-C43D1F658873}" srcOrd="0" destOrd="0" presId="urn:microsoft.com/office/officeart/2005/8/layout/orgChart1"/>
    <dgm:cxn modelId="{41AF58D6-2FEE-48AC-B383-0D8560137334}" type="presParOf" srcId="{E415359D-2CA5-4DDF-B27A-C43D1F658873}" destId="{E8EB0906-49D0-4321-B4A9-B82CD302ADC1}" srcOrd="0" destOrd="0" presId="urn:microsoft.com/office/officeart/2005/8/layout/orgChart1"/>
    <dgm:cxn modelId="{F2C6918B-4963-4050-973F-01014D39D51A}" type="presParOf" srcId="{E8EB0906-49D0-4321-B4A9-B82CD302ADC1}" destId="{37EAA9D5-E732-410E-84F9-7A75980C7A15}" srcOrd="0" destOrd="0" presId="urn:microsoft.com/office/officeart/2005/8/layout/orgChart1"/>
    <dgm:cxn modelId="{B331EC28-E014-4EF0-A191-826CE58358C2}" type="presParOf" srcId="{E8EB0906-49D0-4321-B4A9-B82CD302ADC1}" destId="{5A207C5D-9306-4B1F-8DEC-26F8BB4B2CFC}" srcOrd="1" destOrd="0" presId="urn:microsoft.com/office/officeart/2005/8/layout/orgChart1"/>
    <dgm:cxn modelId="{D8C45481-4A16-4A7F-A2D4-792279EC3328}" type="presParOf" srcId="{E415359D-2CA5-4DDF-B27A-C43D1F658873}" destId="{F1F4B30D-A815-46A7-9118-19A8401A7C29}" srcOrd="1" destOrd="0" presId="urn:microsoft.com/office/officeart/2005/8/layout/orgChart1"/>
    <dgm:cxn modelId="{2FA3AF54-DB11-4132-A430-9DD51BCE529B}" type="presParOf" srcId="{F1F4B30D-A815-46A7-9118-19A8401A7C29}" destId="{95FBC6F1-538F-4800-8FA0-D43D04B8A585}" srcOrd="0" destOrd="0" presId="urn:microsoft.com/office/officeart/2005/8/layout/orgChart1"/>
    <dgm:cxn modelId="{8B6993DF-D879-4C22-A579-1659F8AC093F}" type="presParOf" srcId="{F1F4B30D-A815-46A7-9118-19A8401A7C29}" destId="{ADF1BB83-4D01-4720-83CF-CDD11D639E4C}" srcOrd="1" destOrd="0" presId="urn:microsoft.com/office/officeart/2005/8/layout/orgChart1"/>
    <dgm:cxn modelId="{232B7FB2-B9EE-47AA-A894-9B60E32B6FC9}" type="presParOf" srcId="{ADF1BB83-4D01-4720-83CF-CDD11D639E4C}" destId="{38CCB41B-B0CE-4F25-AF68-AB5D6CFFFE30}" srcOrd="0" destOrd="0" presId="urn:microsoft.com/office/officeart/2005/8/layout/orgChart1"/>
    <dgm:cxn modelId="{2B1B130B-360A-4485-9A77-1FB9D85FC701}" type="presParOf" srcId="{38CCB41B-B0CE-4F25-AF68-AB5D6CFFFE30}" destId="{73ED8F31-8A19-4EDF-B253-4403119FAD6D}" srcOrd="0" destOrd="0" presId="urn:microsoft.com/office/officeart/2005/8/layout/orgChart1"/>
    <dgm:cxn modelId="{F1DE4873-23A8-4DC6-B229-0600CCAD6798}" type="presParOf" srcId="{38CCB41B-B0CE-4F25-AF68-AB5D6CFFFE30}" destId="{7A5C6BCD-B7C0-47DD-8CCC-F892C409380D}" srcOrd="1" destOrd="0" presId="urn:microsoft.com/office/officeart/2005/8/layout/orgChart1"/>
    <dgm:cxn modelId="{53586016-F634-477E-8991-3C97357BEB70}" type="presParOf" srcId="{ADF1BB83-4D01-4720-83CF-CDD11D639E4C}" destId="{AD521BAE-9C0B-4853-A0DA-8CFA2D39951E}" srcOrd="1" destOrd="0" presId="urn:microsoft.com/office/officeart/2005/8/layout/orgChart1"/>
    <dgm:cxn modelId="{DBD75A29-F7FB-499D-8999-256B9E4899EB}" type="presParOf" srcId="{ADF1BB83-4D01-4720-83CF-CDD11D639E4C}" destId="{B45728B3-D408-428B-B8CF-6D1A4590ABE5}" srcOrd="2" destOrd="0" presId="urn:microsoft.com/office/officeart/2005/8/layout/orgChart1"/>
    <dgm:cxn modelId="{F96459A9-4A64-499B-9980-135C615486E1}" type="presParOf" srcId="{F1F4B30D-A815-46A7-9118-19A8401A7C29}" destId="{D325248C-D305-4C22-801E-8F178E41515F}" srcOrd="2" destOrd="0" presId="urn:microsoft.com/office/officeart/2005/8/layout/orgChart1"/>
    <dgm:cxn modelId="{D5C3D8E3-9F7F-4F50-8C9C-F8B401385292}" type="presParOf" srcId="{F1F4B30D-A815-46A7-9118-19A8401A7C29}" destId="{9A272625-57EE-4460-AB92-C1995B3A2419}" srcOrd="3" destOrd="0" presId="urn:microsoft.com/office/officeart/2005/8/layout/orgChart1"/>
    <dgm:cxn modelId="{3D7FBB35-B602-408C-8013-602882A87DBD}" type="presParOf" srcId="{9A272625-57EE-4460-AB92-C1995B3A2419}" destId="{A919D7F7-AE5F-4965-8966-FFD2B1901F25}" srcOrd="0" destOrd="0" presId="urn:microsoft.com/office/officeart/2005/8/layout/orgChart1"/>
    <dgm:cxn modelId="{D0221D09-F922-4714-B3B4-C1E4C7528320}" type="presParOf" srcId="{A919D7F7-AE5F-4965-8966-FFD2B1901F25}" destId="{F4E9F9C6-0BF2-46B9-950D-7DCE84AA4C90}" srcOrd="0" destOrd="0" presId="urn:microsoft.com/office/officeart/2005/8/layout/orgChart1"/>
    <dgm:cxn modelId="{D87A6D4C-01F4-48FA-9569-21172D6818C4}" type="presParOf" srcId="{A919D7F7-AE5F-4965-8966-FFD2B1901F25}" destId="{D7181386-5352-47D8-B69E-98F5F58B3BBB}" srcOrd="1" destOrd="0" presId="urn:microsoft.com/office/officeart/2005/8/layout/orgChart1"/>
    <dgm:cxn modelId="{EC4B6094-7394-4573-9F36-409CD57EEE2A}" type="presParOf" srcId="{9A272625-57EE-4460-AB92-C1995B3A2419}" destId="{370A82C2-D8EB-4D7B-A163-F8F2B59ED94E}" srcOrd="1" destOrd="0" presId="urn:microsoft.com/office/officeart/2005/8/layout/orgChart1"/>
    <dgm:cxn modelId="{C4472EA8-4471-4FAC-836C-691437CC5A36}" type="presParOf" srcId="{9A272625-57EE-4460-AB92-C1995B3A2419}" destId="{B5061191-0D69-48A9-8226-43D467E998FC}" srcOrd="2" destOrd="0" presId="urn:microsoft.com/office/officeart/2005/8/layout/orgChart1"/>
    <dgm:cxn modelId="{43DBA8CA-645D-4791-BBDC-72F86C0821D6}" type="presParOf" srcId="{F1F4B30D-A815-46A7-9118-19A8401A7C29}" destId="{04147ADD-F3A6-4E6C-9B08-080AA60700C8}" srcOrd="4" destOrd="0" presId="urn:microsoft.com/office/officeart/2005/8/layout/orgChart1"/>
    <dgm:cxn modelId="{804D6F1E-EDB5-44A2-851B-7625F2AC1CA0}" type="presParOf" srcId="{F1F4B30D-A815-46A7-9118-19A8401A7C29}" destId="{F5A08B05-113F-4853-8E55-EEA74569FF0D}" srcOrd="5" destOrd="0" presId="urn:microsoft.com/office/officeart/2005/8/layout/orgChart1"/>
    <dgm:cxn modelId="{B729F6CD-4758-4CA7-A9C1-309B02E799A0}" type="presParOf" srcId="{F5A08B05-113F-4853-8E55-EEA74569FF0D}" destId="{6AAA4A27-1A75-4406-AAE8-D59EB24ECA5E}" srcOrd="0" destOrd="0" presId="urn:microsoft.com/office/officeart/2005/8/layout/orgChart1"/>
    <dgm:cxn modelId="{4B101055-54FC-431A-B911-9F6CFC231EB0}" type="presParOf" srcId="{6AAA4A27-1A75-4406-AAE8-D59EB24ECA5E}" destId="{709DAD23-BF1A-4131-92AD-FC22000518A5}" srcOrd="0" destOrd="0" presId="urn:microsoft.com/office/officeart/2005/8/layout/orgChart1"/>
    <dgm:cxn modelId="{DC7D43A4-E95C-4670-BED5-DD8ADF9D128C}" type="presParOf" srcId="{6AAA4A27-1A75-4406-AAE8-D59EB24ECA5E}" destId="{8A90096D-20AD-4E94-937D-8CFA229A596C}" srcOrd="1" destOrd="0" presId="urn:microsoft.com/office/officeart/2005/8/layout/orgChart1"/>
    <dgm:cxn modelId="{44835C9A-EFE6-488B-9B8D-9735215B874D}" type="presParOf" srcId="{F5A08B05-113F-4853-8E55-EEA74569FF0D}" destId="{0635A77F-38B0-4BAB-9E8C-232218CE84E6}" srcOrd="1" destOrd="0" presId="urn:microsoft.com/office/officeart/2005/8/layout/orgChart1"/>
    <dgm:cxn modelId="{5E566D74-373D-49CD-A892-8E55DFC43911}" type="presParOf" srcId="{F5A08B05-113F-4853-8E55-EEA74569FF0D}" destId="{E792A221-B31D-4179-8C29-27E8F10EA36E}" srcOrd="2" destOrd="0" presId="urn:microsoft.com/office/officeart/2005/8/layout/orgChart1"/>
    <dgm:cxn modelId="{21C0F7C5-014C-4F73-99BC-19B0ECDBDD35}" type="presParOf" srcId="{E415359D-2CA5-4DDF-B27A-C43D1F658873}" destId="{C10BA0B5-D53E-4A31-8B90-0A12DC31A4C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71394-6D3C-4448-B34F-1765CC1C50A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378EBE05-AF4F-4772-ACB9-DB9A091E782C}">
      <dgm:prSet phldrT="[Texto]" custT="1"/>
      <dgm:spPr/>
      <dgm:t>
        <a:bodyPr/>
        <a:lstStyle/>
        <a:p>
          <a:r>
            <a:rPr lang="es-CO" sz="3600" b="1" dirty="0"/>
            <a:t>Tipos de Filtrado Colaborativo</a:t>
          </a:r>
        </a:p>
      </dgm:t>
    </dgm:pt>
    <dgm:pt modelId="{C4B558FE-4F08-4279-A561-C71B5C6C5070}" type="parTrans" cxnId="{6B8E5AF3-CE6C-4494-B456-BD94DB76E71D}">
      <dgm:prSet/>
      <dgm:spPr/>
      <dgm:t>
        <a:bodyPr/>
        <a:lstStyle/>
        <a:p>
          <a:endParaRPr lang="es-CO"/>
        </a:p>
      </dgm:t>
    </dgm:pt>
    <dgm:pt modelId="{AF385A36-9BB0-4FE4-B636-165CAD6C8CFF}" type="sibTrans" cxnId="{6B8E5AF3-CE6C-4494-B456-BD94DB76E71D}">
      <dgm:prSet/>
      <dgm:spPr/>
      <dgm:t>
        <a:bodyPr/>
        <a:lstStyle/>
        <a:p>
          <a:endParaRPr lang="es-CO"/>
        </a:p>
      </dgm:t>
    </dgm:pt>
    <dgm:pt modelId="{DE5AD3D9-A010-4766-BC22-768390D3316F}">
      <dgm:prSet phldrT="[Texto]" custT="1"/>
      <dgm:spPr/>
      <dgm:t>
        <a:bodyPr/>
        <a:lstStyle/>
        <a:p>
          <a:pPr algn="ctr">
            <a:buNone/>
          </a:pPr>
          <a:r>
            <a:rPr lang="es-CO" sz="2800" b="1" i="0" dirty="0"/>
            <a:t>Filtrado Colaborativo basado en usuarios (</a:t>
          </a:r>
          <a:r>
            <a:rPr lang="es-CO" sz="2800" b="1" i="0" dirty="0" err="1"/>
            <a:t>User-based</a:t>
          </a:r>
          <a:r>
            <a:rPr lang="es-CO" sz="2800" b="1" i="0" dirty="0"/>
            <a:t> </a:t>
          </a:r>
          <a:r>
            <a:rPr lang="es-CO" sz="2800" b="1" i="0" dirty="0" err="1"/>
            <a:t>Collaborative</a:t>
          </a:r>
          <a:r>
            <a:rPr lang="es-CO" sz="2800" b="1" i="0" dirty="0"/>
            <a:t> </a:t>
          </a:r>
          <a:r>
            <a:rPr lang="es-CO" sz="2800" b="1" i="0" dirty="0" err="1"/>
            <a:t>Filtering</a:t>
          </a:r>
          <a:r>
            <a:rPr lang="es-CO" sz="2800" b="1" i="0" dirty="0"/>
            <a:t>):</a:t>
          </a:r>
        </a:p>
        <a:p>
          <a:pPr algn="ctr">
            <a:buNone/>
          </a:pPr>
          <a:endParaRPr lang="es-CO" sz="1600" b="1" i="0" dirty="0"/>
        </a:p>
        <a:p>
          <a:pPr algn="ctr">
            <a:buFont typeface="Wingdings" panose="05000000000000000000" pitchFamily="2" charset="2"/>
            <a:buChar char="v"/>
          </a:pPr>
          <a:r>
            <a:rPr lang="es-CO" sz="1800" b="0" i="0" dirty="0"/>
            <a:t>- Se identifican usuarios similares</a:t>
          </a:r>
        </a:p>
        <a:p>
          <a:pPr algn="ctr">
            <a:buFont typeface="Wingdings" panose="05000000000000000000" pitchFamily="2" charset="2"/>
            <a:buChar char="v"/>
          </a:pPr>
          <a:r>
            <a:rPr lang="es-MX" sz="1800" b="0" i="0" dirty="0"/>
            <a:t>- Se recomiendan nuevos ítems a otros usuarios basado en el rating dado por otros usuarios similares (que no haya valorado este usuario)</a:t>
          </a:r>
          <a:endParaRPr lang="es-CO" sz="1800" dirty="0"/>
        </a:p>
      </dgm:t>
    </dgm:pt>
    <dgm:pt modelId="{60039235-6F1D-4157-B870-1DBEAF1DB00F}" type="parTrans" cxnId="{6C284125-2E21-4DF0-8B59-B58FC356156D}">
      <dgm:prSet/>
      <dgm:spPr/>
      <dgm:t>
        <a:bodyPr/>
        <a:lstStyle/>
        <a:p>
          <a:endParaRPr lang="es-CO"/>
        </a:p>
      </dgm:t>
    </dgm:pt>
    <dgm:pt modelId="{DD5FB3CF-CD9C-4B11-BA77-32C75318B7ED}" type="sibTrans" cxnId="{6C284125-2E21-4DF0-8B59-B58FC356156D}">
      <dgm:prSet/>
      <dgm:spPr/>
      <dgm:t>
        <a:bodyPr/>
        <a:lstStyle/>
        <a:p>
          <a:endParaRPr lang="es-CO"/>
        </a:p>
      </dgm:t>
    </dgm:pt>
    <dgm:pt modelId="{F20E5F8C-685A-46A7-9CCE-FC0EF2271DDC}">
      <dgm:prSet phldrT="[Texto]" custT="1"/>
      <dgm:spPr/>
      <dgm:t>
        <a:bodyPr/>
        <a:lstStyle/>
        <a:p>
          <a:r>
            <a:rPr lang="es-CO" sz="2800" b="1" i="0" dirty="0"/>
            <a:t>Filtrado colaborativo basado en productos (</a:t>
          </a:r>
          <a:r>
            <a:rPr lang="es-CO" sz="2800" b="1" i="0" dirty="0" err="1"/>
            <a:t>Item-based</a:t>
          </a:r>
          <a:r>
            <a:rPr lang="es-CO" sz="2800" b="1" i="0" dirty="0"/>
            <a:t> </a:t>
          </a:r>
          <a:r>
            <a:rPr lang="es-CO" sz="2800" b="1" i="0" dirty="0" err="1"/>
            <a:t>Collaborative</a:t>
          </a:r>
          <a:r>
            <a:rPr lang="es-CO" sz="2800" b="1" i="0" dirty="0"/>
            <a:t> </a:t>
          </a:r>
          <a:r>
            <a:rPr lang="es-CO" sz="2800" b="1" i="0" dirty="0" err="1"/>
            <a:t>Filtering</a:t>
          </a:r>
          <a:r>
            <a:rPr lang="es-CO" sz="2800" b="1" i="0" dirty="0"/>
            <a:t>):</a:t>
          </a:r>
        </a:p>
        <a:p>
          <a:endParaRPr lang="es-CO" sz="1500" b="1" i="0" dirty="0"/>
        </a:p>
        <a:p>
          <a:r>
            <a:rPr lang="es-MX" sz="1800" b="0" i="0" dirty="0"/>
            <a:t>- Calcular la similitud entre </a:t>
          </a:r>
          <a:r>
            <a:rPr lang="es-MX" sz="1800" b="0" i="0" dirty="0" err="1"/>
            <a:t>items</a:t>
          </a:r>
          <a:endParaRPr lang="es-MX" sz="1800" b="0" i="0" dirty="0"/>
        </a:p>
        <a:p>
          <a:pPr>
            <a:buFont typeface="Arial" panose="020B0604020202020204" pitchFamily="34" charset="0"/>
            <a:buChar char="•"/>
          </a:pPr>
          <a:r>
            <a:rPr lang="es-MX" sz="1800" b="0" i="0" dirty="0"/>
            <a:t>- Encontrar los “mejores </a:t>
          </a:r>
          <a:r>
            <a:rPr lang="es-MX" sz="1800" b="0" i="0" dirty="0" err="1"/>
            <a:t>items</a:t>
          </a:r>
          <a:r>
            <a:rPr lang="es-MX" sz="1800" b="0" i="0" dirty="0"/>
            <a:t> similares” a los que un usuario no tenga evaluados y recomendárselos.</a:t>
          </a:r>
          <a:endParaRPr lang="es-CO" sz="1800" dirty="0"/>
        </a:p>
      </dgm:t>
    </dgm:pt>
    <dgm:pt modelId="{56CFC949-D000-44C6-AEFA-E35967F6FDD2}" type="parTrans" cxnId="{0BE66AC6-4909-49C2-8254-483B13814931}">
      <dgm:prSet/>
      <dgm:spPr/>
      <dgm:t>
        <a:bodyPr/>
        <a:lstStyle/>
        <a:p>
          <a:endParaRPr lang="es-CO"/>
        </a:p>
      </dgm:t>
    </dgm:pt>
    <dgm:pt modelId="{9A1A96E9-7942-4FAC-B9AE-6AC68EA10B38}" type="sibTrans" cxnId="{0BE66AC6-4909-49C2-8254-483B13814931}">
      <dgm:prSet/>
      <dgm:spPr/>
      <dgm:t>
        <a:bodyPr/>
        <a:lstStyle/>
        <a:p>
          <a:endParaRPr lang="es-CO"/>
        </a:p>
      </dgm:t>
    </dgm:pt>
    <dgm:pt modelId="{1F073ABA-31BA-4C1C-9CA1-A453B5BE864F}" type="pres">
      <dgm:prSet presAssocID="{26F71394-6D3C-4448-B34F-1765CC1C50A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2DCB85E-7777-496A-8224-8B2B44B12CBF}" type="pres">
      <dgm:prSet presAssocID="{378EBE05-AF4F-4772-ACB9-DB9A091E782C}" presName="hierRoot1" presStyleCnt="0">
        <dgm:presLayoutVars>
          <dgm:hierBranch val="init"/>
        </dgm:presLayoutVars>
      </dgm:prSet>
      <dgm:spPr/>
    </dgm:pt>
    <dgm:pt modelId="{64397D4C-BC17-4DFF-9883-E1628009288E}" type="pres">
      <dgm:prSet presAssocID="{378EBE05-AF4F-4772-ACB9-DB9A091E782C}" presName="rootComposite1" presStyleCnt="0"/>
      <dgm:spPr/>
    </dgm:pt>
    <dgm:pt modelId="{B9300F12-7DAE-4029-90D4-1554A9343F56}" type="pres">
      <dgm:prSet presAssocID="{378EBE05-AF4F-4772-ACB9-DB9A091E782C}" presName="rootText1" presStyleLbl="node0" presStyleIdx="0" presStyleCnt="1">
        <dgm:presLayoutVars>
          <dgm:chPref val="3"/>
        </dgm:presLayoutVars>
      </dgm:prSet>
      <dgm:spPr/>
    </dgm:pt>
    <dgm:pt modelId="{F10CF6E5-D32B-402E-A30F-17F9E339EBE9}" type="pres">
      <dgm:prSet presAssocID="{378EBE05-AF4F-4772-ACB9-DB9A091E782C}" presName="rootConnector1" presStyleLbl="node1" presStyleIdx="0" presStyleCnt="0"/>
      <dgm:spPr/>
    </dgm:pt>
    <dgm:pt modelId="{E8A6873E-5362-488A-B60A-1008A6A66883}" type="pres">
      <dgm:prSet presAssocID="{378EBE05-AF4F-4772-ACB9-DB9A091E782C}" presName="hierChild2" presStyleCnt="0"/>
      <dgm:spPr/>
    </dgm:pt>
    <dgm:pt modelId="{A56FA42A-FC51-4695-B6A2-B0F5511C663D}" type="pres">
      <dgm:prSet presAssocID="{60039235-6F1D-4157-B870-1DBEAF1DB00F}" presName="Name37" presStyleLbl="parChTrans1D2" presStyleIdx="0" presStyleCnt="2"/>
      <dgm:spPr/>
    </dgm:pt>
    <dgm:pt modelId="{96624590-2757-4B9C-9D7E-7C2BAC1A5147}" type="pres">
      <dgm:prSet presAssocID="{DE5AD3D9-A010-4766-BC22-768390D3316F}" presName="hierRoot2" presStyleCnt="0">
        <dgm:presLayoutVars>
          <dgm:hierBranch val="init"/>
        </dgm:presLayoutVars>
      </dgm:prSet>
      <dgm:spPr/>
    </dgm:pt>
    <dgm:pt modelId="{C1DD4E69-221F-4BBC-A9D6-6C1ACB8F5026}" type="pres">
      <dgm:prSet presAssocID="{DE5AD3D9-A010-4766-BC22-768390D3316F}" presName="rootComposite" presStyleCnt="0"/>
      <dgm:spPr/>
    </dgm:pt>
    <dgm:pt modelId="{6BB7B950-6E32-48BC-88BF-DF01FA34FFAF}" type="pres">
      <dgm:prSet presAssocID="{DE5AD3D9-A010-4766-BC22-768390D3316F}" presName="rootText" presStyleLbl="node2" presStyleIdx="0" presStyleCnt="2" custScaleX="135515" custScaleY="160020">
        <dgm:presLayoutVars>
          <dgm:chPref val="3"/>
        </dgm:presLayoutVars>
      </dgm:prSet>
      <dgm:spPr/>
    </dgm:pt>
    <dgm:pt modelId="{0B7C038D-90E7-40F2-A8D8-287F842A24E6}" type="pres">
      <dgm:prSet presAssocID="{DE5AD3D9-A010-4766-BC22-768390D3316F}" presName="rootConnector" presStyleLbl="node2" presStyleIdx="0" presStyleCnt="2"/>
      <dgm:spPr/>
    </dgm:pt>
    <dgm:pt modelId="{72B347E1-731D-40D2-A602-EA266CB72D03}" type="pres">
      <dgm:prSet presAssocID="{DE5AD3D9-A010-4766-BC22-768390D3316F}" presName="hierChild4" presStyleCnt="0"/>
      <dgm:spPr/>
    </dgm:pt>
    <dgm:pt modelId="{28D32914-6D9C-48DA-9CC5-6808E13DA7CE}" type="pres">
      <dgm:prSet presAssocID="{DE5AD3D9-A010-4766-BC22-768390D3316F}" presName="hierChild5" presStyleCnt="0"/>
      <dgm:spPr/>
    </dgm:pt>
    <dgm:pt modelId="{6440A8D2-B4D2-4934-9907-E7571A9E4274}" type="pres">
      <dgm:prSet presAssocID="{56CFC949-D000-44C6-AEFA-E35967F6FDD2}" presName="Name37" presStyleLbl="parChTrans1D2" presStyleIdx="1" presStyleCnt="2"/>
      <dgm:spPr/>
    </dgm:pt>
    <dgm:pt modelId="{536AB134-2FCD-4ACD-AAB6-1DE7BA1DA0E8}" type="pres">
      <dgm:prSet presAssocID="{F20E5F8C-685A-46A7-9CCE-FC0EF2271DDC}" presName="hierRoot2" presStyleCnt="0">
        <dgm:presLayoutVars>
          <dgm:hierBranch val="init"/>
        </dgm:presLayoutVars>
      </dgm:prSet>
      <dgm:spPr/>
    </dgm:pt>
    <dgm:pt modelId="{DEC70351-ED6F-40EA-86BC-B2FFD53B0C91}" type="pres">
      <dgm:prSet presAssocID="{F20E5F8C-685A-46A7-9CCE-FC0EF2271DDC}" presName="rootComposite" presStyleCnt="0"/>
      <dgm:spPr/>
    </dgm:pt>
    <dgm:pt modelId="{4F19E8D3-26DA-4F05-85E1-4AB74A31EAE9}" type="pres">
      <dgm:prSet presAssocID="{F20E5F8C-685A-46A7-9CCE-FC0EF2271DDC}" presName="rootText" presStyleLbl="node2" presStyleIdx="1" presStyleCnt="2" custScaleX="127858" custScaleY="161261">
        <dgm:presLayoutVars>
          <dgm:chPref val="3"/>
        </dgm:presLayoutVars>
      </dgm:prSet>
      <dgm:spPr/>
    </dgm:pt>
    <dgm:pt modelId="{97BED5E0-749F-4C1C-9730-5D408E02229C}" type="pres">
      <dgm:prSet presAssocID="{F20E5F8C-685A-46A7-9CCE-FC0EF2271DDC}" presName="rootConnector" presStyleLbl="node2" presStyleIdx="1" presStyleCnt="2"/>
      <dgm:spPr/>
    </dgm:pt>
    <dgm:pt modelId="{B801DD2B-9F0C-4957-A6D7-83A7F7201D7D}" type="pres">
      <dgm:prSet presAssocID="{F20E5F8C-685A-46A7-9CCE-FC0EF2271DDC}" presName="hierChild4" presStyleCnt="0"/>
      <dgm:spPr/>
    </dgm:pt>
    <dgm:pt modelId="{862EB7B2-8AAD-4B4F-BF91-7028A9D80B0F}" type="pres">
      <dgm:prSet presAssocID="{F20E5F8C-685A-46A7-9CCE-FC0EF2271DDC}" presName="hierChild5" presStyleCnt="0"/>
      <dgm:spPr/>
    </dgm:pt>
    <dgm:pt modelId="{8D1EB702-FDEA-4AB8-9F12-675BB85A17CE}" type="pres">
      <dgm:prSet presAssocID="{378EBE05-AF4F-4772-ACB9-DB9A091E782C}" presName="hierChild3" presStyleCnt="0"/>
      <dgm:spPr/>
    </dgm:pt>
  </dgm:ptLst>
  <dgm:cxnLst>
    <dgm:cxn modelId="{6C284125-2E21-4DF0-8B59-B58FC356156D}" srcId="{378EBE05-AF4F-4772-ACB9-DB9A091E782C}" destId="{DE5AD3D9-A010-4766-BC22-768390D3316F}" srcOrd="0" destOrd="0" parTransId="{60039235-6F1D-4157-B870-1DBEAF1DB00F}" sibTransId="{DD5FB3CF-CD9C-4B11-BA77-32C75318B7ED}"/>
    <dgm:cxn modelId="{EC9B7B2B-B91F-43CC-AAD2-608A25A9F1E3}" type="presOf" srcId="{F20E5F8C-685A-46A7-9CCE-FC0EF2271DDC}" destId="{97BED5E0-749F-4C1C-9730-5D408E02229C}" srcOrd="1" destOrd="0" presId="urn:microsoft.com/office/officeart/2005/8/layout/orgChart1"/>
    <dgm:cxn modelId="{8C5A6954-E542-4C0F-BD20-C3EE5E3AF5EE}" type="presOf" srcId="{DE5AD3D9-A010-4766-BC22-768390D3316F}" destId="{6BB7B950-6E32-48BC-88BF-DF01FA34FFAF}" srcOrd="0" destOrd="0" presId="urn:microsoft.com/office/officeart/2005/8/layout/orgChart1"/>
    <dgm:cxn modelId="{40AFCD81-7D53-4039-8D31-5B33092F4363}" type="presOf" srcId="{26F71394-6D3C-4448-B34F-1765CC1C50AB}" destId="{1F073ABA-31BA-4C1C-9CA1-A453B5BE864F}" srcOrd="0" destOrd="0" presId="urn:microsoft.com/office/officeart/2005/8/layout/orgChart1"/>
    <dgm:cxn modelId="{EA06E691-D44F-4965-9D94-685A5797EF84}" type="presOf" srcId="{378EBE05-AF4F-4772-ACB9-DB9A091E782C}" destId="{F10CF6E5-D32B-402E-A30F-17F9E339EBE9}" srcOrd="1" destOrd="0" presId="urn:microsoft.com/office/officeart/2005/8/layout/orgChart1"/>
    <dgm:cxn modelId="{4C2B7DB3-D40A-4E68-A3A3-483920BAD0E6}" type="presOf" srcId="{60039235-6F1D-4157-B870-1DBEAF1DB00F}" destId="{A56FA42A-FC51-4695-B6A2-B0F5511C663D}" srcOrd="0" destOrd="0" presId="urn:microsoft.com/office/officeart/2005/8/layout/orgChart1"/>
    <dgm:cxn modelId="{A3C579BA-7628-4301-A013-8565F2F42E0D}" type="presOf" srcId="{56CFC949-D000-44C6-AEFA-E35967F6FDD2}" destId="{6440A8D2-B4D2-4934-9907-E7571A9E4274}" srcOrd="0" destOrd="0" presId="urn:microsoft.com/office/officeart/2005/8/layout/orgChart1"/>
    <dgm:cxn modelId="{3E9760BD-C412-49DA-8990-D7CDB59E6E3E}" type="presOf" srcId="{F20E5F8C-685A-46A7-9CCE-FC0EF2271DDC}" destId="{4F19E8D3-26DA-4F05-85E1-4AB74A31EAE9}" srcOrd="0" destOrd="0" presId="urn:microsoft.com/office/officeart/2005/8/layout/orgChart1"/>
    <dgm:cxn modelId="{0BE66AC6-4909-49C2-8254-483B13814931}" srcId="{378EBE05-AF4F-4772-ACB9-DB9A091E782C}" destId="{F20E5F8C-685A-46A7-9CCE-FC0EF2271DDC}" srcOrd="1" destOrd="0" parTransId="{56CFC949-D000-44C6-AEFA-E35967F6FDD2}" sibTransId="{9A1A96E9-7942-4FAC-B9AE-6AC68EA10B38}"/>
    <dgm:cxn modelId="{0AD2C7E5-8FA8-417A-9B3A-BE7A549CDE49}" type="presOf" srcId="{378EBE05-AF4F-4772-ACB9-DB9A091E782C}" destId="{B9300F12-7DAE-4029-90D4-1554A9343F56}" srcOrd="0" destOrd="0" presId="urn:microsoft.com/office/officeart/2005/8/layout/orgChart1"/>
    <dgm:cxn modelId="{E9F2D7EB-793F-428C-B775-877CC451D9F9}" type="presOf" srcId="{DE5AD3D9-A010-4766-BC22-768390D3316F}" destId="{0B7C038D-90E7-40F2-A8D8-287F842A24E6}" srcOrd="1" destOrd="0" presId="urn:microsoft.com/office/officeart/2005/8/layout/orgChart1"/>
    <dgm:cxn modelId="{6B8E5AF3-CE6C-4494-B456-BD94DB76E71D}" srcId="{26F71394-6D3C-4448-B34F-1765CC1C50AB}" destId="{378EBE05-AF4F-4772-ACB9-DB9A091E782C}" srcOrd="0" destOrd="0" parTransId="{C4B558FE-4F08-4279-A561-C71B5C6C5070}" sibTransId="{AF385A36-9BB0-4FE4-B636-165CAD6C8CFF}"/>
    <dgm:cxn modelId="{E29E3BD9-92B5-4DA2-BCF2-21AC0DBD81D4}" type="presParOf" srcId="{1F073ABA-31BA-4C1C-9CA1-A453B5BE864F}" destId="{52DCB85E-7777-496A-8224-8B2B44B12CBF}" srcOrd="0" destOrd="0" presId="urn:microsoft.com/office/officeart/2005/8/layout/orgChart1"/>
    <dgm:cxn modelId="{63CB79F5-2628-4DF0-8B75-7C57D686C35F}" type="presParOf" srcId="{52DCB85E-7777-496A-8224-8B2B44B12CBF}" destId="{64397D4C-BC17-4DFF-9883-E1628009288E}" srcOrd="0" destOrd="0" presId="urn:microsoft.com/office/officeart/2005/8/layout/orgChart1"/>
    <dgm:cxn modelId="{200E3CB3-4807-49A0-B556-FB5AA1B39423}" type="presParOf" srcId="{64397D4C-BC17-4DFF-9883-E1628009288E}" destId="{B9300F12-7DAE-4029-90D4-1554A9343F56}" srcOrd="0" destOrd="0" presId="urn:microsoft.com/office/officeart/2005/8/layout/orgChart1"/>
    <dgm:cxn modelId="{B59B22ED-36D9-4CB2-B400-91E20DF11D8A}" type="presParOf" srcId="{64397D4C-BC17-4DFF-9883-E1628009288E}" destId="{F10CF6E5-D32B-402E-A30F-17F9E339EBE9}" srcOrd="1" destOrd="0" presId="urn:microsoft.com/office/officeart/2005/8/layout/orgChart1"/>
    <dgm:cxn modelId="{0AFD670D-DB54-409F-858F-03C9A726B56E}" type="presParOf" srcId="{52DCB85E-7777-496A-8224-8B2B44B12CBF}" destId="{E8A6873E-5362-488A-B60A-1008A6A66883}" srcOrd="1" destOrd="0" presId="urn:microsoft.com/office/officeart/2005/8/layout/orgChart1"/>
    <dgm:cxn modelId="{29DC0853-3835-48C7-9FEB-2EC0946132F5}" type="presParOf" srcId="{E8A6873E-5362-488A-B60A-1008A6A66883}" destId="{A56FA42A-FC51-4695-B6A2-B0F5511C663D}" srcOrd="0" destOrd="0" presId="urn:microsoft.com/office/officeart/2005/8/layout/orgChart1"/>
    <dgm:cxn modelId="{97551D61-D6FB-4C2A-8CAA-D7E0264E12A3}" type="presParOf" srcId="{E8A6873E-5362-488A-B60A-1008A6A66883}" destId="{96624590-2757-4B9C-9D7E-7C2BAC1A5147}" srcOrd="1" destOrd="0" presId="urn:microsoft.com/office/officeart/2005/8/layout/orgChart1"/>
    <dgm:cxn modelId="{78D8B455-62B7-4713-BBF2-1546F7C49846}" type="presParOf" srcId="{96624590-2757-4B9C-9D7E-7C2BAC1A5147}" destId="{C1DD4E69-221F-4BBC-A9D6-6C1ACB8F5026}" srcOrd="0" destOrd="0" presId="urn:microsoft.com/office/officeart/2005/8/layout/orgChart1"/>
    <dgm:cxn modelId="{6575E562-FCB8-4994-8933-CB0DC1480709}" type="presParOf" srcId="{C1DD4E69-221F-4BBC-A9D6-6C1ACB8F5026}" destId="{6BB7B950-6E32-48BC-88BF-DF01FA34FFAF}" srcOrd="0" destOrd="0" presId="urn:microsoft.com/office/officeart/2005/8/layout/orgChart1"/>
    <dgm:cxn modelId="{EB6E4FC0-09C2-497C-8F40-C0669977C395}" type="presParOf" srcId="{C1DD4E69-221F-4BBC-A9D6-6C1ACB8F5026}" destId="{0B7C038D-90E7-40F2-A8D8-287F842A24E6}" srcOrd="1" destOrd="0" presId="urn:microsoft.com/office/officeart/2005/8/layout/orgChart1"/>
    <dgm:cxn modelId="{6BE486C1-2B8C-4B63-A58E-BB6F66BEA629}" type="presParOf" srcId="{96624590-2757-4B9C-9D7E-7C2BAC1A5147}" destId="{72B347E1-731D-40D2-A602-EA266CB72D03}" srcOrd="1" destOrd="0" presId="urn:microsoft.com/office/officeart/2005/8/layout/orgChart1"/>
    <dgm:cxn modelId="{0FA75B50-CCD6-47A6-8FE8-D760479326B0}" type="presParOf" srcId="{96624590-2757-4B9C-9D7E-7C2BAC1A5147}" destId="{28D32914-6D9C-48DA-9CC5-6808E13DA7CE}" srcOrd="2" destOrd="0" presId="urn:microsoft.com/office/officeart/2005/8/layout/orgChart1"/>
    <dgm:cxn modelId="{11F5FE38-4DCF-4D1E-86DC-DA49052810AA}" type="presParOf" srcId="{E8A6873E-5362-488A-B60A-1008A6A66883}" destId="{6440A8D2-B4D2-4934-9907-E7571A9E4274}" srcOrd="2" destOrd="0" presId="urn:microsoft.com/office/officeart/2005/8/layout/orgChart1"/>
    <dgm:cxn modelId="{F48EC3F3-5EA5-4D9E-A53C-9494217FF14C}" type="presParOf" srcId="{E8A6873E-5362-488A-B60A-1008A6A66883}" destId="{536AB134-2FCD-4ACD-AAB6-1DE7BA1DA0E8}" srcOrd="3" destOrd="0" presId="urn:microsoft.com/office/officeart/2005/8/layout/orgChart1"/>
    <dgm:cxn modelId="{4FE89D4D-ACAC-4AA7-B5C2-897AFF81B840}" type="presParOf" srcId="{536AB134-2FCD-4ACD-AAB6-1DE7BA1DA0E8}" destId="{DEC70351-ED6F-40EA-86BC-B2FFD53B0C91}" srcOrd="0" destOrd="0" presId="urn:microsoft.com/office/officeart/2005/8/layout/orgChart1"/>
    <dgm:cxn modelId="{0D56FA7B-AE05-434F-BD53-EB20DECF8F3F}" type="presParOf" srcId="{DEC70351-ED6F-40EA-86BC-B2FFD53B0C91}" destId="{4F19E8D3-26DA-4F05-85E1-4AB74A31EAE9}" srcOrd="0" destOrd="0" presId="urn:microsoft.com/office/officeart/2005/8/layout/orgChart1"/>
    <dgm:cxn modelId="{90022FAE-7216-4610-9EE2-E3F9DE1FC8FB}" type="presParOf" srcId="{DEC70351-ED6F-40EA-86BC-B2FFD53B0C91}" destId="{97BED5E0-749F-4C1C-9730-5D408E02229C}" srcOrd="1" destOrd="0" presId="urn:microsoft.com/office/officeart/2005/8/layout/orgChart1"/>
    <dgm:cxn modelId="{D349F495-6AEA-4F46-8FFC-3469AD1A304D}" type="presParOf" srcId="{536AB134-2FCD-4ACD-AAB6-1DE7BA1DA0E8}" destId="{B801DD2B-9F0C-4957-A6D7-83A7F7201D7D}" srcOrd="1" destOrd="0" presId="urn:microsoft.com/office/officeart/2005/8/layout/orgChart1"/>
    <dgm:cxn modelId="{D58D2411-9912-411C-BEF7-F53C6E005F4D}" type="presParOf" srcId="{536AB134-2FCD-4ACD-AAB6-1DE7BA1DA0E8}" destId="{862EB7B2-8AAD-4B4F-BF91-7028A9D80B0F}" srcOrd="2" destOrd="0" presId="urn:microsoft.com/office/officeart/2005/8/layout/orgChart1"/>
    <dgm:cxn modelId="{A0FE4FF3-28FD-43F0-A144-1C5DCAD58D01}" type="presParOf" srcId="{52DCB85E-7777-496A-8224-8B2B44B12CBF}" destId="{8D1EB702-FDEA-4AB8-9F12-675BB85A17C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47ADD-F3A6-4E6C-9B08-080AA60700C8}">
      <dsp:nvSpPr>
        <dsp:cNvPr id="0" name=""/>
        <dsp:cNvSpPr/>
      </dsp:nvSpPr>
      <dsp:spPr>
        <a:xfrm>
          <a:off x="5499652" y="1897101"/>
          <a:ext cx="3852993" cy="566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021"/>
              </a:lnTo>
              <a:lnTo>
                <a:pt x="3852993" y="283021"/>
              </a:lnTo>
              <a:lnTo>
                <a:pt x="3852993" y="566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5248C-D305-4C22-801E-8F178E41515F}">
      <dsp:nvSpPr>
        <dsp:cNvPr id="0" name=""/>
        <dsp:cNvSpPr/>
      </dsp:nvSpPr>
      <dsp:spPr>
        <a:xfrm>
          <a:off x="5453932" y="1897101"/>
          <a:ext cx="91440" cy="6190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90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BC6F1-538F-4800-8FA0-D43D04B8A585}">
      <dsp:nvSpPr>
        <dsp:cNvPr id="0" name=""/>
        <dsp:cNvSpPr/>
      </dsp:nvSpPr>
      <dsp:spPr>
        <a:xfrm>
          <a:off x="1940165" y="1897101"/>
          <a:ext cx="3559486" cy="566043"/>
        </a:xfrm>
        <a:custGeom>
          <a:avLst/>
          <a:gdLst/>
          <a:ahLst/>
          <a:cxnLst/>
          <a:rect l="0" t="0" r="0" b="0"/>
          <a:pathLst>
            <a:path>
              <a:moveTo>
                <a:pt x="3559486" y="0"/>
              </a:moveTo>
              <a:lnTo>
                <a:pt x="3559486" y="283021"/>
              </a:lnTo>
              <a:lnTo>
                <a:pt x="0" y="283021"/>
              </a:lnTo>
              <a:lnTo>
                <a:pt x="0" y="5660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AA9D5-E732-410E-84F9-7A75980C7A15}">
      <dsp:nvSpPr>
        <dsp:cNvPr id="0" name=""/>
        <dsp:cNvSpPr/>
      </dsp:nvSpPr>
      <dsp:spPr>
        <a:xfrm>
          <a:off x="4151928" y="549377"/>
          <a:ext cx="2695447" cy="13477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600" b="0" i="0" kern="1200" dirty="0"/>
            <a:t>Tipos de motores</a:t>
          </a:r>
          <a:endParaRPr lang="es-CO" sz="4600" kern="1200" dirty="0"/>
        </a:p>
      </dsp:txBody>
      <dsp:txXfrm>
        <a:off x="4151928" y="549377"/>
        <a:ext cx="2695447" cy="1347723"/>
      </dsp:txXfrm>
    </dsp:sp>
    <dsp:sp modelId="{73ED8F31-8A19-4EDF-B253-4403119FAD6D}">
      <dsp:nvSpPr>
        <dsp:cNvPr id="0" name=""/>
        <dsp:cNvSpPr/>
      </dsp:nvSpPr>
      <dsp:spPr>
        <a:xfrm>
          <a:off x="939" y="2463144"/>
          <a:ext cx="3878451" cy="2429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 err="1"/>
            <a:t>Popularity</a:t>
          </a:r>
          <a:r>
            <a:rPr lang="es-CO" sz="2800" b="1" i="0" kern="1200" dirty="0"/>
            <a:t>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Aconseja por la “popularidad” de los productos. Por ejemplo, “los más vendidos” globalmente, se ofrecerán a todos los usuarios por igual sin aprovechar la personalización. Es fácil de implementar y en algunos casos es efectiva.</a:t>
          </a:r>
          <a:endParaRPr lang="es-CO" sz="1800" kern="1200" dirty="0"/>
        </a:p>
      </dsp:txBody>
      <dsp:txXfrm>
        <a:off x="939" y="2463144"/>
        <a:ext cx="3878451" cy="2429918"/>
      </dsp:txXfrm>
    </dsp:sp>
    <dsp:sp modelId="{F4E9F9C6-0BF2-46B9-950D-7DCE84AA4C90}">
      <dsp:nvSpPr>
        <dsp:cNvPr id="0" name=""/>
        <dsp:cNvSpPr/>
      </dsp:nvSpPr>
      <dsp:spPr>
        <a:xfrm>
          <a:off x="4151928" y="2516164"/>
          <a:ext cx="2695447" cy="24565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/>
            <a:t>Content-</a:t>
          </a:r>
          <a:r>
            <a:rPr lang="es-CO" sz="2800" b="1" i="0" kern="1200" dirty="0" err="1"/>
            <a:t>based</a:t>
          </a:r>
          <a:r>
            <a:rPr lang="es-CO" sz="2800" b="1" i="0" kern="1200" dirty="0"/>
            <a:t>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A partir de productos visitados por el usuario, se intenta “adivinar” qué busca el usuario y ofrecer mercancías similares.</a:t>
          </a:r>
          <a:endParaRPr lang="es-CO" sz="1800" kern="1200" dirty="0"/>
        </a:p>
      </dsp:txBody>
      <dsp:txXfrm>
        <a:off x="4151928" y="2516164"/>
        <a:ext cx="2695447" cy="2456576"/>
      </dsp:txXfrm>
    </dsp:sp>
    <dsp:sp modelId="{709DAD23-BF1A-4131-92AD-FC22000518A5}">
      <dsp:nvSpPr>
        <dsp:cNvPr id="0" name=""/>
        <dsp:cNvSpPr/>
      </dsp:nvSpPr>
      <dsp:spPr>
        <a:xfrm>
          <a:off x="7706926" y="2463144"/>
          <a:ext cx="3291437" cy="24277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 err="1"/>
            <a:t>Colaborative</a:t>
          </a:r>
          <a:r>
            <a:rPr lang="es-CO" sz="2800" b="1" i="0" kern="1200" dirty="0"/>
            <a:t>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Es el más novedoso, pues utiliza la información de “masas” para identificar perfiles similares y aprender de los datos para recomendar productos de manera individual.</a:t>
          </a:r>
          <a:endParaRPr lang="es-CO" sz="1800" kern="1200" dirty="0"/>
        </a:p>
      </dsp:txBody>
      <dsp:txXfrm>
        <a:off x="7706926" y="2463144"/>
        <a:ext cx="3291437" cy="2427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0A8D2-B4D2-4934-9907-E7571A9E4274}">
      <dsp:nvSpPr>
        <dsp:cNvPr id="0" name=""/>
        <dsp:cNvSpPr/>
      </dsp:nvSpPr>
      <dsp:spPr>
        <a:xfrm>
          <a:off x="5493026" y="1744040"/>
          <a:ext cx="2723422" cy="730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408"/>
              </a:lnTo>
              <a:lnTo>
                <a:pt x="2723422" y="365408"/>
              </a:lnTo>
              <a:lnTo>
                <a:pt x="2723422" y="73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FA42A-FC51-4695-B6A2-B0F5511C663D}">
      <dsp:nvSpPr>
        <dsp:cNvPr id="0" name=""/>
        <dsp:cNvSpPr/>
      </dsp:nvSpPr>
      <dsp:spPr>
        <a:xfrm>
          <a:off x="2902838" y="1744040"/>
          <a:ext cx="2590187" cy="730816"/>
        </a:xfrm>
        <a:custGeom>
          <a:avLst/>
          <a:gdLst/>
          <a:ahLst/>
          <a:cxnLst/>
          <a:rect l="0" t="0" r="0" b="0"/>
          <a:pathLst>
            <a:path>
              <a:moveTo>
                <a:pt x="2590187" y="0"/>
              </a:moveTo>
              <a:lnTo>
                <a:pt x="2590187" y="365408"/>
              </a:lnTo>
              <a:lnTo>
                <a:pt x="0" y="365408"/>
              </a:lnTo>
              <a:lnTo>
                <a:pt x="0" y="730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00F12-7DAE-4029-90D4-1554A9343F56}">
      <dsp:nvSpPr>
        <dsp:cNvPr id="0" name=""/>
        <dsp:cNvSpPr/>
      </dsp:nvSpPr>
      <dsp:spPr>
        <a:xfrm>
          <a:off x="3752986" y="4001"/>
          <a:ext cx="3480078" cy="17400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b="1" kern="1200" dirty="0"/>
            <a:t>Tipos de Filtrado Colaborativo</a:t>
          </a:r>
        </a:p>
      </dsp:txBody>
      <dsp:txXfrm>
        <a:off x="3752986" y="4001"/>
        <a:ext cx="3480078" cy="1740039"/>
      </dsp:txXfrm>
    </dsp:sp>
    <dsp:sp modelId="{6BB7B950-6E32-48BC-88BF-DF01FA34FFAF}">
      <dsp:nvSpPr>
        <dsp:cNvPr id="0" name=""/>
        <dsp:cNvSpPr/>
      </dsp:nvSpPr>
      <dsp:spPr>
        <a:xfrm>
          <a:off x="544823" y="2474857"/>
          <a:ext cx="4716028" cy="2784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/>
            <a:t>Filtrado Colaborativo basado en usuarios (</a:t>
          </a:r>
          <a:r>
            <a:rPr lang="es-CO" sz="2800" b="1" i="0" kern="1200" dirty="0" err="1"/>
            <a:t>User-based</a:t>
          </a:r>
          <a:r>
            <a:rPr lang="es-CO" sz="2800" b="1" i="0" kern="1200" dirty="0"/>
            <a:t> </a:t>
          </a:r>
          <a:r>
            <a:rPr lang="es-CO" sz="2800" b="1" i="0" kern="1200" dirty="0" err="1"/>
            <a:t>Collaborative</a:t>
          </a:r>
          <a:r>
            <a:rPr lang="es-CO" sz="2800" b="1" i="0" kern="1200" dirty="0"/>
            <a:t> </a:t>
          </a:r>
          <a:r>
            <a:rPr lang="es-CO" sz="2800" b="1" i="0" kern="1200" dirty="0" err="1"/>
            <a:t>Filtering</a:t>
          </a:r>
          <a:r>
            <a:rPr lang="es-CO" sz="2800" b="1" i="0" kern="1200" dirty="0"/>
            <a:t>):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600" b="1" i="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CO" sz="1800" b="0" i="0" kern="1200" dirty="0"/>
            <a:t>- Se identifican usuarios similares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MX" sz="1800" b="0" i="0" kern="1200" dirty="0"/>
            <a:t>- Se recomiendan nuevos ítems a otros usuarios basado en el rating dado por otros usuarios similares (que no haya valorado este usuario)</a:t>
          </a:r>
          <a:endParaRPr lang="es-CO" sz="1800" kern="1200" dirty="0"/>
        </a:p>
      </dsp:txBody>
      <dsp:txXfrm>
        <a:off x="544823" y="2474857"/>
        <a:ext cx="4716028" cy="2784410"/>
      </dsp:txXfrm>
    </dsp:sp>
    <dsp:sp modelId="{4F19E8D3-26DA-4F05-85E1-4AB74A31EAE9}">
      <dsp:nvSpPr>
        <dsp:cNvPr id="0" name=""/>
        <dsp:cNvSpPr/>
      </dsp:nvSpPr>
      <dsp:spPr>
        <a:xfrm>
          <a:off x="5991669" y="2474857"/>
          <a:ext cx="4449559" cy="28060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i="0" kern="1200" dirty="0"/>
            <a:t>Filtrado colaborativo basado en productos (</a:t>
          </a:r>
          <a:r>
            <a:rPr lang="es-CO" sz="2800" b="1" i="0" kern="1200" dirty="0" err="1"/>
            <a:t>Item-based</a:t>
          </a:r>
          <a:r>
            <a:rPr lang="es-CO" sz="2800" b="1" i="0" kern="1200" dirty="0"/>
            <a:t> </a:t>
          </a:r>
          <a:r>
            <a:rPr lang="es-CO" sz="2800" b="1" i="0" kern="1200" dirty="0" err="1"/>
            <a:t>Collaborative</a:t>
          </a:r>
          <a:r>
            <a:rPr lang="es-CO" sz="2800" b="1" i="0" kern="1200" dirty="0"/>
            <a:t> </a:t>
          </a:r>
          <a:r>
            <a:rPr lang="es-CO" sz="2800" b="1" i="0" kern="1200" dirty="0" err="1"/>
            <a:t>Filtering</a:t>
          </a:r>
          <a:r>
            <a:rPr lang="es-CO" sz="2800" b="1" i="0" kern="1200" dirty="0"/>
            <a:t>):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b="1" i="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i="0" kern="1200" dirty="0"/>
            <a:t>- Calcular la similitud entre </a:t>
          </a:r>
          <a:r>
            <a:rPr lang="es-MX" sz="1800" b="0" i="0" kern="1200" dirty="0" err="1"/>
            <a:t>items</a:t>
          </a:r>
          <a:endParaRPr lang="es-MX" sz="1800" b="0" i="0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800" b="0" i="0" kern="1200" dirty="0"/>
            <a:t>- Encontrar los “mejores </a:t>
          </a:r>
          <a:r>
            <a:rPr lang="es-MX" sz="1800" b="0" i="0" kern="1200" dirty="0" err="1"/>
            <a:t>items</a:t>
          </a:r>
          <a:r>
            <a:rPr lang="es-MX" sz="1800" b="0" i="0" kern="1200" dirty="0"/>
            <a:t> similares” a los que un usuario no tenga evaluados y recomendárselos.</a:t>
          </a:r>
          <a:endParaRPr lang="es-CO" sz="1800" kern="1200" dirty="0"/>
        </a:p>
      </dsp:txBody>
      <dsp:txXfrm>
        <a:off x="5991669" y="2474857"/>
        <a:ext cx="4449559" cy="2806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6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10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10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4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2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94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3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7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1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9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8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11/02/2021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33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arroba.com/que-son-los-sistemas-de-recomendacion/#:~:text=DEF%3A%20Un%20sistema%20de%20recomendaci%C3%B3n,tipo%20de%20elementos%20(items).&amp;text=Otra%20web%20mas%20que%20conocida%20con%20un%20sistema%20de%20recomendaci%C3%B3n%20es%20YouTub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36512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23401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5999" y="4323088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2533867"/>
            <a:ext cx="47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Sistema de Recomendación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42690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35047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141313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MACHINE LEARNING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320ED65-3108-467E-979F-3244A095264D}"/>
              </a:ext>
            </a:extLst>
          </p:cNvPr>
          <p:cNvSpPr/>
          <p:nvPr/>
        </p:nvSpPr>
        <p:spPr>
          <a:xfrm>
            <a:off x="6095999" y="3329756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Roboto Bk"/>
              </a:rPr>
              <a:t>PRESENTADO POR: </a:t>
            </a:r>
            <a:r>
              <a:rPr lang="es-MX" dirty="0">
                <a:latin typeface="Roboto Bk"/>
              </a:rPr>
              <a:t>Jhon Daniel Gonzalez Lopez</a:t>
            </a:r>
            <a:endParaRPr lang="es-CO" dirty="0">
              <a:latin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FBAB471-9F89-495A-AA2D-EA63BDD3CB19}"/>
              </a:ext>
            </a:extLst>
          </p:cNvPr>
          <p:cNvSpPr txBox="1"/>
          <p:nvPr/>
        </p:nvSpPr>
        <p:spPr>
          <a:xfrm>
            <a:off x="596348" y="98713"/>
            <a:ext cx="109993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/>
              <a:t>Casos de aplicación</a:t>
            </a:r>
          </a:p>
          <a:p>
            <a:pPr algn="ctr"/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los casos más conocidos de uso de esta tecnología son Netflix acertando en recomendar series y películas, Spotify sugiriendo canciones y artistas </a:t>
            </a:r>
            <a:r>
              <a:rPr lang="es-MX" sz="2400" dirty="0" err="1"/>
              <a:t>ó</a:t>
            </a:r>
            <a:r>
              <a:rPr lang="es-MX" sz="2400" dirty="0"/>
              <a:t> Amazon ofreciendo productos de venta cruzada &lt;&lt;sospechosamente&gt;&gt; muy tentadores para cada usuario.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Pero también Google nos sugiere búsquedas relacionadas, Android aplicaciones en su tienda y Facebook amistades. O las típicas “lecturas relacionadas” en los blogs y periódicos.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Todo E-</a:t>
            </a:r>
            <a:r>
              <a:rPr lang="es-MX" sz="2400" dirty="0" err="1"/>
              <a:t>Comerce</a:t>
            </a:r>
            <a:r>
              <a:rPr lang="es-MX" sz="2400" dirty="0"/>
              <a:t> que se precie de serlo debe utilizar esta herramienta y si no lo hace… estará perdiendo una ventaja competitiva para potenciar sus ventas.</a:t>
            </a:r>
            <a:endParaRPr lang="es-CO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1B735B-484E-4318-8ED7-419990A7A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48" y="4346030"/>
            <a:ext cx="10999304" cy="251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14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9894914-4EE1-4313-8051-111179F76AA5}"/>
              </a:ext>
            </a:extLst>
          </p:cNvPr>
          <p:cNvSpPr txBox="1"/>
          <p:nvPr/>
        </p:nvSpPr>
        <p:spPr>
          <a:xfrm>
            <a:off x="622852" y="227447"/>
            <a:ext cx="1099930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Referencia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err="1"/>
              <a:t>Bagnato</a:t>
            </a:r>
            <a:r>
              <a:rPr lang="es-CO" dirty="0"/>
              <a:t>, Juan Ignacio (</a:t>
            </a:r>
            <a:r>
              <a:rPr lang="es-MX" dirty="0"/>
              <a:t>27 de agosto de </a:t>
            </a:r>
            <a:r>
              <a:rPr lang="es-CO" dirty="0"/>
              <a:t>2019). Sistemas de Recomendación. Recuperado de https://www.aprendemachinelearning.com/sistemas-de-recomendacion/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Moya, D. (2013). </a:t>
            </a:r>
            <a:r>
              <a:rPr lang="es-MX" b="0" i="0" dirty="0">
                <a:effectLst/>
              </a:rPr>
              <a:t>¿Que son los Sistemas de Recomendación?.</a:t>
            </a:r>
            <a:r>
              <a:rPr lang="es-CO" dirty="0"/>
              <a:t> Recuperado de </a:t>
            </a:r>
            <a:r>
              <a:rPr lang="es-CO" dirty="0">
                <a:hlinkClick r:id="rId3"/>
              </a:rPr>
              <a:t>https://jarroba.com/que-son-los-sistemas-de-recomendacion/#:~:text=DEF%3A%20Un%20sistema%20de%20recomendaci%C3%B3n,tipo%20de%20elementos%20(items).&amp;text=Otra%20web%20mas%20que%20conocida%20con%20un%20sistema%20de%20recomendaci%C3%B3n%20es%20YouTube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https://blog.findemor.es/2018/02/sistemas-de-recomendacion-en-python/</a:t>
            </a:r>
          </a:p>
        </p:txBody>
      </p:sp>
    </p:spTree>
    <p:extLst>
      <p:ext uri="{BB962C8B-B14F-4D97-AF65-F5344CB8AC3E}">
        <p14:creationId xmlns:p14="http://schemas.microsoft.com/office/powerpoint/2010/main" val="38829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4DDED61-0DBB-4D1C-A4D1-81BA8FC162FF}"/>
              </a:ext>
            </a:extLst>
          </p:cNvPr>
          <p:cNvSpPr txBox="1"/>
          <p:nvPr/>
        </p:nvSpPr>
        <p:spPr>
          <a:xfrm>
            <a:off x="3663397" y="2332383"/>
            <a:ext cx="79513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/>
              <a:t>Introducción</a:t>
            </a:r>
          </a:p>
          <a:p>
            <a:endParaRPr lang="es-MX" dirty="0"/>
          </a:p>
          <a:p>
            <a:pPr algn="ctr"/>
            <a:r>
              <a:rPr lang="es-MX" sz="2400" dirty="0"/>
              <a:t>Una de las herramientas más conocidas y utilizadas que aportó el Machine </a:t>
            </a:r>
            <a:r>
              <a:rPr lang="es-MX" sz="2400" dirty="0" err="1"/>
              <a:t>Learning</a:t>
            </a:r>
            <a:r>
              <a:rPr lang="es-MX" sz="2400" dirty="0"/>
              <a:t> fueron los sistemas de Recomendación. Son tan efectivas que estamos invadidos todos los días por recomendaciones, sugerencias y “productos relacionados” a las búsquedas de productos y servicios de nuestro interés, aconsejados por distintas apps y webs (</a:t>
            </a:r>
            <a:r>
              <a:rPr lang="es-MX" sz="2400" dirty="0" err="1"/>
              <a:t>Bagnato</a:t>
            </a:r>
            <a:r>
              <a:rPr lang="es-MX" sz="2400" dirty="0"/>
              <a:t>, 2019).</a:t>
            </a:r>
            <a:endParaRPr lang="es-CO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0B89E4-2FB6-476E-96F5-23BACBF1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97" y="212035"/>
            <a:ext cx="3086100" cy="597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de un sistema de recomendación es un sistema inteligente que proporciona a los usuarios una serie de sugerencias">
            <a:extLst>
              <a:ext uri="{FF2B5EF4-FFF2-40B4-BE49-F238E27FC236}">
                <a16:creationId xmlns:a16="http://schemas.microsoft.com/office/drawing/2014/main" id="{D09B1D16-B5B4-4554-A9CE-C7577386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605" y="213478"/>
            <a:ext cx="3086100" cy="234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EB269E-3516-461B-AECC-7EC5B5F96CE5}"/>
              </a:ext>
            </a:extLst>
          </p:cNvPr>
          <p:cNvSpPr txBox="1"/>
          <p:nvPr/>
        </p:nvSpPr>
        <p:spPr>
          <a:xfrm>
            <a:off x="612913" y="159889"/>
            <a:ext cx="10966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3600" b="1" i="0" dirty="0">
                <a:effectLst/>
              </a:rPr>
              <a:t>¿Qué son los Sistemas </a:t>
            </a:r>
            <a:r>
              <a:rPr lang="es-MX" sz="3600" b="1" i="0" dirty="0" err="1">
                <a:effectLst/>
              </a:rPr>
              <a:t>ó</a:t>
            </a:r>
            <a:r>
              <a:rPr lang="es-MX" sz="3600" b="1" i="0" dirty="0">
                <a:effectLst/>
              </a:rPr>
              <a:t> Motores de Recomendación?</a:t>
            </a:r>
          </a:p>
          <a:p>
            <a:pPr algn="ctr" fontAlgn="base"/>
            <a:endParaRPr lang="es-MX" sz="2400" dirty="0"/>
          </a:p>
          <a:p>
            <a:pPr algn="ctr" fontAlgn="base"/>
            <a:r>
              <a:rPr lang="es-MX" sz="2400" i="0" dirty="0">
                <a:effectLst/>
              </a:rPr>
              <a:t>Es un sistema inteligente que proporciona a los usuarios una serie de sugerencias personalizadas (recomendaciones) sobre un determinado tipo de elementos (</a:t>
            </a:r>
            <a:r>
              <a:rPr lang="es-MX" sz="2400" i="0" dirty="0" err="1">
                <a:effectLst/>
              </a:rPr>
              <a:t>items</a:t>
            </a:r>
            <a:r>
              <a:rPr lang="es-MX" sz="2400" i="0" dirty="0">
                <a:effectLst/>
              </a:rPr>
              <a:t>). Los sistemas de recomendación estudian las características de cada usuario y mediante un procesamiento de los datos, encuentra un subconjunto de </a:t>
            </a:r>
            <a:r>
              <a:rPr lang="es-MX" sz="2400" i="0" dirty="0" err="1">
                <a:effectLst/>
              </a:rPr>
              <a:t>items</a:t>
            </a:r>
            <a:r>
              <a:rPr lang="es-MX" sz="2400" i="0" dirty="0">
                <a:effectLst/>
              </a:rPr>
              <a:t> que pueden resultar de interés para el usuario (Moya, 2013).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FD51C-0B7D-448C-B8F8-648C5918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71" y="3022212"/>
            <a:ext cx="7158658" cy="315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5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EB269E-3516-461B-AECC-7EC5B5F96CE5}"/>
              </a:ext>
            </a:extLst>
          </p:cNvPr>
          <p:cNvSpPr txBox="1"/>
          <p:nvPr/>
        </p:nvSpPr>
        <p:spPr>
          <a:xfrm>
            <a:off x="598213" y="636969"/>
            <a:ext cx="10995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3600" b="1" dirty="0"/>
              <a:t>Antecedentes</a:t>
            </a:r>
          </a:p>
          <a:p>
            <a:pPr algn="ctr" fontAlgn="base"/>
            <a:endParaRPr lang="es-MX" sz="3600" b="1" dirty="0"/>
          </a:p>
          <a:p>
            <a:pPr algn="ctr" fontAlgn="base"/>
            <a:r>
              <a:rPr lang="es-MX" sz="2400" i="0" dirty="0">
                <a:effectLst/>
              </a:rPr>
              <a:t>Antes del Machine </a:t>
            </a:r>
            <a:r>
              <a:rPr lang="es-MX" sz="2400" i="0" dirty="0" err="1">
                <a:effectLst/>
              </a:rPr>
              <a:t>Learning</a:t>
            </a:r>
            <a:r>
              <a:rPr lang="es-MX" sz="2400" i="0" dirty="0">
                <a:effectLst/>
              </a:rPr>
              <a:t>, lo más común era usar “rankings” </a:t>
            </a:r>
            <a:r>
              <a:rPr lang="es-MX" sz="2400" i="0" dirty="0" err="1">
                <a:effectLst/>
              </a:rPr>
              <a:t>ó</a:t>
            </a:r>
            <a:r>
              <a:rPr lang="es-MX" sz="2400" i="0" dirty="0">
                <a:effectLst/>
              </a:rPr>
              <a:t> listas con lo más votado, </a:t>
            </a:r>
            <a:r>
              <a:rPr lang="es-MX" sz="2400" i="0" dirty="0" err="1">
                <a:effectLst/>
              </a:rPr>
              <a:t>ó</a:t>
            </a:r>
            <a:r>
              <a:rPr lang="es-MX" sz="2400" i="0" dirty="0">
                <a:effectLst/>
              </a:rPr>
              <a:t> más popular de entre todos los productos. Entonces a todos los usuarios se les recomendaba lo mismo. Es una técnica que aún se usa y en muchos casos funciona bien, por ejemplo, en librerías ponen apartados con los libros más vendidos, </a:t>
            </a:r>
            <a:r>
              <a:rPr lang="es-MX" sz="2400" i="0" dirty="0" err="1">
                <a:effectLst/>
              </a:rPr>
              <a:t>best</a:t>
            </a:r>
            <a:r>
              <a:rPr lang="es-MX" sz="2400" i="0" dirty="0">
                <a:effectLst/>
              </a:rPr>
              <a:t> </a:t>
            </a:r>
            <a:r>
              <a:rPr lang="es-MX" sz="2400" i="0" dirty="0" err="1">
                <a:effectLst/>
              </a:rPr>
              <a:t>sellers</a:t>
            </a:r>
            <a:r>
              <a:rPr lang="es-MX" sz="2400" i="0" dirty="0">
                <a:effectLst/>
              </a:rPr>
              <a:t>. Pero… ¿y si pudiéramos mejorar eso?… ¿si hubiera usuarios que no se guían como un rebaño y no los estamos reteniendo?…</a:t>
            </a:r>
          </a:p>
        </p:txBody>
      </p:sp>
    </p:spTree>
    <p:extLst>
      <p:ext uri="{BB962C8B-B14F-4D97-AF65-F5344CB8AC3E}">
        <p14:creationId xmlns:p14="http://schemas.microsoft.com/office/powerpoint/2010/main" val="336201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8702BC84-F8C1-4EE4-8C51-F82CE1784E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11357"/>
              </p:ext>
            </p:extLst>
          </p:nvPr>
        </p:nvGraphicFramePr>
        <p:xfrm>
          <a:off x="596348" y="719666"/>
          <a:ext cx="10999304" cy="5469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17C39DC9-549E-4C58-94CD-6605B5EC8064}"/>
              </a:ext>
            </a:extLst>
          </p:cNvPr>
          <p:cNvSpPr txBox="1"/>
          <p:nvPr/>
        </p:nvSpPr>
        <p:spPr>
          <a:xfrm>
            <a:off x="2032000" y="257569"/>
            <a:ext cx="8127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i="0" dirty="0">
                <a:effectLst/>
              </a:rPr>
              <a:t>Sistemas </a:t>
            </a:r>
            <a:r>
              <a:rPr lang="es-MX" sz="3600" b="1" i="0" dirty="0" err="1">
                <a:effectLst/>
              </a:rPr>
              <a:t>ó</a:t>
            </a:r>
            <a:r>
              <a:rPr lang="es-MX" sz="3600" b="1" i="0" dirty="0">
                <a:effectLst/>
              </a:rPr>
              <a:t> Motores de Recomendación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35138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38B000CC-E2C4-4912-A57A-5079FC975C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379916"/>
              </p:ext>
            </p:extLst>
          </p:nvPr>
        </p:nvGraphicFramePr>
        <p:xfrm>
          <a:off x="583096" y="903901"/>
          <a:ext cx="10986052" cy="5284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1F3B31A8-EF1A-4CFB-AF87-8277E7187FA7}"/>
              </a:ext>
            </a:extLst>
          </p:cNvPr>
          <p:cNvSpPr txBox="1"/>
          <p:nvPr/>
        </p:nvSpPr>
        <p:spPr>
          <a:xfrm>
            <a:off x="2032000" y="257570"/>
            <a:ext cx="8127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3600" b="1" dirty="0"/>
              <a:t>Filtrado Colaborativo</a:t>
            </a:r>
          </a:p>
        </p:txBody>
      </p:sp>
    </p:spTree>
    <p:extLst>
      <p:ext uri="{BB962C8B-B14F-4D97-AF65-F5344CB8AC3E}">
        <p14:creationId xmlns:p14="http://schemas.microsoft.com/office/powerpoint/2010/main" val="377875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9FE3287-5CB4-4696-A061-8712FFAF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3" y="1455146"/>
            <a:ext cx="10995574" cy="539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5B6FF1-4638-4239-B3F3-B0745064070A}"/>
              </a:ext>
            </a:extLst>
          </p:cNvPr>
          <p:cNvSpPr txBox="1"/>
          <p:nvPr/>
        </p:nvSpPr>
        <p:spPr>
          <a:xfrm>
            <a:off x="598213" y="254817"/>
            <a:ext cx="10995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3600" b="1" i="0" dirty="0"/>
              <a:t>Filtrado Colaborativo basado en usuarios (</a:t>
            </a:r>
            <a:r>
              <a:rPr lang="es-CO" sz="3600" b="1" i="0" dirty="0" err="1"/>
              <a:t>User-based</a:t>
            </a:r>
            <a:r>
              <a:rPr lang="es-CO" sz="3600" b="1" i="0" dirty="0"/>
              <a:t> </a:t>
            </a:r>
            <a:r>
              <a:rPr lang="es-CO" sz="3600" b="1" i="0" dirty="0" err="1"/>
              <a:t>Collaborative</a:t>
            </a:r>
            <a:r>
              <a:rPr lang="es-CO" sz="3600" b="1" i="0" dirty="0"/>
              <a:t> </a:t>
            </a:r>
            <a:r>
              <a:rPr lang="es-CO" sz="3600" b="1" i="0" dirty="0" err="1"/>
              <a:t>Filtering</a:t>
            </a:r>
            <a:r>
              <a:rPr lang="es-CO" sz="3600" b="1" i="0" dirty="0"/>
              <a:t>)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86084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ABE7D8E-9AE7-4AD4-B5BC-DEB2A45E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91" y="1428641"/>
            <a:ext cx="11019181" cy="473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94BD1E-36FB-4BE2-9CAA-24FED6EB4CB3}"/>
              </a:ext>
            </a:extLst>
          </p:cNvPr>
          <p:cNvSpPr txBox="1"/>
          <p:nvPr/>
        </p:nvSpPr>
        <p:spPr>
          <a:xfrm>
            <a:off x="556590" y="228312"/>
            <a:ext cx="110191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s-CO" sz="3600" b="1" i="0" dirty="0"/>
              <a:t>Filtrado colaborativo basado en productos (</a:t>
            </a:r>
            <a:r>
              <a:rPr lang="es-CO" sz="3600" b="1" i="0" dirty="0" err="1"/>
              <a:t>Item-based</a:t>
            </a:r>
            <a:r>
              <a:rPr lang="es-CO" sz="3600" b="1" i="0" dirty="0"/>
              <a:t> </a:t>
            </a:r>
            <a:r>
              <a:rPr lang="es-CO" sz="3600" b="1" i="0" dirty="0" err="1"/>
              <a:t>Collaborative</a:t>
            </a:r>
            <a:r>
              <a:rPr lang="es-CO" sz="3600" b="1" i="0" dirty="0"/>
              <a:t> </a:t>
            </a:r>
            <a:r>
              <a:rPr lang="es-CO" sz="3600" b="1" i="0" dirty="0" err="1"/>
              <a:t>Filtering</a:t>
            </a:r>
            <a:r>
              <a:rPr lang="es-CO" sz="3600" b="1" i="0" dirty="0"/>
              <a:t>)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360665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EB269E-3516-461B-AECC-7EC5B5F96CE5}"/>
              </a:ext>
            </a:extLst>
          </p:cNvPr>
          <p:cNvSpPr txBox="1"/>
          <p:nvPr/>
        </p:nvSpPr>
        <p:spPr>
          <a:xfrm>
            <a:off x="616227" y="197346"/>
            <a:ext cx="59038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MX" sz="3600" b="1" i="0" dirty="0">
                <a:effectLst/>
              </a:rPr>
              <a:t>Su objetivo e importancia</a:t>
            </a:r>
          </a:p>
          <a:p>
            <a:pPr fontAlgn="base"/>
            <a:endParaRPr lang="es-MX" sz="2400" dirty="0"/>
          </a:p>
          <a:p>
            <a:pPr fontAlgn="base"/>
            <a:r>
              <a:rPr lang="es-MX" sz="2400" i="0" dirty="0">
                <a:effectLst/>
              </a:rPr>
              <a:t>Los Sistemas de Recomendación intentan personalizar al máximo lo que ofrecerán a cada usuario.</a:t>
            </a:r>
            <a:r>
              <a:rPr lang="es-MX" sz="2400" b="0" i="0" dirty="0">
                <a:effectLst/>
              </a:rPr>
              <a:t> Esto es ahora posible por la cantidad de información individual que podemos recabar de las personas y nos da la posibilidad de tener una mejor tasa de aciertos, mejorando la experiencia del internauta sin ofrecer productos a ciegas.</a:t>
            </a:r>
            <a:endParaRPr lang="es-MX" sz="2400" i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495C2-90D3-45FF-A155-CADBFD47BD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" t="1464" r="597" b="976"/>
          <a:stretch/>
        </p:blipFill>
        <p:spPr bwMode="auto">
          <a:xfrm>
            <a:off x="616228" y="4167664"/>
            <a:ext cx="5903843" cy="199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ABE7D8E-9AE7-4AD4-B5BC-DEB2A45E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070" y="197346"/>
            <a:ext cx="5055702" cy="596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68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E2E58ED-2554-4FEE-B2C6-2152A6D96CDE}" vid="{78A9E0F2-1F9B-454D-93E3-AE76421299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768</TotalTime>
  <Words>745</Words>
  <Application>Microsoft Office PowerPoint</Application>
  <PresentationFormat>Panorámica</PresentationFormat>
  <Paragraphs>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 Bk</vt:lpstr>
      <vt:lpstr>Wingdings</vt:lpstr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Jhon Daniel Gonzalez Lopez</cp:lastModifiedBy>
  <cp:revision>39</cp:revision>
  <dcterms:created xsi:type="dcterms:W3CDTF">2020-01-23T20:39:25Z</dcterms:created>
  <dcterms:modified xsi:type="dcterms:W3CDTF">2021-02-11T15:21:44Z</dcterms:modified>
</cp:coreProperties>
</file>