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2375E-2E67-41C8-9080-BC51A8AD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99FBF-E0F9-4A9A-96AA-1DC1093BC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6104A-FED0-4D65-910D-9794624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70740-A2AE-480D-A962-E22B546D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93CE6-3BE2-45B2-A324-492B1E6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7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F264-9FD9-4012-B4FB-5CCAD95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49A3B6-8CE6-43A8-9153-04A1AD41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2F256-B0CE-41B1-9856-C6642A8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A65A8-E65C-4193-BF20-47FDD22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020C0-F531-4E22-9606-4940A63A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8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7EB92C-2A88-4AF6-B64C-686C0392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9A4F7A-5A94-4CE7-82BC-01D71BBF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87D22-BE81-440B-9930-75F2771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90E91-AC10-4594-A193-4C16F5B6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413AC-05B8-4DC4-960B-34E3458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823C-C4D6-48F6-B9AD-72FA410E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01BCF-780B-4A03-BD27-D34C0C9C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32B68-5980-4D98-9017-1CB0BAE4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6DC2F-4D72-48AF-B76A-47EEDAF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DCA34-B3DF-4431-B5BF-5BE6601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2AB4-93AB-4921-995A-F6FDD113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2FC2E1-F604-4414-8E69-721B5BD8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AE85E-D0F2-46CE-A811-5A8765A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7FC41-C419-4D2B-A18C-8D07AED4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7A61C-F5F2-4317-B4B0-F549B26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6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8249-5184-4A66-801C-A62FDD7C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695F1-2EB7-4324-B7B4-34A866B1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7190C-BB7B-4E05-A176-80448B17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040A-DD8F-4B0A-8F32-87D4F422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75D82-3091-4E9B-9FB9-7607822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8B1C7C-6C9E-4E84-BBA5-5847B23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C27B7-290B-46C8-A265-371B182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4264A5-C6B0-4CC7-9592-60A5DCDF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788EC3-2F4A-4273-B2DB-DB8DEB2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739C-1B59-432C-A358-3765A66D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905A58-5DE0-4676-9CE1-3A9D5D83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9AB21B-DC88-4FE1-AD8C-5E99C80A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E307F5-18F0-49B3-87F6-7CE25172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F07F79-F8B6-4FC3-9BA7-4E357B4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5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B83F-9B18-41AA-AF37-88B19891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7EF6E7-902E-4B67-9121-88BA9D5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E6DCA5-08DE-48E4-B369-619C977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5BA806-4984-4A6E-8B04-0ED19EEB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32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E41EA3-D461-46F2-B6E3-33F7E913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8263C-BAF4-440B-943D-3C3D7E7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B3428D-CD0F-47F2-A16D-BF426170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9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735E-87AC-436F-9F13-33DFB5A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2CEFC-1DB1-46A0-BAC6-81AF4A10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FEE1F-C44E-470F-A1BF-4361556B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69B1C-AA84-4F9F-8707-5803A474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945ACD-7F80-4C34-8EB6-C56ABA8A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0F481-47EA-4E62-B98B-ABD798B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2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D61A-4012-455E-A4E0-2163DA23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4A9531-4837-497B-9BCC-BD1961FA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C853F0-E2CB-4E7A-B448-52D15916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6DEBF-B342-4DC0-AF0C-1630B5E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17ED2-ECAA-4D96-976D-56DF77CD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1CD6AB-4199-41C2-A6DC-F5A13D68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3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484AE9-C148-4563-9B0F-1981E39B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5A995-B1A2-4B46-92EF-11B51B96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A42B5-9D22-43D3-9746-EA8E455B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BE0B1-9FE8-479C-95DC-38365F244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731DC0-641C-415D-9DDB-FB361C0F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39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ext-to-speech/docs/basics?hl=es-41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PuVjuC-vGe0" TargetMode="External"/><Relationship Id="rId4" Type="http://schemas.openxmlformats.org/officeDocument/2006/relationships/hyperlink" Target="https://parzibyte.me/blog/2019/07/06/conversion-texto-voz-tts-python-gt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A0872DE6-5E95-44CA-98CB-D46E9BD7D1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 </a:t>
            </a:r>
            <a:endParaRPr lang="es-CO" dirty="0"/>
          </a:p>
        </p:txBody>
      </p:sp>
      <p:pic>
        <p:nvPicPr>
          <p:cNvPr id="16" name="Marcador de contenido 4">
            <a:extLst>
              <a:ext uri="{FF2B5EF4-FFF2-40B4-BE49-F238E27FC236}">
                <a16:creationId xmlns:a16="http://schemas.microsoft.com/office/drawing/2014/main" id="{282F3178-CCE7-4C91-B0E9-3650949C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61"/>
            <a:ext cx="12204191" cy="6858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127161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5EEF854-3D78-46FF-9D81-E0A45DB6DCB1}"/>
              </a:ext>
            </a:extLst>
          </p:cNvPr>
          <p:cNvSpPr/>
          <p:nvPr/>
        </p:nvSpPr>
        <p:spPr>
          <a:xfrm>
            <a:off x="6096000" y="324660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A04CF9D-D914-4D8F-882B-A4BDFEBE3EED}"/>
              </a:ext>
            </a:extLst>
          </p:cNvPr>
          <p:cNvSpPr/>
          <p:nvPr/>
        </p:nvSpPr>
        <p:spPr>
          <a:xfrm>
            <a:off x="6096000" y="4369091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UNIVERSIDAD DE MANIZALES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584406-ACAE-4F08-B99D-8564A620AFDA}"/>
              </a:ext>
            </a:extLst>
          </p:cNvPr>
          <p:cNvSpPr txBox="1"/>
          <p:nvPr/>
        </p:nvSpPr>
        <p:spPr>
          <a:xfrm>
            <a:off x="6620959" y="3440357"/>
            <a:ext cx="47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TEMA:  TEXT TO SPEECH (Texto a voz)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145295" y="133339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FACULTAD CIENCIAS E INGENIERÍA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D1037CA-6D84-4B35-A52A-C733AFEBCB6D}"/>
              </a:ext>
            </a:extLst>
          </p:cNvPr>
          <p:cNvSpPr/>
          <p:nvPr/>
        </p:nvSpPr>
        <p:spPr>
          <a:xfrm>
            <a:off x="7791741" y="5425109"/>
            <a:ext cx="2529384" cy="1399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2256964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301200" y="231962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SEMILLERO:  </a:t>
            </a:r>
            <a:r>
              <a:rPr lang="es-ES" sz="2000" b="1" u="sng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MACHINE LEARNING</a:t>
            </a:r>
            <a:endParaRPr lang="es-CO" sz="2000" b="1" u="sng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61" y="5491577"/>
            <a:ext cx="2247543" cy="11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D8BE4B-C03E-410B-AD4B-034DF8733BB8}"/>
              </a:ext>
            </a:extLst>
          </p:cNvPr>
          <p:cNvSpPr txBox="1"/>
          <p:nvPr/>
        </p:nvSpPr>
        <p:spPr>
          <a:xfrm>
            <a:off x="3048000" y="6104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</a:rPr>
              <a:t>Bibliografía-Fuentes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28567F1-BC7C-4A59-B6A9-4F2430273892}"/>
              </a:ext>
            </a:extLst>
          </p:cNvPr>
          <p:cNvSpPr txBox="1"/>
          <p:nvPr/>
        </p:nvSpPr>
        <p:spPr>
          <a:xfrm>
            <a:off x="1881809" y="1524000"/>
            <a:ext cx="77288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3"/>
              </a:rPr>
              <a:t>https://cloud.google.com/text-to-speech/docs/basics?hl=es-419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4"/>
              </a:rPr>
              <a:t>https://parzibyte.me/blog/2019/07/06/conversion-texto-voz-tts-python-gtts/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5"/>
              </a:rPr>
              <a:t>https://www.youtube.com/watch?v=PuVjuC-vGe0</a:t>
            </a:r>
            <a:endParaRPr lang="es-ES" dirty="0"/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408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D8BE4B-C03E-410B-AD4B-034DF8733BB8}"/>
              </a:ext>
            </a:extLst>
          </p:cNvPr>
          <p:cNvSpPr txBox="1"/>
          <p:nvPr/>
        </p:nvSpPr>
        <p:spPr>
          <a:xfrm>
            <a:off x="3949148" y="8225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TEXT TO SPEECH (Texto a voz)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094F598-9E77-496F-A208-AF3A311384E3}"/>
              </a:ext>
            </a:extLst>
          </p:cNvPr>
          <p:cNvSpPr txBox="1"/>
          <p:nvPr/>
        </p:nvSpPr>
        <p:spPr>
          <a:xfrm>
            <a:off x="6838122" y="2080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05DDDA4-38CA-4A9F-9183-ADC4AC553182}"/>
              </a:ext>
            </a:extLst>
          </p:cNvPr>
          <p:cNvSpPr txBox="1"/>
          <p:nvPr/>
        </p:nvSpPr>
        <p:spPr>
          <a:xfrm>
            <a:off x="6096000" y="1895925"/>
            <a:ext cx="52213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Text to speech es una tecnología que permite simular el habla humana de una manera digital, en su sentido mas puntual es la tecnología con la capacidad de recibir texto y reproducir una voz sintética lo suficientemente clara para ser entendida por los seres humanos.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Su función directa es pasar textos en una serie de datos de audio MP3.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importantes resaltar que desde el lenguaje de programación de Python se puede lograr fácilmente implementando la librería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GTTS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843364D-9C83-4DE7-BED1-75E18EB47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78" y="1456441"/>
            <a:ext cx="3326296" cy="19869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6900DE-D0A9-43AF-865C-325F4AA860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1" y="3443404"/>
            <a:ext cx="3326296" cy="198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0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D8BE4B-C03E-410B-AD4B-034DF8733BB8}"/>
              </a:ext>
            </a:extLst>
          </p:cNvPr>
          <p:cNvSpPr txBox="1"/>
          <p:nvPr/>
        </p:nvSpPr>
        <p:spPr>
          <a:xfrm>
            <a:off x="3048000" y="8092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TEXT TO SPEECH </a:t>
            </a:r>
          </a:p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</a:rPr>
              <a:t>LIBRERÍA DE PYTHON GTTS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584FF1-ADDC-43E7-B6A5-B4F5D53CA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36" y="2010603"/>
            <a:ext cx="4899163" cy="25717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3F8B1DC-C525-48AD-935B-5861EFA4F0C4}"/>
              </a:ext>
            </a:extLst>
          </p:cNvPr>
          <p:cNvSpPr txBox="1"/>
          <p:nvPr/>
        </p:nvSpPr>
        <p:spPr>
          <a:xfrm>
            <a:off x="6427305" y="2505670"/>
            <a:ext cx="3803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GTTS es un librería de Python que hace uso de la API de Google (Google text to speech).</a:t>
            </a:r>
          </a:p>
        </p:txBody>
      </p:sp>
    </p:spTree>
    <p:extLst>
      <p:ext uri="{BB962C8B-B14F-4D97-AF65-F5344CB8AC3E}">
        <p14:creationId xmlns:p14="http://schemas.microsoft.com/office/powerpoint/2010/main" val="348394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D8BE4B-C03E-410B-AD4B-034DF8733BB8}"/>
              </a:ext>
            </a:extLst>
          </p:cNvPr>
          <p:cNvSpPr txBox="1"/>
          <p:nvPr/>
        </p:nvSpPr>
        <p:spPr>
          <a:xfrm>
            <a:off x="3048000" y="5843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TEXT TO SPEECH 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280EA1-2756-4C2E-8CE6-DBB6F516D038}"/>
              </a:ext>
            </a:extLst>
          </p:cNvPr>
          <p:cNvSpPr txBox="1"/>
          <p:nvPr/>
        </p:nvSpPr>
        <p:spPr>
          <a:xfrm>
            <a:off x="3048000" y="10128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</a:rPr>
              <a:t>IMPLEMENTACION 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0BBD406-76B8-45E9-BB7A-9AAAA98A0A64}"/>
              </a:ext>
            </a:extLst>
          </p:cNvPr>
          <p:cNvSpPr txBox="1"/>
          <p:nvPr/>
        </p:nvSpPr>
        <p:spPr>
          <a:xfrm>
            <a:off x="1258957" y="1502688"/>
            <a:ext cx="439972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Potenciar aplicaciones desarrolladas con anterioridad.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Aplicaciones que interactúen por medio de voz con lo usuarios.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Chatbots con inteligencia artificial.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Generar contestadores automáticos con inteligencia artificial.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Aplicación en entornos empresariales como call center.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Pasar libros a audiolibros.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B5DA117-EE6D-4AA8-8476-F0BA06650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036" y="1684681"/>
            <a:ext cx="4253948" cy="34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D8BE4B-C03E-410B-AD4B-034DF8733BB8}"/>
              </a:ext>
            </a:extLst>
          </p:cNvPr>
          <p:cNvSpPr txBox="1"/>
          <p:nvPr/>
        </p:nvSpPr>
        <p:spPr>
          <a:xfrm>
            <a:off x="3048000" y="583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TEXT TO SPEECH (Texto a voz)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99C71D-8CAC-4EC6-8A17-5C774399B67E}"/>
              </a:ext>
            </a:extLst>
          </p:cNvPr>
          <p:cNvSpPr txBox="1"/>
          <p:nvPr/>
        </p:nvSpPr>
        <p:spPr>
          <a:xfrm>
            <a:off x="3048000" y="9532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</a:rPr>
              <a:t>Algoritmo 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DA6EBDE-4985-46AD-B05C-A23D6FD1F7D6}"/>
              </a:ext>
            </a:extLst>
          </p:cNvPr>
          <p:cNvSpPr txBox="1"/>
          <p:nvPr/>
        </p:nvSpPr>
        <p:spPr>
          <a:xfrm>
            <a:off x="1126435" y="1691956"/>
            <a:ext cx="4784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Para el desarrollo del text to speech se debe crear un archivo .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con el IDE o editor preferido.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026EAFB-34C0-430E-BCC6-4AA43178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034" y="1898228"/>
            <a:ext cx="2001077" cy="38255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3851D8C-7899-4ED1-833D-80D1E9316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519" y="2892285"/>
            <a:ext cx="3653985" cy="281940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4133116-4FC4-4102-8755-D36315F13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504" y="2892285"/>
            <a:ext cx="3532119" cy="28194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D902116-FEC2-4D32-98E5-5A8119586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0623" y="2892285"/>
            <a:ext cx="3325881" cy="2819401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31D5D723-5B4D-4D80-A90D-99682FECBD2B}"/>
              </a:ext>
            </a:extLst>
          </p:cNvPr>
          <p:cNvSpPr/>
          <p:nvPr/>
        </p:nvSpPr>
        <p:spPr>
          <a:xfrm>
            <a:off x="6096000" y="1885001"/>
            <a:ext cx="1550504" cy="369332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5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0D8BE4B-C03E-410B-AD4B-034DF8733BB8}"/>
              </a:ext>
            </a:extLst>
          </p:cNvPr>
          <p:cNvSpPr txBox="1"/>
          <p:nvPr/>
        </p:nvSpPr>
        <p:spPr>
          <a:xfrm>
            <a:off x="3048000" y="5205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TEXT TO SPEECH (Texto a voz)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86C446-705B-4231-9A7E-41DB2F219BA5}"/>
              </a:ext>
            </a:extLst>
          </p:cNvPr>
          <p:cNvSpPr txBox="1"/>
          <p:nvPr/>
        </p:nvSpPr>
        <p:spPr>
          <a:xfrm>
            <a:off x="3048000" y="983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Paso a paso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6A19B7-29B3-41B1-B86B-096E1BC13993}"/>
              </a:ext>
            </a:extLst>
          </p:cNvPr>
          <p:cNvSpPr txBox="1"/>
          <p:nvPr/>
        </p:nvSpPr>
        <p:spPr>
          <a:xfrm>
            <a:off x="901148" y="1446215"/>
            <a:ext cx="708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Instalar la librería Gtts que permite pasar de texto a voz.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14859CF-FCB3-403A-8362-D90D8333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992" y="1991916"/>
            <a:ext cx="3580015" cy="20354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5EAF8D4-C998-4075-BD8D-D3DD1A148A78}"/>
              </a:ext>
            </a:extLst>
          </p:cNvPr>
          <p:cNvSpPr txBox="1"/>
          <p:nvPr/>
        </p:nvSpPr>
        <p:spPr>
          <a:xfrm>
            <a:off x="901147" y="2371831"/>
            <a:ext cx="679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2.  Instalar playsound que permite reproducir archivos MP3.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E69F1F3-9B83-4FB8-93C2-82E597F04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992" y="2857830"/>
            <a:ext cx="4011054" cy="20354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6F41849-CDDE-45DE-905B-559EA7239099}"/>
              </a:ext>
            </a:extLst>
          </p:cNvPr>
          <p:cNvSpPr txBox="1"/>
          <p:nvPr/>
        </p:nvSpPr>
        <p:spPr>
          <a:xfrm>
            <a:off x="901147" y="3178043"/>
            <a:ext cx="6308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3. El archivo que será reproducido por voz se puede tener en una ruta especifica o crearlo directamente con una función desde el editor de Python que tiene dos parámetros principales: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* Nombre del archivo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* “w” Indica que se puede escribir o sobre 	  	  escribir el archivo.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como se muestra a continuación: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7D3DA7BF-83D0-4E9B-B24A-0CDE87435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183" y="3061375"/>
            <a:ext cx="4081670" cy="2424991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AB4966E-7730-436B-8969-AC68898A25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183" y="1898852"/>
            <a:ext cx="4081670" cy="116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92A6F0F-5A78-45B9-8CF2-14AC2175BC5A}"/>
              </a:ext>
            </a:extLst>
          </p:cNvPr>
          <p:cNvSpPr txBox="1"/>
          <p:nvPr/>
        </p:nvSpPr>
        <p:spPr>
          <a:xfrm>
            <a:off x="3048000" y="5205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TEXT TO SPEECH (Texto a voz)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34D90E-09D1-493D-A45E-55C8E0493346}"/>
              </a:ext>
            </a:extLst>
          </p:cNvPr>
          <p:cNvSpPr txBox="1"/>
          <p:nvPr/>
        </p:nvSpPr>
        <p:spPr>
          <a:xfrm>
            <a:off x="3048000" y="983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Paso a paso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E09318F-B5B0-4B1B-9036-CB8ECC795019}"/>
              </a:ext>
            </a:extLst>
          </p:cNvPr>
          <p:cNvSpPr txBox="1"/>
          <p:nvPr/>
        </p:nvSpPr>
        <p:spPr>
          <a:xfrm>
            <a:off x="768625" y="1786594"/>
            <a:ext cx="64008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4. Lo siguiente es la definición de la función principal que tomara  tres parámetro: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- Text_file: archivo de texto.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- Lang: lenguaje al que se va a reproducir.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	- Name_file: nombre o ruta del archivo.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Cuando se ejecuta la función con el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with open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abre el archivo lo lee y guarda todo en una variable en este caso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text,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todo esto se le pasa 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gTTS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para convertirlo a voz y guardarlo.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2EC8D9A-77C6-4D47-8282-79781281F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479" y="3454206"/>
            <a:ext cx="3657600" cy="208520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236F3D1-1419-448F-AEAA-C33AEDCE2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479" y="1685040"/>
            <a:ext cx="3657600" cy="176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7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CC3755-6040-42B2-884E-645F4D66E27B}"/>
              </a:ext>
            </a:extLst>
          </p:cNvPr>
          <p:cNvSpPr txBox="1"/>
          <p:nvPr/>
        </p:nvSpPr>
        <p:spPr>
          <a:xfrm>
            <a:off x="3048000" y="5205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TEXT TO SPEECH (Texto a voz)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060553D-34EC-4629-B502-9C4679A8FCDC}"/>
              </a:ext>
            </a:extLst>
          </p:cNvPr>
          <p:cNvSpPr txBox="1"/>
          <p:nvPr/>
        </p:nvSpPr>
        <p:spPr>
          <a:xfrm>
            <a:off x="3048000" y="9834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Paso a paso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ADA669-DE0C-47C1-A15B-46E7AB3E4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58" y="1815546"/>
            <a:ext cx="4239246" cy="229262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D8166C0-27F0-427E-B1D1-3804F8115076}"/>
              </a:ext>
            </a:extLst>
          </p:cNvPr>
          <p:cNvSpPr txBox="1"/>
          <p:nvPr/>
        </p:nvSpPr>
        <p:spPr>
          <a:xfrm>
            <a:off x="1245704" y="1815547"/>
            <a:ext cx="48502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5. Como ultimo paso se debe llamar la función que se creo con anterioridad pasándole los tres parámetros que necesita: (</a:t>
            </a:r>
            <a:r>
              <a:rPr lang="es-E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nombre_archivo_txt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nombre_del_audio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 agrega este audio a una variable y haciendo uso de la librería playsound se puede reproducir nuestro texto como  una salida de audio.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EA7E1A2-676D-4BBC-BAA0-D408CD46AFF6}"/>
              </a:ext>
            </a:extLst>
          </p:cNvPr>
          <p:cNvSpPr/>
          <p:nvPr/>
        </p:nvSpPr>
        <p:spPr>
          <a:xfrm>
            <a:off x="1245704" y="4823791"/>
            <a:ext cx="9448800" cy="209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533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6CC3755-6040-42B2-884E-645F4D66E27B}"/>
              </a:ext>
            </a:extLst>
          </p:cNvPr>
          <p:cNvSpPr txBox="1"/>
          <p:nvPr/>
        </p:nvSpPr>
        <p:spPr>
          <a:xfrm>
            <a:off x="3048000" y="5205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b="1" dirty="0"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TEXT TO SPEECH (Texto a voz)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47A85E-6D88-4103-AA7A-7AD150AFD949}"/>
              </a:ext>
            </a:extLst>
          </p:cNvPr>
          <p:cNvSpPr txBox="1"/>
          <p:nvPr/>
        </p:nvSpPr>
        <p:spPr>
          <a:xfrm>
            <a:off x="3787129" y="1429700"/>
            <a:ext cx="461773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0" b="1" dirty="0"/>
              <a:t>¡GRACIAS!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2EAD6B-AD79-46C1-8C7E-68F5921BC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610" y="3174747"/>
            <a:ext cx="2730776" cy="225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82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542</Words>
  <Application>Microsoft Office PowerPoint</Application>
  <PresentationFormat>Panorámica</PresentationFormat>
  <Paragraphs>63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 Bk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</dc:creator>
  <cp:lastModifiedBy>Maicol López</cp:lastModifiedBy>
  <cp:revision>27</cp:revision>
  <dcterms:created xsi:type="dcterms:W3CDTF">2020-01-23T20:39:25Z</dcterms:created>
  <dcterms:modified xsi:type="dcterms:W3CDTF">2021-02-10T16:35:01Z</dcterms:modified>
</cp:coreProperties>
</file>