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8D3BBCAB-916B-6A41-A1D6-AD40E8E3BD6F}">
          <p14:sldIdLst>
            <p14:sldId id="256"/>
            <p14:sldId id="258"/>
            <p14:sldId id="260"/>
            <p14:sldId id="262"/>
            <p14:sldId id="259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51" autoAdjust="0"/>
    <p:restoredTop sz="94660"/>
  </p:normalViewPr>
  <p:slideViewPr>
    <p:cSldViewPr snapToGrid="0">
      <p:cViewPr varScale="1">
        <p:scale>
          <a:sx n="50" d="100"/>
          <a:sy n="50" d="100"/>
        </p:scale>
        <p:origin x="19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11/04/21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Luisa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Santoro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12/04/21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68341" y="-1849073"/>
            <a:ext cx="687665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600" dirty="0">
                <a:solidFill>
                  <a:srgbClr val="FFFFFF"/>
                </a:solidFill>
              </a:rPr>
              <a:t>Layout complessivo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743A34B-24B1-8C48-A7F5-96A413FCC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913675"/>
            <a:ext cx="10757111" cy="5871355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77" y="228699"/>
            <a:ext cx="1451125" cy="82913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10A27D9-7B9B-BC41-B70B-59A881324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41" y="1121661"/>
            <a:ext cx="9974628" cy="5559254"/>
          </a:xfrm>
        </p:spPr>
      </p:pic>
    </p:spTree>
    <p:extLst>
      <p:ext uri="{BB962C8B-B14F-4D97-AF65-F5344CB8AC3E}">
        <p14:creationId xmlns:p14="http://schemas.microsoft.com/office/powerpoint/2010/main" val="203209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574" y="267360"/>
            <a:ext cx="1451125" cy="82913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E94B380-394F-B14A-BF7E-89EAB2CA9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25" y="214141"/>
            <a:ext cx="4651640" cy="6409438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3515F34-E1A0-A642-B7CB-59DEB8387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224280"/>
            <a:ext cx="5086141" cy="64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2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82" y="229534"/>
            <a:ext cx="2286518" cy="563708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JavaScript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690F071-52A2-8B46-B9AB-0FFDA12FD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46" y="976490"/>
            <a:ext cx="9321259" cy="5370122"/>
          </a:xfr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82" y="229534"/>
            <a:ext cx="2286518" cy="563708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JavaScript 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8EE97D6-9F58-F84B-84C8-6B0646CCF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96" y="1012638"/>
            <a:ext cx="4167932" cy="5615828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2A2F932-A3BC-2C40-B594-683C71A54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05" y="1266493"/>
            <a:ext cx="6019470" cy="48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82" y="229534"/>
            <a:ext cx="2286518" cy="563708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JavaScript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34499BF-AD29-024A-B952-B73321DB6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24"/>
          <a:stretch/>
        </p:blipFill>
        <p:spPr>
          <a:xfrm>
            <a:off x="492917" y="1075096"/>
            <a:ext cx="5845946" cy="5095617"/>
          </a:xfrm>
        </p:spPr>
      </p:pic>
      <p:pic>
        <p:nvPicPr>
          <p:cNvPr id="15" name="Segnaposto contenuto 6">
            <a:extLst>
              <a:ext uri="{FF2B5EF4-FFF2-40B4-BE49-F238E27FC236}">
                <a16:creationId xmlns:a16="http://schemas.microsoft.com/office/drawing/2014/main" id="{30DAD6C9-D960-1A48-BB05-B7D85E41E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27"/>
          <a:stretch/>
        </p:blipFill>
        <p:spPr>
          <a:xfrm>
            <a:off x="6593015" y="1060893"/>
            <a:ext cx="5106068" cy="514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81" y="203200"/>
            <a:ext cx="3595791" cy="590042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JavaScript 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45376E1-2A29-D343-8EF9-CEA62AC11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9" y="2121831"/>
            <a:ext cx="12082281" cy="2281064"/>
          </a:xfrm>
        </p:spPr>
      </p:pic>
    </p:spTree>
    <p:extLst>
      <p:ext uri="{BB962C8B-B14F-4D97-AF65-F5344CB8AC3E}">
        <p14:creationId xmlns:p14="http://schemas.microsoft.com/office/powerpoint/2010/main" val="53888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13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MHW2</vt:lpstr>
      <vt:lpstr>Layout complessivo </vt:lpstr>
      <vt:lpstr>HTML</vt:lpstr>
      <vt:lpstr>CSS</vt:lpstr>
      <vt:lpstr>JavaScript</vt:lpstr>
      <vt:lpstr>JavaScript </vt:lpstr>
      <vt:lpstr>JavaScript</vt:lpstr>
      <vt:lpstr>JavaScript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LUISA SANTORO</cp:lastModifiedBy>
  <cp:revision>11</cp:revision>
  <dcterms:created xsi:type="dcterms:W3CDTF">2021-03-24T16:57:46Z</dcterms:created>
  <dcterms:modified xsi:type="dcterms:W3CDTF">2021-04-12T10:02:49Z</dcterms:modified>
</cp:coreProperties>
</file>