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1" r:id="rId5"/>
    <p:sldId id="270" r:id="rId6"/>
    <p:sldId id="260" r:id="rId7"/>
    <p:sldId id="262" r:id="rId8"/>
    <p:sldId id="268" r:id="rId9"/>
    <p:sldId id="259" r:id="rId10"/>
    <p:sldId id="26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3BBCAB-916B-6A41-A1D6-AD40E8E3BD6F}">
          <p14:sldIdLst>
            <p14:sldId id="256"/>
            <p14:sldId id="258"/>
            <p14:sldId id="267"/>
            <p14:sldId id="271"/>
            <p14:sldId id="270"/>
            <p14:sldId id="260"/>
            <p14:sldId id="262"/>
            <p14:sldId id="268"/>
            <p14:sldId id="25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7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Luisa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Santoro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22/04/21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9845" y="145251"/>
            <a:ext cx="5790818" cy="783104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API: Validazione E-mail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5CC873-DE14-EE4D-934D-07E84506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6" y="1319746"/>
            <a:ext cx="11789579" cy="4224452"/>
          </a:xfrm>
        </p:spPr>
      </p:pic>
    </p:spTree>
    <p:extLst>
      <p:ext uri="{BB962C8B-B14F-4D97-AF65-F5344CB8AC3E}">
        <p14:creationId xmlns:p14="http://schemas.microsoft.com/office/powerpoint/2010/main" val="40290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8341" y="-1849073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Layout complessivo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44F46927-6374-0E41-8FA2-8A7F06B01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0" r="1228"/>
          <a:stretch/>
        </p:blipFill>
        <p:spPr>
          <a:xfrm>
            <a:off x="612697" y="1058085"/>
            <a:ext cx="11334252" cy="5583347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1425" y="-1990425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Layout complessivo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DE9512-83A3-944B-9E34-829879305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20106" r="2026" b="5592"/>
          <a:stretch/>
        </p:blipFill>
        <p:spPr>
          <a:xfrm>
            <a:off x="319473" y="1100451"/>
            <a:ext cx="11550006" cy="55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4458" y="-2647543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4A0B32-3511-8C4B-A37E-FC60ECFE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41" y="265832"/>
            <a:ext cx="7261650" cy="63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4458" y="-2647543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981F68-85FF-3241-891F-0B7D8E9E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94" y="142485"/>
            <a:ext cx="7358046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1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77" y="228699"/>
            <a:ext cx="3235623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API: </a:t>
            </a:r>
            <a:r>
              <a:rPr lang="it-IT" sz="4000" dirty="0" err="1">
                <a:solidFill>
                  <a:srgbClr val="FFFFFF"/>
                </a:solidFill>
              </a:rPr>
              <a:t>Spotify</a:t>
            </a:r>
            <a:r>
              <a:rPr lang="it-IT" sz="4000" dirty="0">
                <a:solidFill>
                  <a:srgbClr val="FFFFFF"/>
                </a:solidFill>
              </a:rPr>
              <a:t> 	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44C586-028C-BE42-8A83-E92D2394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52" y="1200279"/>
            <a:ext cx="3847655" cy="5429022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FE3CB6-54BA-3F4A-A816-908924B76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78" y="1570700"/>
            <a:ext cx="6157829" cy="46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866" y="339371"/>
            <a:ext cx="4037839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:</a:t>
            </a:r>
            <a:r>
              <a:rPr lang="it-IT" sz="4000" dirty="0" err="1">
                <a:solidFill>
                  <a:schemeClr val="bg1"/>
                </a:solidFill>
              </a:rPr>
              <a:t>C</a:t>
            </a:r>
            <a:r>
              <a:rPr lang="it-IT" dirty="0" err="1">
                <a:solidFill>
                  <a:schemeClr val="bg1"/>
                </a:solidFill>
              </a:rPr>
              <a:t>alendarific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23B1EE6-9E98-E44A-AF69-F3D84F82D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988344"/>
            <a:ext cx="9552826" cy="4900074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918456-4064-6545-901C-F70BDEDBE949}"/>
              </a:ext>
            </a:extLst>
          </p:cNvPr>
          <p:cNvSpPr txBox="1"/>
          <p:nvPr/>
        </p:nvSpPr>
        <p:spPr>
          <a:xfrm>
            <a:off x="4037826" y="663036"/>
            <a:ext cx="688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Dato in input il nome di un paese ne restituisce le festività</a:t>
            </a:r>
          </a:p>
        </p:txBody>
      </p:sp>
    </p:spTree>
    <p:extLst>
      <p:ext uri="{BB962C8B-B14F-4D97-AF65-F5344CB8AC3E}">
        <p14:creationId xmlns:p14="http://schemas.microsoft.com/office/powerpoint/2010/main" val="5429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866" y="339371"/>
            <a:ext cx="4037839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:</a:t>
            </a:r>
            <a:r>
              <a:rPr lang="it-IT" sz="4000" dirty="0" err="1">
                <a:solidFill>
                  <a:schemeClr val="bg1"/>
                </a:solidFill>
              </a:rPr>
              <a:t>C</a:t>
            </a:r>
            <a:r>
              <a:rPr lang="it-IT" dirty="0" err="1">
                <a:solidFill>
                  <a:schemeClr val="bg1"/>
                </a:solidFill>
              </a:rPr>
              <a:t>alendarific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918456-4064-6545-901C-F70BDEDBE949}"/>
              </a:ext>
            </a:extLst>
          </p:cNvPr>
          <p:cNvSpPr txBox="1"/>
          <p:nvPr/>
        </p:nvSpPr>
        <p:spPr>
          <a:xfrm>
            <a:off x="4037826" y="663036"/>
            <a:ext cx="688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Dato in input il nome di un paese ne restituisce le festività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C4BF62-FD56-C54C-A0D6-860B6EEF4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" y="1250994"/>
            <a:ext cx="10074986" cy="5167914"/>
          </a:xfrm>
        </p:spPr>
      </p:pic>
    </p:spTree>
    <p:extLst>
      <p:ext uri="{BB962C8B-B14F-4D97-AF65-F5344CB8AC3E}">
        <p14:creationId xmlns:p14="http://schemas.microsoft.com/office/powerpoint/2010/main" val="308250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9845" y="145251"/>
            <a:ext cx="5790818" cy="783104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API: Validazione E-mail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70F349-3EC4-5C43-A007-EB4D7425C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11" y="511387"/>
            <a:ext cx="4826298" cy="6302303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54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MHW3</vt:lpstr>
      <vt:lpstr>Layout complessivo </vt:lpstr>
      <vt:lpstr>Layout complessivo </vt:lpstr>
      <vt:lpstr>HTML</vt:lpstr>
      <vt:lpstr>HTML</vt:lpstr>
      <vt:lpstr>API: Spotify  </vt:lpstr>
      <vt:lpstr>API :Calendarific </vt:lpstr>
      <vt:lpstr>API :Calendarific </vt:lpstr>
      <vt:lpstr>API: Validazione E-mail</vt:lpstr>
      <vt:lpstr>API: Validazione E-mail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LUISA SANTORO</cp:lastModifiedBy>
  <cp:revision>14</cp:revision>
  <dcterms:created xsi:type="dcterms:W3CDTF">2021-03-24T16:57:46Z</dcterms:created>
  <dcterms:modified xsi:type="dcterms:W3CDTF">2021-04-25T08:52:04Z</dcterms:modified>
</cp:coreProperties>
</file>