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60" r:id="rId3"/>
    <p:sldId id="262" r:id="rId4"/>
    <p:sldId id="271" r:id="rId5"/>
    <p:sldId id="304" r:id="rId6"/>
    <p:sldId id="261" r:id="rId7"/>
    <p:sldId id="307" r:id="rId8"/>
    <p:sldId id="308" r:id="rId9"/>
    <p:sldId id="309" r:id="rId10"/>
    <p:sldId id="310" r:id="rId11"/>
    <p:sldId id="311" r:id="rId12"/>
    <p:sldId id="312" r:id="rId13"/>
    <p:sldId id="258" r:id="rId14"/>
    <p:sldId id="269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22A2A-3360-44A5-802A-61039F082E9C}">
  <a:tblStyle styleId="{C1622A2A-3360-44A5-802A-61039F082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9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92b9ca3f2f_0_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92b9ca3f2f_0_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76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6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70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92b9ca3f2f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92b9ca3f2f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94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8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92b9ca3f2f_0_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92b9ca3f2f_0_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633881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PLATAFORMAS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136791" y="2999045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1"/>
                </a:solidFill>
              </a:rPr>
              <a:t>LMS</a:t>
            </a:r>
            <a:endParaRPr sz="9600"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4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</a:t>
            </a:r>
            <a:endParaRPr dirty="0"/>
          </a:p>
        </p:txBody>
      </p:sp>
      <p:sp>
        <p:nvSpPr>
          <p:cNvPr id="2506" name="Google Shape;2506;p46"/>
          <p:cNvSpPr txBox="1"/>
          <p:nvPr/>
        </p:nvSpPr>
        <p:spPr>
          <a:xfrm>
            <a:off x="1143798" y="2801006"/>
            <a:ext cx="1259345" cy="219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Atutor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Talent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Saba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Moodle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Chamilo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507" name="Google Shape;2507;p46"/>
          <p:cNvSpPr txBox="1"/>
          <p:nvPr/>
        </p:nvSpPr>
        <p:spPr>
          <a:xfrm>
            <a:off x="333421" y="2189468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libre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8" name="Google Shape;2508;p46"/>
          <p:cNvSpPr txBox="1"/>
          <p:nvPr/>
        </p:nvSpPr>
        <p:spPr>
          <a:xfrm>
            <a:off x="4275128" y="2444666"/>
            <a:ext cx="2528577" cy="219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Wiziq</a:t>
            </a:r>
            <a:endParaRPr lang="es-E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 2.0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NIXTY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FirtsClass</a:t>
            </a:r>
            <a:endParaRPr lang="es-E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</a:t>
            </a: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ducativa</a:t>
            </a:r>
            <a:endParaRPr lang="es-E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46"/>
          <p:cNvSpPr txBox="1"/>
          <p:nvPr/>
        </p:nvSpPr>
        <p:spPr>
          <a:xfrm>
            <a:off x="3558614" y="214807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comercial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0" name="Google Shape;2510;p46"/>
          <p:cNvSpPr txBox="1"/>
          <p:nvPr/>
        </p:nvSpPr>
        <p:spPr>
          <a:xfrm>
            <a:off x="7279031" y="2464870"/>
            <a:ext cx="2356616" cy="21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Edmodo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Schoology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Grovo</a:t>
            </a:r>
            <a:endParaRPr lang="es-E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Instructure</a:t>
            </a: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lang="es-E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ClassRoom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6549121" y="2202431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nube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12" name="Google Shape;2512;p46"/>
          <p:cNvCxnSpPr>
            <a:cxnSpLocks/>
          </p:cNvCxnSpPr>
          <p:nvPr/>
        </p:nvCxnSpPr>
        <p:spPr>
          <a:xfrm>
            <a:off x="1881883" y="1616335"/>
            <a:ext cx="228579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46"/>
          <p:cNvCxnSpPr>
            <a:cxnSpLocks/>
          </p:cNvCxnSpPr>
          <p:nvPr/>
        </p:nvCxnSpPr>
        <p:spPr>
          <a:xfrm flipV="1">
            <a:off x="5012100" y="1589342"/>
            <a:ext cx="2147613" cy="163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5" name="Google Shape;2515;p46"/>
          <p:cNvGrpSpPr/>
          <p:nvPr/>
        </p:nvGrpSpPr>
        <p:grpSpPr>
          <a:xfrm>
            <a:off x="7065798" y="1177753"/>
            <a:ext cx="980795" cy="877163"/>
            <a:chOff x="4031298" y="1694596"/>
            <a:chExt cx="980795" cy="877163"/>
          </a:xfrm>
        </p:grpSpPr>
        <p:sp>
          <p:nvSpPr>
            <p:cNvPr id="2516" name="Google Shape;2516;p46"/>
            <p:cNvSpPr/>
            <p:nvPr/>
          </p:nvSpPr>
          <p:spPr>
            <a:xfrm flipH="1">
              <a:off x="4923636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 flipH="1">
              <a:off x="4923636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 flipH="1">
              <a:off x="4923636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 flipH="1">
              <a:off x="4244531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 flipH="1">
              <a:off x="422327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 flipH="1">
              <a:off x="422327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 flipH="1">
              <a:off x="422327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 flipH="1">
              <a:off x="4265916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 flipH="1">
              <a:off x="4131893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46"/>
            <p:cNvSpPr/>
            <p:nvPr/>
          </p:nvSpPr>
          <p:spPr>
            <a:xfrm flipH="1">
              <a:off x="403129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 flipH="1">
              <a:off x="4055587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 flipH="1">
              <a:off x="4064613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46"/>
          <p:cNvGrpSpPr/>
          <p:nvPr/>
        </p:nvGrpSpPr>
        <p:grpSpPr>
          <a:xfrm>
            <a:off x="4031298" y="1162973"/>
            <a:ext cx="1089808" cy="877163"/>
            <a:chOff x="4031298" y="1694596"/>
            <a:chExt cx="1089808" cy="877163"/>
          </a:xfrm>
        </p:grpSpPr>
        <p:grpSp>
          <p:nvGrpSpPr>
            <p:cNvPr id="2533" name="Google Shape;2533;p46"/>
            <p:cNvGrpSpPr/>
            <p:nvPr/>
          </p:nvGrpSpPr>
          <p:grpSpPr>
            <a:xfrm>
              <a:off x="4031298" y="1694596"/>
              <a:ext cx="1089808" cy="877163"/>
              <a:chOff x="4031298" y="1694596"/>
              <a:chExt cx="1089808" cy="877163"/>
            </a:xfrm>
          </p:grpSpPr>
          <p:grpSp>
            <p:nvGrpSpPr>
              <p:cNvPr id="2534" name="Google Shape;2534;p46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2535" name="Google Shape;2535;p46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6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6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8" name="Google Shape;2538;p46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2539" name="Google Shape;2539;p46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6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6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6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6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6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6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6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53" name="Google Shape;2553;p46"/>
            <p:cNvSpPr/>
            <p:nvPr/>
          </p:nvSpPr>
          <p:spPr>
            <a:xfrm>
              <a:off x="4559753" y="2017808"/>
              <a:ext cx="22816" cy="22816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46"/>
          <p:cNvGrpSpPr/>
          <p:nvPr/>
        </p:nvGrpSpPr>
        <p:grpSpPr>
          <a:xfrm>
            <a:off x="984771" y="1198780"/>
            <a:ext cx="980795" cy="877163"/>
            <a:chOff x="1363057" y="1694596"/>
            <a:chExt cx="980795" cy="877163"/>
          </a:xfrm>
        </p:grpSpPr>
        <p:sp>
          <p:nvSpPr>
            <p:cNvPr id="2556" name="Google Shape;2556;p46"/>
            <p:cNvSpPr/>
            <p:nvPr/>
          </p:nvSpPr>
          <p:spPr>
            <a:xfrm>
              <a:off x="145139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1451392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145139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1496957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215175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2151757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15175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1475693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1363057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246381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2243243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2243256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233;p56">
            <a:extLst>
              <a:ext uri="{FF2B5EF4-FFF2-40B4-BE49-F238E27FC236}">
                <a16:creationId xmlns:a16="http://schemas.microsoft.com/office/drawing/2014/main" id="{8BA38004-B0E8-4122-BBC1-ACC5F228A744}"/>
              </a:ext>
            </a:extLst>
          </p:cNvPr>
          <p:cNvSpPr/>
          <p:nvPr/>
        </p:nvSpPr>
        <p:spPr>
          <a:xfrm>
            <a:off x="835965" y="2755938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233;p56">
            <a:extLst>
              <a:ext uri="{FF2B5EF4-FFF2-40B4-BE49-F238E27FC236}">
                <a16:creationId xmlns:a16="http://schemas.microsoft.com/office/drawing/2014/main" id="{5738C5A7-26AC-4F26-82FB-E2811651122B}"/>
              </a:ext>
            </a:extLst>
          </p:cNvPr>
          <p:cNvSpPr/>
          <p:nvPr/>
        </p:nvSpPr>
        <p:spPr>
          <a:xfrm>
            <a:off x="835965" y="310593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33;p56">
            <a:extLst>
              <a:ext uri="{FF2B5EF4-FFF2-40B4-BE49-F238E27FC236}">
                <a16:creationId xmlns:a16="http://schemas.microsoft.com/office/drawing/2014/main" id="{B5ECA833-40AA-4DDC-ABB6-6FA88E6863B4}"/>
              </a:ext>
            </a:extLst>
          </p:cNvPr>
          <p:cNvSpPr/>
          <p:nvPr/>
        </p:nvSpPr>
        <p:spPr>
          <a:xfrm>
            <a:off x="835965" y="347633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33;p56">
            <a:extLst>
              <a:ext uri="{FF2B5EF4-FFF2-40B4-BE49-F238E27FC236}">
                <a16:creationId xmlns:a16="http://schemas.microsoft.com/office/drawing/2014/main" id="{DD5EAE41-BFC8-425F-8E19-A6BC24A3F353}"/>
              </a:ext>
            </a:extLst>
          </p:cNvPr>
          <p:cNvSpPr/>
          <p:nvPr/>
        </p:nvSpPr>
        <p:spPr>
          <a:xfrm>
            <a:off x="835965" y="384672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33;p56">
            <a:extLst>
              <a:ext uri="{FF2B5EF4-FFF2-40B4-BE49-F238E27FC236}">
                <a16:creationId xmlns:a16="http://schemas.microsoft.com/office/drawing/2014/main" id="{2268C97B-CA31-4C8A-9E1A-0BCA77D543CE}"/>
              </a:ext>
            </a:extLst>
          </p:cNvPr>
          <p:cNvSpPr/>
          <p:nvPr/>
        </p:nvSpPr>
        <p:spPr>
          <a:xfrm>
            <a:off x="835965" y="421712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33;p56">
            <a:extLst>
              <a:ext uri="{FF2B5EF4-FFF2-40B4-BE49-F238E27FC236}">
                <a16:creationId xmlns:a16="http://schemas.microsoft.com/office/drawing/2014/main" id="{8CB13CD0-2352-4201-92EA-6A71E548CC4D}"/>
              </a:ext>
            </a:extLst>
          </p:cNvPr>
          <p:cNvSpPr/>
          <p:nvPr/>
        </p:nvSpPr>
        <p:spPr>
          <a:xfrm>
            <a:off x="3981549" y="2755938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33;p56">
            <a:extLst>
              <a:ext uri="{FF2B5EF4-FFF2-40B4-BE49-F238E27FC236}">
                <a16:creationId xmlns:a16="http://schemas.microsoft.com/office/drawing/2014/main" id="{D9673713-1807-4B0A-887E-40942305F91B}"/>
              </a:ext>
            </a:extLst>
          </p:cNvPr>
          <p:cNvSpPr/>
          <p:nvPr/>
        </p:nvSpPr>
        <p:spPr>
          <a:xfrm>
            <a:off x="3981549" y="310593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33;p56">
            <a:extLst>
              <a:ext uri="{FF2B5EF4-FFF2-40B4-BE49-F238E27FC236}">
                <a16:creationId xmlns:a16="http://schemas.microsoft.com/office/drawing/2014/main" id="{359EAF2E-869A-49EA-B5D5-5A0CBA250FC0}"/>
              </a:ext>
            </a:extLst>
          </p:cNvPr>
          <p:cNvSpPr/>
          <p:nvPr/>
        </p:nvSpPr>
        <p:spPr>
          <a:xfrm>
            <a:off x="3981549" y="347633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33;p56">
            <a:extLst>
              <a:ext uri="{FF2B5EF4-FFF2-40B4-BE49-F238E27FC236}">
                <a16:creationId xmlns:a16="http://schemas.microsoft.com/office/drawing/2014/main" id="{3DFB87B8-A753-49A4-AA37-354861DA8831}"/>
              </a:ext>
            </a:extLst>
          </p:cNvPr>
          <p:cNvSpPr/>
          <p:nvPr/>
        </p:nvSpPr>
        <p:spPr>
          <a:xfrm>
            <a:off x="3981549" y="384672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33;p56">
            <a:extLst>
              <a:ext uri="{FF2B5EF4-FFF2-40B4-BE49-F238E27FC236}">
                <a16:creationId xmlns:a16="http://schemas.microsoft.com/office/drawing/2014/main" id="{81DC0E2C-3D34-4EB8-B568-C31350639535}"/>
              </a:ext>
            </a:extLst>
          </p:cNvPr>
          <p:cNvSpPr/>
          <p:nvPr/>
        </p:nvSpPr>
        <p:spPr>
          <a:xfrm>
            <a:off x="3981549" y="421712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33;p56">
            <a:extLst>
              <a:ext uri="{FF2B5EF4-FFF2-40B4-BE49-F238E27FC236}">
                <a16:creationId xmlns:a16="http://schemas.microsoft.com/office/drawing/2014/main" id="{BD8F3955-24D3-4F5A-B2F1-8164CE321406}"/>
              </a:ext>
            </a:extLst>
          </p:cNvPr>
          <p:cNvSpPr/>
          <p:nvPr/>
        </p:nvSpPr>
        <p:spPr>
          <a:xfrm>
            <a:off x="6984199" y="2755938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33;p56">
            <a:extLst>
              <a:ext uri="{FF2B5EF4-FFF2-40B4-BE49-F238E27FC236}">
                <a16:creationId xmlns:a16="http://schemas.microsoft.com/office/drawing/2014/main" id="{CEC11F46-B6FD-4C70-8E42-90137F54CE9E}"/>
              </a:ext>
            </a:extLst>
          </p:cNvPr>
          <p:cNvSpPr/>
          <p:nvPr/>
        </p:nvSpPr>
        <p:spPr>
          <a:xfrm>
            <a:off x="6984199" y="310593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33;p56">
            <a:extLst>
              <a:ext uri="{FF2B5EF4-FFF2-40B4-BE49-F238E27FC236}">
                <a16:creationId xmlns:a16="http://schemas.microsoft.com/office/drawing/2014/main" id="{E286B8F8-BB5C-4671-BC67-541FECC623D0}"/>
              </a:ext>
            </a:extLst>
          </p:cNvPr>
          <p:cNvSpPr/>
          <p:nvPr/>
        </p:nvSpPr>
        <p:spPr>
          <a:xfrm>
            <a:off x="6984199" y="347633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33;p56">
            <a:extLst>
              <a:ext uri="{FF2B5EF4-FFF2-40B4-BE49-F238E27FC236}">
                <a16:creationId xmlns:a16="http://schemas.microsoft.com/office/drawing/2014/main" id="{242C0282-1846-418E-861A-2C86DA3E17D2}"/>
              </a:ext>
            </a:extLst>
          </p:cNvPr>
          <p:cNvSpPr/>
          <p:nvPr/>
        </p:nvSpPr>
        <p:spPr>
          <a:xfrm>
            <a:off x="6984199" y="3846725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233;p56">
            <a:extLst>
              <a:ext uri="{FF2B5EF4-FFF2-40B4-BE49-F238E27FC236}">
                <a16:creationId xmlns:a16="http://schemas.microsoft.com/office/drawing/2014/main" id="{F9E147DF-02D2-4065-B2DD-70A674A5651A}"/>
              </a:ext>
            </a:extLst>
          </p:cNvPr>
          <p:cNvSpPr/>
          <p:nvPr/>
        </p:nvSpPr>
        <p:spPr>
          <a:xfrm>
            <a:off x="6984199" y="4217120"/>
            <a:ext cx="105888" cy="132668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00F4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2094;p64">
            <a:extLst>
              <a:ext uri="{FF2B5EF4-FFF2-40B4-BE49-F238E27FC236}">
                <a16:creationId xmlns:a16="http://schemas.microsoft.com/office/drawing/2014/main" id="{2F746CC4-F322-4DA6-9F3C-DCE069504DA4}"/>
              </a:ext>
            </a:extLst>
          </p:cNvPr>
          <p:cNvGrpSpPr/>
          <p:nvPr/>
        </p:nvGrpSpPr>
        <p:grpSpPr>
          <a:xfrm>
            <a:off x="1149964" y="1394185"/>
            <a:ext cx="519276" cy="517916"/>
            <a:chOff x="3599700" y="1954475"/>
            <a:chExt cx="296175" cy="295400"/>
          </a:xfrm>
        </p:grpSpPr>
        <p:sp>
          <p:nvSpPr>
            <p:cNvPr id="87" name="Google Shape;12095;p64">
              <a:extLst>
                <a:ext uri="{FF2B5EF4-FFF2-40B4-BE49-F238E27FC236}">
                  <a16:creationId xmlns:a16="http://schemas.microsoft.com/office/drawing/2014/main" id="{67F28851-114C-4809-8AC7-E6B4DFF2AA25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96;p64">
              <a:extLst>
                <a:ext uri="{FF2B5EF4-FFF2-40B4-BE49-F238E27FC236}">
                  <a16:creationId xmlns:a16="http://schemas.microsoft.com/office/drawing/2014/main" id="{6C15DB49-8BC5-40F9-9751-7FD9EAB28162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97;p64">
              <a:extLst>
                <a:ext uri="{FF2B5EF4-FFF2-40B4-BE49-F238E27FC236}">
                  <a16:creationId xmlns:a16="http://schemas.microsoft.com/office/drawing/2014/main" id="{2CFA2C4A-86A1-4D50-BE25-09B0E7D31AE8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930;p64">
            <a:extLst>
              <a:ext uri="{FF2B5EF4-FFF2-40B4-BE49-F238E27FC236}">
                <a16:creationId xmlns:a16="http://schemas.microsoft.com/office/drawing/2014/main" id="{12C6CC10-AA71-4288-8A3E-2709D245F091}"/>
              </a:ext>
            </a:extLst>
          </p:cNvPr>
          <p:cNvGrpSpPr/>
          <p:nvPr/>
        </p:nvGrpSpPr>
        <p:grpSpPr>
          <a:xfrm>
            <a:off x="4310373" y="1339523"/>
            <a:ext cx="539362" cy="542108"/>
            <a:chOff x="-62150375" y="2297875"/>
            <a:chExt cx="314275" cy="315875"/>
          </a:xfrm>
        </p:grpSpPr>
        <p:sp>
          <p:nvSpPr>
            <p:cNvPr id="91" name="Google Shape;11931;p64">
              <a:extLst>
                <a:ext uri="{FF2B5EF4-FFF2-40B4-BE49-F238E27FC236}">
                  <a16:creationId xmlns:a16="http://schemas.microsoft.com/office/drawing/2014/main" id="{48027453-3A9D-4DBE-B414-61E297F22C57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932;p64">
              <a:extLst>
                <a:ext uri="{FF2B5EF4-FFF2-40B4-BE49-F238E27FC236}">
                  <a16:creationId xmlns:a16="http://schemas.microsoft.com/office/drawing/2014/main" id="{0164E79F-8351-4F88-B32E-5C4801610E64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933;p64">
              <a:extLst>
                <a:ext uri="{FF2B5EF4-FFF2-40B4-BE49-F238E27FC236}">
                  <a16:creationId xmlns:a16="http://schemas.microsoft.com/office/drawing/2014/main" id="{9256EA76-9066-469E-A232-8C266A73A804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934;p64">
              <a:extLst>
                <a:ext uri="{FF2B5EF4-FFF2-40B4-BE49-F238E27FC236}">
                  <a16:creationId xmlns:a16="http://schemas.microsoft.com/office/drawing/2014/main" id="{CE72F483-5E36-4AA4-9BCB-8045A05AFD85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35;p64">
              <a:extLst>
                <a:ext uri="{FF2B5EF4-FFF2-40B4-BE49-F238E27FC236}">
                  <a16:creationId xmlns:a16="http://schemas.microsoft.com/office/drawing/2014/main" id="{032004EE-FE6A-415A-B44E-71C6349F29A3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390;p62">
            <a:extLst>
              <a:ext uri="{FF2B5EF4-FFF2-40B4-BE49-F238E27FC236}">
                <a16:creationId xmlns:a16="http://schemas.microsoft.com/office/drawing/2014/main" id="{F4F2C9BA-C7AC-42A1-85EB-DD6B473EC43D}"/>
              </a:ext>
            </a:extLst>
          </p:cNvPr>
          <p:cNvSpPr/>
          <p:nvPr/>
        </p:nvSpPr>
        <p:spPr>
          <a:xfrm>
            <a:off x="7430817" y="1354960"/>
            <a:ext cx="429138" cy="523152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6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ventajas</a:t>
            </a:r>
            <a:endParaRPr sz="4000"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subTitle" idx="1"/>
          </p:nvPr>
        </p:nvSpPr>
        <p:spPr>
          <a:xfrm>
            <a:off x="1416132" y="2167143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Controlar el seguimiento de los alumnos</a:t>
            </a:r>
            <a:r>
              <a:rPr lang="es-ES" sz="1400" dirty="0"/>
              <a:t>.</a:t>
            </a:r>
            <a:endParaRPr sz="1400"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subTitle" idx="2"/>
          </p:nvPr>
        </p:nvSpPr>
        <p:spPr>
          <a:xfrm>
            <a:off x="5244698" y="2178170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Entorno dinámico.</a:t>
            </a:r>
            <a:endParaRPr dirty="0"/>
          </a:p>
        </p:txBody>
      </p:sp>
      <p:sp>
        <p:nvSpPr>
          <p:cNvPr id="189" name="Google Shape;2217;p37">
            <a:extLst>
              <a:ext uri="{FF2B5EF4-FFF2-40B4-BE49-F238E27FC236}">
                <a16:creationId xmlns:a16="http://schemas.microsoft.com/office/drawing/2014/main" id="{951F5181-B9FB-45B1-9371-97D8448DF199}"/>
              </a:ext>
            </a:extLst>
          </p:cNvPr>
          <p:cNvSpPr txBox="1">
            <a:spLocks/>
          </p:cNvSpPr>
          <p:nvPr/>
        </p:nvSpPr>
        <p:spPr>
          <a:xfrm>
            <a:off x="3534841" y="397808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ES" dirty="0"/>
              <a:t>Software confiable (libre o comercial) </a:t>
            </a:r>
            <a:r>
              <a:rPr lang="es-ES" sz="1400" dirty="0"/>
              <a:t>.</a:t>
            </a:r>
          </a:p>
        </p:txBody>
      </p:sp>
      <p:grpSp>
        <p:nvGrpSpPr>
          <p:cNvPr id="147" name="Google Shape;2005;p29">
            <a:extLst>
              <a:ext uri="{FF2B5EF4-FFF2-40B4-BE49-F238E27FC236}">
                <a16:creationId xmlns:a16="http://schemas.microsoft.com/office/drawing/2014/main" id="{F4432D1E-A548-4349-A452-05564081DDB5}"/>
              </a:ext>
            </a:extLst>
          </p:cNvPr>
          <p:cNvGrpSpPr/>
          <p:nvPr/>
        </p:nvGrpSpPr>
        <p:grpSpPr>
          <a:xfrm>
            <a:off x="5973366" y="1125579"/>
            <a:ext cx="980669" cy="877163"/>
            <a:chOff x="4809062" y="3269746"/>
            <a:chExt cx="980669" cy="877163"/>
          </a:xfrm>
        </p:grpSpPr>
        <p:sp>
          <p:nvSpPr>
            <p:cNvPr id="148" name="Google Shape;2006;p29">
              <a:extLst>
                <a:ext uri="{FF2B5EF4-FFF2-40B4-BE49-F238E27FC236}">
                  <a16:creationId xmlns:a16="http://schemas.microsoft.com/office/drawing/2014/main" id="{D0737122-83F2-42D5-9902-59D6A71290E8}"/>
                </a:ext>
              </a:extLst>
            </p:cNvPr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07;p29">
              <a:extLst>
                <a:ext uri="{FF2B5EF4-FFF2-40B4-BE49-F238E27FC236}">
                  <a16:creationId xmlns:a16="http://schemas.microsoft.com/office/drawing/2014/main" id="{509E5AEA-AF28-466F-A23F-56B56F5DA795}"/>
                </a:ext>
              </a:extLst>
            </p:cNvPr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08;p29">
              <a:extLst>
                <a:ext uri="{FF2B5EF4-FFF2-40B4-BE49-F238E27FC236}">
                  <a16:creationId xmlns:a16="http://schemas.microsoft.com/office/drawing/2014/main" id="{ABB24C81-13BE-4A11-A1D8-1CBD498C2D10}"/>
                </a:ext>
              </a:extLst>
            </p:cNvPr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09;p29">
              <a:extLst>
                <a:ext uri="{FF2B5EF4-FFF2-40B4-BE49-F238E27FC236}">
                  <a16:creationId xmlns:a16="http://schemas.microsoft.com/office/drawing/2014/main" id="{873C0C17-50B2-4632-AAE4-0B1E82F9F2C2}"/>
                </a:ext>
              </a:extLst>
            </p:cNvPr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10;p29">
              <a:extLst>
                <a:ext uri="{FF2B5EF4-FFF2-40B4-BE49-F238E27FC236}">
                  <a16:creationId xmlns:a16="http://schemas.microsoft.com/office/drawing/2014/main" id="{AD3145F3-3E56-4131-B8F8-9FBEC58CFC5C}"/>
                </a:ext>
              </a:extLst>
            </p:cNvPr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11;p29">
              <a:extLst>
                <a:ext uri="{FF2B5EF4-FFF2-40B4-BE49-F238E27FC236}">
                  <a16:creationId xmlns:a16="http://schemas.microsoft.com/office/drawing/2014/main" id="{17410571-54B4-4080-A3EF-ACAE2F566B93}"/>
                </a:ext>
              </a:extLst>
            </p:cNvPr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12;p29">
              <a:extLst>
                <a:ext uri="{FF2B5EF4-FFF2-40B4-BE49-F238E27FC236}">
                  <a16:creationId xmlns:a16="http://schemas.microsoft.com/office/drawing/2014/main" id="{FBE63A91-6B09-4B27-B0ED-AB19EF06FEE8}"/>
                </a:ext>
              </a:extLst>
            </p:cNvPr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13;p29">
              <a:extLst>
                <a:ext uri="{FF2B5EF4-FFF2-40B4-BE49-F238E27FC236}">
                  <a16:creationId xmlns:a16="http://schemas.microsoft.com/office/drawing/2014/main" id="{5F81C618-BC23-492D-911E-3EADFA44C045}"/>
                </a:ext>
              </a:extLst>
            </p:cNvPr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14;p29">
              <a:extLst>
                <a:ext uri="{FF2B5EF4-FFF2-40B4-BE49-F238E27FC236}">
                  <a16:creationId xmlns:a16="http://schemas.microsoft.com/office/drawing/2014/main" id="{1B508417-8539-4A2F-8517-B01E4FE1B5D3}"/>
                </a:ext>
              </a:extLst>
            </p:cNvPr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2015;p29">
              <a:extLst>
                <a:ext uri="{FF2B5EF4-FFF2-40B4-BE49-F238E27FC236}">
                  <a16:creationId xmlns:a16="http://schemas.microsoft.com/office/drawing/2014/main" id="{BE0CD399-72E9-4137-9FFA-590203DE0D29}"/>
                </a:ext>
              </a:extLst>
            </p:cNvPr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16;p29">
              <a:extLst>
                <a:ext uri="{FF2B5EF4-FFF2-40B4-BE49-F238E27FC236}">
                  <a16:creationId xmlns:a16="http://schemas.microsoft.com/office/drawing/2014/main" id="{3A41B32D-0676-4856-B68E-C51E9A6DB03F}"/>
                </a:ext>
              </a:extLst>
            </p:cNvPr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23;p29">
              <a:extLst>
                <a:ext uri="{FF2B5EF4-FFF2-40B4-BE49-F238E27FC236}">
                  <a16:creationId xmlns:a16="http://schemas.microsoft.com/office/drawing/2014/main" id="{CA45BFE2-9F91-418D-9CC6-96A9C7804718}"/>
                </a:ext>
              </a:extLst>
            </p:cNvPr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945;p29">
            <a:extLst>
              <a:ext uri="{FF2B5EF4-FFF2-40B4-BE49-F238E27FC236}">
                <a16:creationId xmlns:a16="http://schemas.microsoft.com/office/drawing/2014/main" id="{311FBD2A-9FEC-4B8B-9900-EB6732E59532}"/>
              </a:ext>
            </a:extLst>
          </p:cNvPr>
          <p:cNvGrpSpPr/>
          <p:nvPr/>
        </p:nvGrpSpPr>
        <p:grpSpPr>
          <a:xfrm>
            <a:off x="2245658" y="1213793"/>
            <a:ext cx="980782" cy="877163"/>
            <a:chOff x="3354270" y="1731871"/>
            <a:chExt cx="980782" cy="877163"/>
          </a:xfrm>
        </p:grpSpPr>
        <p:sp>
          <p:nvSpPr>
            <p:cNvPr id="161" name="Google Shape;1946;p29">
              <a:extLst>
                <a:ext uri="{FF2B5EF4-FFF2-40B4-BE49-F238E27FC236}">
                  <a16:creationId xmlns:a16="http://schemas.microsoft.com/office/drawing/2014/main" id="{33804F5D-D58B-49DF-933D-7395808977BB}"/>
                </a:ext>
              </a:extLst>
            </p:cNvPr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47;p29">
              <a:extLst>
                <a:ext uri="{FF2B5EF4-FFF2-40B4-BE49-F238E27FC236}">
                  <a16:creationId xmlns:a16="http://schemas.microsoft.com/office/drawing/2014/main" id="{1F57C46E-DAB6-4CC5-B593-6126A1999694}"/>
                </a:ext>
              </a:extLst>
            </p:cNvPr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48;p29">
              <a:extLst>
                <a:ext uri="{FF2B5EF4-FFF2-40B4-BE49-F238E27FC236}">
                  <a16:creationId xmlns:a16="http://schemas.microsoft.com/office/drawing/2014/main" id="{482F7DC6-6639-4DF7-B874-3FADD1E23039}"/>
                </a:ext>
              </a:extLst>
            </p:cNvPr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49;p29">
              <a:extLst>
                <a:ext uri="{FF2B5EF4-FFF2-40B4-BE49-F238E27FC236}">
                  <a16:creationId xmlns:a16="http://schemas.microsoft.com/office/drawing/2014/main" id="{4CAF2F92-A725-47B2-857E-3941FE0AF6C9}"/>
                </a:ext>
              </a:extLst>
            </p:cNvPr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50;p29">
              <a:extLst>
                <a:ext uri="{FF2B5EF4-FFF2-40B4-BE49-F238E27FC236}">
                  <a16:creationId xmlns:a16="http://schemas.microsoft.com/office/drawing/2014/main" id="{6DBAD966-0E93-4CD1-806D-DC77E2A82408}"/>
                </a:ext>
              </a:extLst>
            </p:cNvPr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51;p29">
              <a:extLst>
                <a:ext uri="{FF2B5EF4-FFF2-40B4-BE49-F238E27FC236}">
                  <a16:creationId xmlns:a16="http://schemas.microsoft.com/office/drawing/2014/main" id="{330831DF-C06B-4D1C-9B41-138D8996D660}"/>
                </a:ext>
              </a:extLst>
            </p:cNvPr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52;p29">
              <a:extLst>
                <a:ext uri="{FF2B5EF4-FFF2-40B4-BE49-F238E27FC236}">
                  <a16:creationId xmlns:a16="http://schemas.microsoft.com/office/drawing/2014/main" id="{5658CB58-25D0-402E-823B-EBE6592E4BC6}"/>
                </a:ext>
              </a:extLst>
            </p:cNvPr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53;p29">
              <a:extLst>
                <a:ext uri="{FF2B5EF4-FFF2-40B4-BE49-F238E27FC236}">
                  <a16:creationId xmlns:a16="http://schemas.microsoft.com/office/drawing/2014/main" id="{63CF32FD-E414-4F6A-A34D-5A725F4FD9C3}"/>
                </a:ext>
              </a:extLst>
            </p:cNvPr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54;p29">
              <a:extLst>
                <a:ext uri="{FF2B5EF4-FFF2-40B4-BE49-F238E27FC236}">
                  <a16:creationId xmlns:a16="http://schemas.microsoft.com/office/drawing/2014/main" id="{EA19599B-D4C9-47F5-BA3D-2871ADAFF225}"/>
                </a:ext>
              </a:extLst>
            </p:cNvPr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55;p29">
              <a:extLst>
                <a:ext uri="{FF2B5EF4-FFF2-40B4-BE49-F238E27FC236}">
                  <a16:creationId xmlns:a16="http://schemas.microsoft.com/office/drawing/2014/main" id="{B3E5CB0D-1B9C-4029-B5FD-919B78A8D95E}"/>
                </a:ext>
              </a:extLst>
            </p:cNvPr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56;p29">
              <a:extLst>
                <a:ext uri="{FF2B5EF4-FFF2-40B4-BE49-F238E27FC236}">
                  <a16:creationId xmlns:a16="http://schemas.microsoft.com/office/drawing/2014/main" id="{45633E47-721D-4685-BB8A-96AF07AA35BE}"/>
                </a:ext>
              </a:extLst>
            </p:cNvPr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57;p29">
              <a:extLst>
                <a:ext uri="{FF2B5EF4-FFF2-40B4-BE49-F238E27FC236}">
                  <a16:creationId xmlns:a16="http://schemas.microsoft.com/office/drawing/2014/main" id="{314D0303-ACC0-4C3E-9523-B83AB1F0F6D2}"/>
                </a:ext>
              </a:extLst>
            </p:cNvPr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8;p29">
              <a:extLst>
                <a:ext uri="{FF2B5EF4-FFF2-40B4-BE49-F238E27FC236}">
                  <a16:creationId xmlns:a16="http://schemas.microsoft.com/office/drawing/2014/main" id="{EF846A92-AFA7-47CD-BB9B-745240038E17}"/>
                </a:ext>
              </a:extLst>
            </p:cNvPr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45;p29">
            <a:extLst>
              <a:ext uri="{FF2B5EF4-FFF2-40B4-BE49-F238E27FC236}">
                <a16:creationId xmlns:a16="http://schemas.microsoft.com/office/drawing/2014/main" id="{8194AEE3-E76A-4FBF-97DA-6FB599F7EC6A}"/>
              </a:ext>
            </a:extLst>
          </p:cNvPr>
          <p:cNvGrpSpPr/>
          <p:nvPr/>
        </p:nvGrpSpPr>
        <p:grpSpPr>
          <a:xfrm>
            <a:off x="4391300" y="2966216"/>
            <a:ext cx="980782" cy="877163"/>
            <a:chOff x="3354270" y="1731871"/>
            <a:chExt cx="980782" cy="877163"/>
          </a:xfrm>
        </p:grpSpPr>
        <p:sp>
          <p:nvSpPr>
            <p:cNvPr id="194" name="Google Shape;1946;p29">
              <a:extLst>
                <a:ext uri="{FF2B5EF4-FFF2-40B4-BE49-F238E27FC236}">
                  <a16:creationId xmlns:a16="http://schemas.microsoft.com/office/drawing/2014/main" id="{FDA82545-CCBB-4CDF-9EA0-DF9335CBF203}"/>
                </a:ext>
              </a:extLst>
            </p:cNvPr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47;p29">
              <a:extLst>
                <a:ext uri="{FF2B5EF4-FFF2-40B4-BE49-F238E27FC236}">
                  <a16:creationId xmlns:a16="http://schemas.microsoft.com/office/drawing/2014/main" id="{F7903961-5586-42F4-8192-CA0C177CD929}"/>
                </a:ext>
              </a:extLst>
            </p:cNvPr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48;p29">
              <a:extLst>
                <a:ext uri="{FF2B5EF4-FFF2-40B4-BE49-F238E27FC236}">
                  <a16:creationId xmlns:a16="http://schemas.microsoft.com/office/drawing/2014/main" id="{45D4ECE0-7B7E-49CC-B79E-3D32489C3244}"/>
                </a:ext>
              </a:extLst>
            </p:cNvPr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49;p29">
              <a:extLst>
                <a:ext uri="{FF2B5EF4-FFF2-40B4-BE49-F238E27FC236}">
                  <a16:creationId xmlns:a16="http://schemas.microsoft.com/office/drawing/2014/main" id="{6F88B5A1-9A1D-4164-B5D7-C814B36844E4}"/>
                </a:ext>
              </a:extLst>
            </p:cNvPr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50;p29">
              <a:extLst>
                <a:ext uri="{FF2B5EF4-FFF2-40B4-BE49-F238E27FC236}">
                  <a16:creationId xmlns:a16="http://schemas.microsoft.com/office/drawing/2014/main" id="{EB33BFBD-544B-4B26-8066-8AF818555ABD}"/>
                </a:ext>
              </a:extLst>
            </p:cNvPr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51;p29">
              <a:extLst>
                <a:ext uri="{FF2B5EF4-FFF2-40B4-BE49-F238E27FC236}">
                  <a16:creationId xmlns:a16="http://schemas.microsoft.com/office/drawing/2014/main" id="{2271F3ED-B54F-477F-AE45-E284B4DC2352}"/>
                </a:ext>
              </a:extLst>
            </p:cNvPr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52;p29">
              <a:extLst>
                <a:ext uri="{FF2B5EF4-FFF2-40B4-BE49-F238E27FC236}">
                  <a16:creationId xmlns:a16="http://schemas.microsoft.com/office/drawing/2014/main" id="{73CF2081-FDF8-44E8-AE52-57EDC56B2D04}"/>
                </a:ext>
              </a:extLst>
            </p:cNvPr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53;p29">
              <a:extLst>
                <a:ext uri="{FF2B5EF4-FFF2-40B4-BE49-F238E27FC236}">
                  <a16:creationId xmlns:a16="http://schemas.microsoft.com/office/drawing/2014/main" id="{35B27721-3DAC-488B-9717-DA31650DE331}"/>
                </a:ext>
              </a:extLst>
            </p:cNvPr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54;p29">
              <a:extLst>
                <a:ext uri="{FF2B5EF4-FFF2-40B4-BE49-F238E27FC236}">
                  <a16:creationId xmlns:a16="http://schemas.microsoft.com/office/drawing/2014/main" id="{69F2F47F-8C79-4D81-892D-B4A7B89651D8}"/>
                </a:ext>
              </a:extLst>
            </p:cNvPr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55;p29">
              <a:extLst>
                <a:ext uri="{FF2B5EF4-FFF2-40B4-BE49-F238E27FC236}">
                  <a16:creationId xmlns:a16="http://schemas.microsoft.com/office/drawing/2014/main" id="{0A3ECF2B-4F0D-46F8-A03F-749C8FBD80B4}"/>
                </a:ext>
              </a:extLst>
            </p:cNvPr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56;p29">
              <a:extLst>
                <a:ext uri="{FF2B5EF4-FFF2-40B4-BE49-F238E27FC236}">
                  <a16:creationId xmlns:a16="http://schemas.microsoft.com/office/drawing/2014/main" id="{D1853238-BF01-4978-9E81-1C49D7C99E75}"/>
                </a:ext>
              </a:extLst>
            </p:cNvPr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57;p29">
              <a:extLst>
                <a:ext uri="{FF2B5EF4-FFF2-40B4-BE49-F238E27FC236}">
                  <a16:creationId xmlns:a16="http://schemas.microsoft.com/office/drawing/2014/main" id="{0B7CFA87-4F87-4E30-9337-500F5A0F37C6}"/>
                </a:ext>
              </a:extLst>
            </p:cNvPr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58;p29">
              <a:extLst>
                <a:ext uri="{FF2B5EF4-FFF2-40B4-BE49-F238E27FC236}">
                  <a16:creationId xmlns:a16="http://schemas.microsoft.com/office/drawing/2014/main" id="{40983423-7733-44FC-9D0B-47301DC90DD0}"/>
                </a:ext>
              </a:extLst>
            </p:cNvPr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11870;p64">
            <a:extLst>
              <a:ext uri="{FF2B5EF4-FFF2-40B4-BE49-F238E27FC236}">
                <a16:creationId xmlns:a16="http://schemas.microsoft.com/office/drawing/2014/main" id="{D01AA29F-27B7-456E-96F5-5B37A8F97F16}"/>
              </a:ext>
            </a:extLst>
          </p:cNvPr>
          <p:cNvGrpSpPr/>
          <p:nvPr/>
        </p:nvGrpSpPr>
        <p:grpSpPr>
          <a:xfrm>
            <a:off x="2466483" y="1443433"/>
            <a:ext cx="469767" cy="461607"/>
            <a:chOff x="-60988625" y="2310475"/>
            <a:chExt cx="316650" cy="311150"/>
          </a:xfrm>
        </p:grpSpPr>
        <p:sp>
          <p:nvSpPr>
            <p:cNvPr id="208" name="Google Shape;11871;p64">
              <a:extLst>
                <a:ext uri="{FF2B5EF4-FFF2-40B4-BE49-F238E27FC236}">
                  <a16:creationId xmlns:a16="http://schemas.microsoft.com/office/drawing/2014/main" id="{D06833C8-EBF1-48C4-98F7-C1E73FFEEA5C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872;p64">
              <a:extLst>
                <a:ext uri="{FF2B5EF4-FFF2-40B4-BE49-F238E27FC236}">
                  <a16:creationId xmlns:a16="http://schemas.microsoft.com/office/drawing/2014/main" id="{F3AF6593-ADD4-45B7-B068-499F6C972DC7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1873;p64">
              <a:extLst>
                <a:ext uri="{FF2B5EF4-FFF2-40B4-BE49-F238E27FC236}">
                  <a16:creationId xmlns:a16="http://schemas.microsoft.com/office/drawing/2014/main" id="{6C76FB47-4B28-4CA1-944A-2C3D89B605BE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1874;p64">
              <a:extLst>
                <a:ext uri="{FF2B5EF4-FFF2-40B4-BE49-F238E27FC236}">
                  <a16:creationId xmlns:a16="http://schemas.microsoft.com/office/drawing/2014/main" id="{96B3703C-A816-48E9-B66D-066D62C680B7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875;p64">
              <a:extLst>
                <a:ext uri="{FF2B5EF4-FFF2-40B4-BE49-F238E27FC236}">
                  <a16:creationId xmlns:a16="http://schemas.microsoft.com/office/drawing/2014/main" id="{2159EDCB-4FAF-4F2A-8822-BA0E265A8E53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876;p64">
              <a:extLst>
                <a:ext uri="{FF2B5EF4-FFF2-40B4-BE49-F238E27FC236}">
                  <a16:creationId xmlns:a16="http://schemas.microsoft.com/office/drawing/2014/main" id="{D4F4A965-6205-40AC-847E-2991B668A0D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13186;p68">
            <a:extLst>
              <a:ext uri="{FF2B5EF4-FFF2-40B4-BE49-F238E27FC236}">
                <a16:creationId xmlns:a16="http://schemas.microsoft.com/office/drawing/2014/main" id="{AFB926A1-AF0D-4BC5-B45E-A6C7866D6BC3}"/>
              </a:ext>
            </a:extLst>
          </p:cNvPr>
          <p:cNvGrpSpPr/>
          <p:nvPr/>
        </p:nvGrpSpPr>
        <p:grpSpPr>
          <a:xfrm>
            <a:off x="6266398" y="1307089"/>
            <a:ext cx="516462" cy="518849"/>
            <a:chOff x="-1333975" y="2365850"/>
            <a:chExt cx="292225" cy="293575"/>
          </a:xfrm>
        </p:grpSpPr>
        <p:sp>
          <p:nvSpPr>
            <p:cNvPr id="215" name="Google Shape;13187;p68">
              <a:extLst>
                <a:ext uri="{FF2B5EF4-FFF2-40B4-BE49-F238E27FC236}">
                  <a16:creationId xmlns:a16="http://schemas.microsoft.com/office/drawing/2014/main" id="{8DE92E3C-AC36-4ACC-9C0F-4C926C4A72A1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188;p68">
              <a:extLst>
                <a:ext uri="{FF2B5EF4-FFF2-40B4-BE49-F238E27FC236}">
                  <a16:creationId xmlns:a16="http://schemas.microsoft.com/office/drawing/2014/main" id="{5609C303-0248-424C-A86E-1C0CA0970AE4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189;p68">
              <a:extLst>
                <a:ext uri="{FF2B5EF4-FFF2-40B4-BE49-F238E27FC236}">
                  <a16:creationId xmlns:a16="http://schemas.microsoft.com/office/drawing/2014/main" id="{3788DA0E-1B11-4F5B-9405-564A50059498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190;p68">
              <a:extLst>
                <a:ext uri="{FF2B5EF4-FFF2-40B4-BE49-F238E27FC236}">
                  <a16:creationId xmlns:a16="http://schemas.microsoft.com/office/drawing/2014/main" id="{380D74F9-A755-47FD-9A04-E2819B5ED9F6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191;p68">
              <a:extLst>
                <a:ext uri="{FF2B5EF4-FFF2-40B4-BE49-F238E27FC236}">
                  <a16:creationId xmlns:a16="http://schemas.microsoft.com/office/drawing/2014/main" id="{267B9BEB-984A-4835-844B-0E5CEF4AD46D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192;p68">
              <a:extLst>
                <a:ext uri="{FF2B5EF4-FFF2-40B4-BE49-F238E27FC236}">
                  <a16:creationId xmlns:a16="http://schemas.microsoft.com/office/drawing/2014/main" id="{96522499-849C-4454-9036-ECB785FA82B0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193;p68">
              <a:extLst>
                <a:ext uri="{FF2B5EF4-FFF2-40B4-BE49-F238E27FC236}">
                  <a16:creationId xmlns:a16="http://schemas.microsoft.com/office/drawing/2014/main" id="{E1340E1C-F198-4B3D-B0E1-4C157D1B1CAA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194;p68">
              <a:extLst>
                <a:ext uri="{FF2B5EF4-FFF2-40B4-BE49-F238E27FC236}">
                  <a16:creationId xmlns:a16="http://schemas.microsoft.com/office/drawing/2014/main" id="{401A073F-9DA7-4F4D-BDF7-52038CD8875A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262;p68">
            <a:extLst>
              <a:ext uri="{FF2B5EF4-FFF2-40B4-BE49-F238E27FC236}">
                <a16:creationId xmlns:a16="http://schemas.microsoft.com/office/drawing/2014/main" id="{4F6F741B-FD58-4A18-A20C-48061290E9B1}"/>
              </a:ext>
            </a:extLst>
          </p:cNvPr>
          <p:cNvSpPr/>
          <p:nvPr/>
        </p:nvSpPr>
        <p:spPr>
          <a:xfrm>
            <a:off x="4669612" y="3230955"/>
            <a:ext cx="347073" cy="319302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327;p39">
            <a:extLst>
              <a:ext uri="{FF2B5EF4-FFF2-40B4-BE49-F238E27FC236}">
                <a16:creationId xmlns:a16="http://schemas.microsoft.com/office/drawing/2014/main" id="{2F1A9170-3526-4A1C-B779-9096F174C6AE}"/>
              </a:ext>
            </a:extLst>
          </p:cNvPr>
          <p:cNvGrpSpPr/>
          <p:nvPr/>
        </p:nvGrpSpPr>
        <p:grpSpPr>
          <a:xfrm>
            <a:off x="4515001" y="3195071"/>
            <a:ext cx="627088" cy="477608"/>
            <a:chOff x="720010" y="1419647"/>
            <a:chExt cx="4021500" cy="3062887"/>
          </a:xfrm>
        </p:grpSpPr>
        <p:sp>
          <p:nvSpPr>
            <p:cNvPr id="225" name="Google Shape;2328;p39">
              <a:extLst>
                <a:ext uri="{FF2B5EF4-FFF2-40B4-BE49-F238E27FC236}">
                  <a16:creationId xmlns:a16="http://schemas.microsoft.com/office/drawing/2014/main" id="{AA30B4A0-8172-4052-9811-A3696B0BDAC2}"/>
                </a:ext>
              </a:extLst>
            </p:cNvPr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29;p39">
              <a:extLst>
                <a:ext uri="{FF2B5EF4-FFF2-40B4-BE49-F238E27FC236}">
                  <a16:creationId xmlns:a16="http://schemas.microsoft.com/office/drawing/2014/main" id="{52393500-D131-4110-8D1D-98618DABB3C2}"/>
                </a:ext>
              </a:extLst>
            </p:cNvPr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30;p39">
              <a:extLst>
                <a:ext uri="{FF2B5EF4-FFF2-40B4-BE49-F238E27FC236}">
                  <a16:creationId xmlns:a16="http://schemas.microsoft.com/office/drawing/2014/main" id="{33640BEA-76FB-418F-A289-DEC89E1C17CA}"/>
                </a:ext>
              </a:extLst>
            </p:cNvPr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31;p39">
              <a:extLst>
                <a:ext uri="{FF2B5EF4-FFF2-40B4-BE49-F238E27FC236}">
                  <a16:creationId xmlns:a16="http://schemas.microsoft.com/office/drawing/2014/main" id="{C31FBC19-F041-4C8D-9421-8138918C7F32}"/>
                </a:ext>
              </a:extLst>
            </p:cNvPr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9" name="Google Shape;2332;p39">
              <a:extLst>
                <a:ext uri="{FF2B5EF4-FFF2-40B4-BE49-F238E27FC236}">
                  <a16:creationId xmlns:a16="http://schemas.microsoft.com/office/drawing/2014/main" id="{B42B19A1-E318-4BB3-A714-D868A71F86DD}"/>
                </a:ext>
              </a:extLst>
            </p:cNvPr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601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ventajas</a:t>
            </a:r>
            <a:endParaRPr sz="4000"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subTitle" idx="1"/>
          </p:nvPr>
        </p:nvSpPr>
        <p:spPr>
          <a:xfrm>
            <a:off x="1280546" y="3930790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Desarrollan la autonomía para aprender, independencia y responsabilidad.</a:t>
            </a:r>
            <a:endParaRPr sz="1400"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subTitle" idx="2"/>
          </p:nvPr>
        </p:nvSpPr>
        <p:spPr>
          <a:xfrm>
            <a:off x="5394330" y="3957703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Permite gestionar materiales, recursos y acceder a ellos.</a:t>
            </a:r>
            <a:endParaRPr dirty="0"/>
          </a:p>
        </p:txBody>
      </p:sp>
      <p:sp>
        <p:nvSpPr>
          <p:cNvPr id="189" name="Google Shape;2217;p37">
            <a:extLst>
              <a:ext uri="{FF2B5EF4-FFF2-40B4-BE49-F238E27FC236}">
                <a16:creationId xmlns:a16="http://schemas.microsoft.com/office/drawing/2014/main" id="{951F5181-B9FB-45B1-9371-97D8448DF199}"/>
              </a:ext>
            </a:extLst>
          </p:cNvPr>
          <p:cNvSpPr txBox="1">
            <a:spLocks/>
          </p:cNvSpPr>
          <p:nvPr/>
        </p:nvSpPr>
        <p:spPr>
          <a:xfrm>
            <a:off x="3130875" y="2172102"/>
            <a:ext cx="3228755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ES" dirty="0"/>
              <a:t>Organización de cursos, creación de grupos de trabajo, actualización de calendarios </a:t>
            </a:r>
            <a:endParaRPr lang="es-ES" sz="1400" dirty="0"/>
          </a:p>
        </p:txBody>
      </p:sp>
      <p:grpSp>
        <p:nvGrpSpPr>
          <p:cNvPr id="147" name="Google Shape;1945;p29">
            <a:extLst>
              <a:ext uri="{FF2B5EF4-FFF2-40B4-BE49-F238E27FC236}">
                <a16:creationId xmlns:a16="http://schemas.microsoft.com/office/drawing/2014/main" id="{7BD4E17B-7C61-43F1-A32E-3DDBAD993BA8}"/>
              </a:ext>
            </a:extLst>
          </p:cNvPr>
          <p:cNvGrpSpPr/>
          <p:nvPr/>
        </p:nvGrpSpPr>
        <p:grpSpPr>
          <a:xfrm>
            <a:off x="2137005" y="3050542"/>
            <a:ext cx="980782" cy="877163"/>
            <a:chOff x="3354270" y="1731871"/>
            <a:chExt cx="980782" cy="877163"/>
          </a:xfrm>
        </p:grpSpPr>
        <p:sp>
          <p:nvSpPr>
            <p:cNvPr id="148" name="Google Shape;1946;p29">
              <a:extLst>
                <a:ext uri="{FF2B5EF4-FFF2-40B4-BE49-F238E27FC236}">
                  <a16:creationId xmlns:a16="http://schemas.microsoft.com/office/drawing/2014/main" id="{12EF1E0A-3F26-48C5-B607-43ED1D6B397E}"/>
                </a:ext>
              </a:extLst>
            </p:cNvPr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47;p29">
              <a:extLst>
                <a:ext uri="{FF2B5EF4-FFF2-40B4-BE49-F238E27FC236}">
                  <a16:creationId xmlns:a16="http://schemas.microsoft.com/office/drawing/2014/main" id="{E249545E-0558-4A1D-B7C9-9CC4D47E2E4E}"/>
                </a:ext>
              </a:extLst>
            </p:cNvPr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48;p29">
              <a:extLst>
                <a:ext uri="{FF2B5EF4-FFF2-40B4-BE49-F238E27FC236}">
                  <a16:creationId xmlns:a16="http://schemas.microsoft.com/office/drawing/2014/main" id="{E4C9FEB9-7BCA-4D11-AD00-25B1EAB7A7A4}"/>
                </a:ext>
              </a:extLst>
            </p:cNvPr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49;p29">
              <a:extLst>
                <a:ext uri="{FF2B5EF4-FFF2-40B4-BE49-F238E27FC236}">
                  <a16:creationId xmlns:a16="http://schemas.microsoft.com/office/drawing/2014/main" id="{C57AD8B9-8E40-46CD-BDFC-6D46DE6518A0}"/>
                </a:ext>
              </a:extLst>
            </p:cNvPr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50;p29">
              <a:extLst>
                <a:ext uri="{FF2B5EF4-FFF2-40B4-BE49-F238E27FC236}">
                  <a16:creationId xmlns:a16="http://schemas.microsoft.com/office/drawing/2014/main" id="{D49555FD-9ACA-47CF-8E5F-607F75E37577}"/>
                </a:ext>
              </a:extLst>
            </p:cNvPr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51;p29">
              <a:extLst>
                <a:ext uri="{FF2B5EF4-FFF2-40B4-BE49-F238E27FC236}">
                  <a16:creationId xmlns:a16="http://schemas.microsoft.com/office/drawing/2014/main" id="{7AA6596B-8E51-4D7A-BBEC-666D7A3EB0F2}"/>
                </a:ext>
              </a:extLst>
            </p:cNvPr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52;p29">
              <a:extLst>
                <a:ext uri="{FF2B5EF4-FFF2-40B4-BE49-F238E27FC236}">
                  <a16:creationId xmlns:a16="http://schemas.microsoft.com/office/drawing/2014/main" id="{23B6BE35-5BAA-4F33-A447-ED7AF995C796}"/>
                </a:ext>
              </a:extLst>
            </p:cNvPr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53;p29">
              <a:extLst>
                <a:ext uri="{FF2B5EF4-FFF2-40B4-BE49-F238E27FC236}">
                  <a16:creationId xmlns:a16="http://schemas.microsoft.com/office/drawing/2014/main" id="{C5C82955-3F6C-4FD7-8045-0D3CACFB1AC8}"/>
                </a:ext>
              </a:extLst>
            </p:cNvPr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54;p29">
              <a:extLst>
                <a:ext uri="{FF2B5EF4-FFF2-40B4-BE49-F238E27FC236}">
                  <a16:creationId xmlns:a16="http://schemas.microsoft.com/office/drawing/2014/main" id="{D1D02BFE-B727-4044-AE81-BDA1D3398D68}"/>
                </a:ext>
              </a:extLst>
            </p:cNvPr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55;p29">
              <a:extLst>
                <a:ext uri="{FF2B5EF4-FFF2-40B4-BE49-F238E27FC236}">
                  <a16:creationId xmlns:a16="http://schemas.microsoft.com/office/drawing/2014/main" id="{85AD25E2-C798-4657-B670-96A68C3F09C0}"/>
                </a:ext>
              </a:extLst>
            </p:cNvPr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56;p29">
              <a:extLst>
                <a:ext uri="{FF2B5EF4-FFF2-40B4-BE49-F238E27FC236}">
                  <a16:creationId xmlns:a16="http://schemas.microsoft.com/office/drawing/2014/main" id="{5B1B5494-1040-4E77-9753-640FE5A2358E}"/>
                </a:ext>
              </a:extLst>
            </p:cNvPr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57;p29">
              <a:extLst>
                <a:ext uri="{FF2B5EF4-FFF2-40B4-BE49-F238E27FC236}">
                  <a16:creationId xmlns:a16="http://schemas.microsoft.com/office/drawing/2014/main" id="{54AC9170-3FB6-44E7-9CE9-59EE19F8DE75}"/>
                </a:ext>
              </a:extLst>
            </p:cNvPr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58;p29">
              <a:extLst>
                <a:ext uri="{FF2B5EF4-FFF2-40B4-BE49-F238E27FC236}">
                  <a16:creationId xmlns:a16="http://schemas.microsoft.com/office/drawing/2014/main" id="{DA3A2D80-E914-489F-AC4C-C6CD0F5CA49D}"/>
                </a:ext>
              </a:extLst>
            </p:cNvPr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945;p29">
            <a:extLst>
              <a:ext uri="{FF2B5EF4-FFF2-40B4-BE49-F238E27FC236}">
                <a16:creationId xmlns:a16="http://schemas.microsoft.com/office/drawing/2014/main" id="{117BE27C-A458-4760-89EE-A86AC7118F27}"/>
              </a:ext>
            </a:extLst>
          </p:cNvPr>
          <p:cNvGrpSpPr/>
          <p:nvPr/>
        </p:nvGrpSpPr>
        <p:grpSpPr>
          <a:xfrm>
            <a:off x="4254861" y="1232844"/>
            <a:ext cx="980782" cy="877163"/>
            <a:chOff x="3354270" y="1731871"/>
            <a:chExt cx="980782" cy="877163"/>
          </a:xfrm>
        </p:grpSpPr>
        <p:sp>
          <p:nvSpPr>
            <p:cNvPr id="164" name="Google Shape;1946;p29">
              <a:extLst>
                <a:ext uri="{FF2B5EF4-FFF2-40B4-BE49-F238E27FC236}">
                  <a16:creationId xmlns:a16="http://schemas.microsoft.com/office/drawing/2014/main" id="{C4B00B1D-4E05-4055-B7A5-58745DAC1827}"/>
                </a:ext>
              </a:extLst>
            </p:cNvPr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47;p29">
              <a:extLst>
                <a:ext uri="{FF2B5EF4-FFF2-40B4-BE49-F238E27FC236}">
                  <a16:creationId xmlns:a16="http://schemas.microsoft.com/office/drawing/2014/main" id="{4A8E0C8D-4C9D-4A9C-A9F7-6E57F92193E3}"/>
                </a:ext>
              </a:extLst>
            </p:cNvPr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48;p29">
              <a:extLst>
                <a:ext uri="{FF2B5EF4-FFF2-40B4-BE49-F238E27FC236}">
                  <a16:creationId xmlns:a16="http://schemas.microsoft.com/office/drawing/2014/main" id="{3DA26392-626B-4042-82DA-621C620BC756}"/>
                </a:ext>
              </a:extLst>
            </p:cNvPr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49;p29">
              <a:extLst>
                <a:ext uri="{FF2B5EF4-FFF2-40B4-BE49-F238E27FC236}">
                  <a16:creationId xmlns:a16="http://schemas.microsoft.com/office/drawing/2014/main" id="{408B206A-74B9-4B2F-99D9-0D0934434A66}"/>
                </a:ext>
              </a:extLst>
            </p:cNvPr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50;p29">
              <a:extLst>
                <a:ext uri="{FF2B5EF4-FFF2-40B4-BE49-F238E27FC236}">
                  <a16:creationId xmlns:a16="http://schemas.microsoft.com/office/drawing/2014/main" id="{53E25C8C-A4A9-4A3E-B5FD-63E8154389DF}"/>
                </a:ext>
              </a:extLst>
            </p:cNvPr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51;p29">
              <a:extLst>
                <a:ext uri="{FF2B5EF4-FFF2-40B4-BE49-F238E27FC236}">
                  <a16:creationId xmlns:a16="http://schemas.microsoft.com/office/drawing/2014/main" id="{7C472BF1-74CD-429A-B32C-5CB1F003E19F}"/>
                </a:ext>
              </a:extLst>
            </p:cNvPr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52;p29">
              <a:extLst>
                <a:ext uri="{FF2B5EF4-FFF2-40B4-BE49-F238E27FC236}">
                  <a16:creationId xmlns:a16="http://schemas.microsoft.com/office/drawing/2014/main" id="{C9E04C8F-341B-47F7-9CE4-6557746A7CF7}"/>
                </a:ext>
              </a:extLst>
            </p:cNvPr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53;p29">
              <a:extLst>
                <a:ext uri="{FF2B5EF4-FFF2-40B4-BE49-F238E27FC236}">
                  <a16:creationId xmlns:a16="http://schemas.microsoft.com/office/drawing/2014/main" id="{6EFE789F-9FB4-43B7-9D50-500F2B08C49F}"/>
                </a:ext>
              </a:extLst>
            </p:cNvPr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54;p29">
              <a:extLst>
                <a:ext uri="{FF2B5EF4-FFF2-40B4-BE49-F238E27FC236}">
                  <a16:creationId xmlns:a16="http://schemas.microsoft.com/office/drawing/2014/main" id="{5A661297-D540-41E7-A7C6-AF500068A4F7}"/>
                </a:ext>
              </a:extLst>
            </p:cNvPr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55;p29">
              <a:extLst>
                <a:ext uri="{FF2B5EF4-FFF2-40B4-BE49-F238E27FC236}">
                  <a16:creationId xmlns:a16="http://schemas.microsoft.com/office/drawing/2014/main" id="{87C9A2ED-F5F9-48E8-8317-B767AC5916B9}"/>
                </a:ext>
              </a:extLst>
            </p:cNvPr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56;p29">
              <a:extLst>
                <a:ext uri="{FF2B5EF4-FFF2-40B4-BE49-F238E27FC236}">
                  <a16:creationId xmlns:a16="http://schemas.microsoft.com/office/drawing/2014/main" id="{8CB1623C-4042-4846-A144-07E1DB5EE6EB}"/>
                </a:ext>
              </a:extLst>
            </p:cNvPr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7;p29">
              <a:extLst>
                <a:ext uri="{FF2B5EF4-FFF2-40B4-BE49-F238E27FC236}">
                  <a16:creationId xmlns:a16="http://schemas.microsoft.com/office/drawing/2014/main" id="{C50DB60B-50D9-4D8B-B7FE-89FC0FC62796}"/>
                </a:ext>
              </a:extLst>
            </p:cNvPr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58;p29">
              <a:extLst>
                <a:ext uri="{FF2B5EF4-FFF2-40B4-BE49-F238E27FC236}">
                  <a16:creationId xmlns:a16="http://schemas.microsoft.com/office/drawing/2014/main" id="{6B15F5A3-D95F-4AFE-80D1-EB70E3958B32}"/>
                </a:ext>
              </a:extLst>
            </p:cNvPr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2005;p29">
            <a:extLst>
              <a:ext uri="{FF2B5EF4-FFF2-40B4-BE49-F238E27FC236}">
                <a16:creationId xmlns:a16="http://schemas.microsoft.com/office/drawing/2014/main" id="{A24F66C7-9F24-4207-B9BE-F94ED542CDE8}"/>
              </a:ext>
            </a:extLst>
          </p:cNvPr>
          <p:cNvGrpSpPr/>
          <p:nvPr/>
        </p:nvGrpSpPr>
        <p:grpSpPr>
          <a:xfrm>
            <a:off x="6250845" y="3059593"/>
            <a:ext cx="980669" cy="877163"/>
            <a:chOff x="4809062" y="3269746"/>
            <a:chExt cx="980669" cy="877163"/>
          </a:xfrm>
        </p:grpSpPr>
        <p:sp>
          <p:nvSpPr>
            <p:cNvPr id="195" name="Google Shape;2006;p29">
              <a:extLst>
                <a:ext uri="{FF2B5EF4-FFF2-40B4-BE49-F238E27FC236}">
                  <a16:creationId xmlns:a16="http://schemas.microsoft.com/office/drawing/2014/main" id="{04ECCF76-DC91-4B68-9A3A-174F13D184F2}"/>
                </a:ext>
              </a:extLst>
            </p:cNvPr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07;p29">
              <a:extLst>
                <a:ext uri="{FF2B5EF4-FFF2-40B4-BE49-F238E27FC236}">
                  <a16:creationId xmlns:a16="http://schemas.microsoft.com/office/drawing/2014/main" id="{061D0023-5E7C-4C6E-A5E1-433E9F80BAEA}"/>
                </a:ext>
              </a:extLst>
            </p:cNvPr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8;p29">
              <a:extLst>
                <a:ext uri="{FF2B5EF4-FFF2-40B4-BE49-F238E27FC236}">
                  <a16:creationId xmlns:a16="http://schemas.microsoft.com/office/drawing/2014/main" id="{5A9FA5FB-CB6A-4C0C-8602-F830551C9E4F}"/>
                </a:ext>
              </a:extLst>
            </p:cNvPr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9;p29">
              <a:extLst>
                <a:ext uri="{FF2B5EF4-FFF2-40B4-BE49-F238E27FC236}">
                  <a16:creationId xmlns:a16="http://schemas.microsoft.com/office/drawing/2014/main" id="{C1DECFE2-8AD0-49D5-A790-C52291ED3579}"/>
                </a:ext>
              </a:extLst>
            </p:cNvPr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0;p29">
              <a:extLst>
                <a:ext uri="{FF2B5EF4-FFF2-40B4-BE49-F238E27FC236}">
                  <a16:creationId xmlns:a16="http://schemas.microsoft.com/office/drawing/2014/main" id="{2341DF8F-B1E3-48A7-BE0D-D21A1DE47AA0}"/>
                </a:ext>
              </a:extLst>
            </p:cNvPr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11;p29">
              <a:extLst>
                <a:ext uri="{FF2B5EF4-FFF2-40B4-BE49-F238E27FC236}">
                  <a16:creationId xmlns:a16="http://schemas.microsoft.com/office/drawing/2014/main" id="{023D4350-8B37-45D7-92E6-68E98AA50664}"/>
                </a:ext>
              </a:extLst>
            </p:cNvPr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2;p29">
              <a:extLst>
                <a:ext uri="{FF2B5EF4-FFF2-40B4-BE49-F238E27FC236}">
                  <a16:creationId xmlns:a16="http://schemas.microsoft.com/office/drawing/2014/main" id="{ACA95EC2-E262-4082-8CD9-9728726C23E7}"/>
                </a:ext>
              </a:extLst>
            </p:cNvPr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13;p29">
              <a:extLst>
                <a:ext uri="{FF2B5EF4-FFF2-40B4-BE49-F238E27FC236}">
                  <a16:creationId xmlns:a16="http://schemas.microsoft.com/office/drawing/2014/main" id="{27F3619D-028F-4DCA-BA2D-1A43481036BA}"/>
                </a:ext>
              </a:extLst>
            </p:cNvPr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14;p29">
              <a:extLst>
                <a:ext uri="{FF2B5EF4-FFF2-40B4-BE49-F238E27FC236}">
                  <a16:creationId xmlns:a16="http://schemas.microsoft.com/office/drawing/2014/main" id="{B08FAF31-3C8B-4A74-A002-18DBC67B0698}"/>
                </a:ext>
              </a:extLst>
            </p:cNvPr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15;p29">
              <a:extLst>
                <a:ext uri="{FF2B5EF4-FFF2-40B4-BE49-F238E27FC236}">
                  <a16:creationId xmlns:a16="http://schemas.microsoft.com/office/drawing/2014/main" id="{13B2963E-A6D2-4100-89C7-A876437331D4}"/>
                </a:ext>
              </a:extLst>
            </p:cNvPr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16;p29">
              <a:extLst>
                <a:ext uri="{FF2B5EF4-FFF2-40B4-BE49-F238E27FC236}">
                  <a16:creationId xmlns:a16="http://schemas.microsoft.com/office/drawing/2014/main" id="{0368EFE3-D16D-403E-9941-169C1D988275}"/>
                </a:ext>
              </a:extLst>
            </p:cNvPr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23;p29">
              <a:extLst>
                <a:ext uri="{FF2B5EF4-FFF2-40B4-BE49-F238E27FC236}">
                  <a16:creationId xmlns:a16="http://schemas.microsoft.com/office/drawing/2014/main" id="{929E0939-BAE2-418C-86BA-07CFEE5EC260}"/>
                </a:ext>
              </a:extLst>
            </p:cNvPr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11315;p62">
            <a:extLst>
              <a:ext uri="{FF2B5EF4-FFF2-40B4-BE49-F238E27FC236}">
                <a16:creationId xmlns:a16="http://schemas.microsoft.com/office/drawing/2014/main" id="{B55468CB-558C-4D0E-BC71-33C1841C9E61}"/>
              </a:ext>
            </a:extLst>
          </p:cNvPr>
          <p:cNvGrpSpPr/>
          <p:nvPr/>
        </p:nvGrpSpPr>
        <p:grpSpPr>
          <a:xfrm>
            <a:off x="4405031" y="1437701"/>
            <a:ext cx="340221" cy="340168"/>
            <a:chOff x="3270475" y="1427025"/>
            <a:chExt cx="483200" cy="483125"/>
          </a:xfrm>
        </p:grpSpPr>
        <p:sp>
          <p:nvSpPr>
            <p:cNvPr id="208" name="Google Shape;11316;p62">
              <a:extLst>
                <a:ext uri="{FF2B5EF4-FFF2-40B4-BE49-F238E27FC236}">
                  <a16:creationId xmlns:a16="http://schemas.microsoft.com/office/drawing/2014/main" id="{087FE9CB-8EBF-4934-B10E-97036AEB7453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11317;p62">
              <a:extLst>
                <a:ext uri="{FF2B5EF4-FFF2-40B4-BE49-F238E27FC236}">
                  <a16:creationId xmlns:a16="http://schemas.microsoft.com/office/drawing/2014/main" id="{9AD38200-B0DD-4718-A647-3F999D8A0EA0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11318;p62">
              <a:extLst>
                <a:ext uri="{FF2B5EF4-FFF2-40B4-BE49-F238E27FC236}">
                  <a16:creationId xmlns:a16="http://schemas.microsoft.com/office/drawing/2014/main" id="{2439DE53-61CF-4AA5-95FA-948EFFD300E9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" name="Google Shape;11258;p62">
            <a:extLst>
              <a:ext uri="{FF2B5EF4-FFF2-40B4-BE49-F238E27FC236}">
                <a16:creationId xmlns:a16="http://schemas.microsoft.com/office/drawing/2014/main" id="{57E4E4A4-A642-406C-A6CC-23639430E06A}"/>
              </a:ext>
            </a:extLst>
          </p:cNvPr>
          <p:cNvGrpSpPr/>
          <p:nvPr/>
        </p:nvGrpSpPr>
        <p:grpSpPr>
          <a:xfrm>
            <a:off x="4615038" y="1607785"/>
            <a:ext cx="340168" cy="340168"/>
            <a:chOff x="5648375" y="238125"/>
            <a:chExt cx="483125" cy="483125"/>
          </a:xfrm>
        </p:grpSpPr>
        <p:sp>
          <p:nvSpPr>
            <p:cNvPr id="212" name="Google Shape;11259;p62">
              <a:extLst>
                <a:ext uri="{FF2B5EF4-FFF2-40B4-BE49-F238E27FC236}">
                  <a16:creationId xmlns:a16="http://schemas.microsoft.com/office/drawing/2014/main" id="{1C71694A-C676-4144-AA77-EAD82DEAF456}"/>
                </a:ext>
              </a:extLst>
            </p:cNvPr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11260;p62">
              <a:extLst>
                <a:ext uri="{FF2B5EF4-FFF2-40B4-BE49-F238E27FC236}">
                  <a16:creationId xmlns:a16="http://schemas.microsoft.com/office/drawing/2014/main" id="{408B0F02-5978-4C03-A01B-9E1E42FAE121}"/>
                </a:ext>
              </a:extLst>
            </p:cNvPr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11261;p62">
              <a:extLst>
                <a:ext uri="{FF2B5EF4-FFF2-40B4-BE49-F238E27FC236}">
                  <a16:creationId xmlns:a16="http://schemas.microsoft.com/office/drawing/2014/main" id="{139F3378-F041-4674-92F1-808B7383224F}"/>
                </a:ext>
              </a:extLst>
            </p:cNvPr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11262;p62">
              <a:extLst>
                <a:ext uri="{FF2B5EF4-FFF2-40B4-BE49-F238E27FC236}">
                  <a16:creationId xmlns:a16="http://schemas.microsoft.com/office/drawing/2014/main" id="{66FA4F2F-4242-4AB7-87C7-E921F09484BD}"/>
                </a:ext>
              </a:extLst>
            </p:cNvPr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11263;p62">
              <a:extLst>
                <a:ext uri="{FF2B5EF4-FFF2-40B4-BE49-F238E27FC236}">
                  <a16:creationId xmlns:a16="http://schemas.microsoft.com/office/drawing/2014/main" id="{7803F523-488B-4BE7-AD37-23C47747B004}"/>
                </a:ext>
              </a:extLst>
            </p:cNvPr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" name="Google Shape;11264;p62">
              <a:extLst>
                <a:ext uri="{FF2B5EF4-FFF2-40B4-BE49-F238E27FC236}">
                  <a16:creationId xmlns:a16="http://schemas.microsoft.com/office/drawing/2014/main" id="{7CF37470-35F9-4F2A-8FBA-14F5AB5D4DAD}"/>
                </a:ext>
              </a:extLst>
            </p:cNvPr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11265;p62">
              <a:extLst>
                <a:ext uri="{FF2B5EF4-FFF2-40B4-BE49-F238E27FC236}">
                  <a16:creationId xmlns:a16="http://schemas.microsoft.com/office/drawing/2014/main" id="{8303BE9F-CB25-4D5B-B61B-1AF8EAB4375A}"/>
                </a:ext>
              </a:extLst>
            </p:cNvPr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11266;p62">
              <a:extLst>
                <a:ext uri="{FF2B5EF4-FFF2-40B4-BE49-F238E27FC236}">
                  <a16:creationId xmlns:a16="http://schemas.microsoft.com/office/drawing/2014/main" id="{E43ED191-F5BF-4608-BEA0-1A44B7C5B316}"/>
                </a:ext>
              </a:extLst>
            </p:cNvPr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11267;p62">
              <a:extLst>
                <a:ext uri="{FF2B5EF4-FFF2-40B4-BE49-F238E27FC236}">
                  <a16:creationId xmlns:a16="http://schemas.microsoft.com/office/drawing/2014/main" id="{49AE8ADF-232E-401B-AA69-D7458FF39FC6}"/>
                </a:ext>
              </a:extLst>
            </p:cNvPr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11268;p62">
              <a:extLst>
                <a:ext uri="{FF2B5EF4-FFF2-40B4-BE49-F238E27FC236}">
                  <a16:creationId xmlns:a16="http://schemas.microsoft.com/office/drawing/2014/main" id="{72F45698-F19B-4DEE-934B-7B60B26A083F}"/>
                </a:ext>
              </a:extLst>
            </p:cNvPr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3263;p68">
            <a:extLst>
              <a:ext uri="{FF2B5EF4-FFF2-40B4-BE49-F238E27FC236}">
                <a16:creationId xmlns:a16="http://schemas.microsoft.com/office/drawing/2014/main" id="{6CB9EB0F-6547-4DA5-80CE-8E948EC230CC}"/>
              </a:ext>
            </a:extLst>
          </p:cNvPr>
          <p:cNvSpPr/>
          <p:nvPr/>
        </p:nvSpPr>
        <p:spPr>
          <a:xfrm>
            <a:off x="2325931" y="3251799"/>
            <a:ext cx="500472" cy="499102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12720;p66">
            <a:extLst>
              <a:ext uri="{FF2B5EF4-FFF2-40B4-BE49-F238E27FC236}">
                <a16:creationId xmlns:a16="http://schemas.microsoft.com/office/drawing/2014/main" id="{B54F9F06-79B9-493F-9C78-9397E2D70342}"/>
              </a:ext>
            </a:extLst>
          </p:cNvPr>
          <p:cNvGrpSpPr/>
          <p:nvPr/>
        </p:nvGrpSpPr>
        <p:grpSpPr>
          <a:xfrm>
            <a:off x="6491506" y="3283892"/>
            <a:ext cx="627372" cy="477533"/>
            <a:chOff x="-47527350" y="2747625"/>
            <a:chExt cx="300100" cy="228425"/>
          </a:xfrm>
        </p:grpSpPr>
        <p:sp>
          <p:nvSpPr>
            <p:cNvPr id="224" name="Google Shape;12721;p66">
              <a:extLst>
                <a:ext uri="{FF2B5EF4-FFF2-40B4-BE49-F238E27FC236}">
                  <a16:creationId xmlns:a16="http://schemas.microsoft.com/office/drawing/2014/main" id="{9E656D47-06DB-46AF-A860-E4FCAAB8C852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722;p66">
              <a:extLst>
                <a:ext uri="{FF2B5EF4-FFF2-40B4-BE49-F238E27FC236}">
                  <a16:creationId xmlns:a16="http://schemas.microsoft.com/office/drawing/2014/main" id="{8E61F2A6-2F2A-4EF7-975D-193C0A9782DF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723;p66">
              <a:extLst>
                <a:ext uri="{FF2B5EF4-FFF2-40B4-BE49-F238E27FC236}">
                  <a16:creationId xmlns:a16="http://schemas.microsoft.com/office/drawing/2014/main" id="{4C72927F-887C-43C7-B842-F7EFA6825BA8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724;p66">
              <a:extLst>
                <a:ext uri="{FF2B5EF4-FFF2-40B4-BE49-F238E27FC236}">
                  <a16:creationId xmlns:a16="http://schemas.microsoft.com/office/drawing/2014/main" id="{5EE816BB-17F3-4064-8CE3-2E10D6887246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725;p66">
              <a:extLst>
                <a:ext uri="{FF2B5EF4-FFF2-40B4-BE49-F238E27FC236}">
                  <a16:creationId xmlns:a16="http://schemas.microsoft.com/office/drawing/2014/main" id="{6E42B457-DCF7-4DB7-B2CE-B69D2FB30518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726;p66">
              <a:extLst>
                <a:ext uri="{FF2B5EF4-FFF2-40B4-BE49-F238E27FC236}">
                  <a16:creationId xmlns:a16="http://schemas.microsoft.com/office/drawing/2014/main" id="{482ACCF5-066C-49AC-AC8A-78D1CB72672D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822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720;p66">
            <a:extLst>
              <a:ext uri="{FF2B5EF4-FFF2-40B4-BE49-F238E27FC236}">
                <a16:creationId xmlns:a16="http://schemas.microsoft.com/office/drawing/2014/main" id="{E64D80C1-7E4A-421C-AC97-E0E2D02100CA}"/>
              </a:ext>
            </a:extLst>
          </p:cNvPr>
          <p:cNvGrpSpPr/>
          <p:nvPr/>
        </p:nvGrpSpPr>
        <p:grpSpPr>
          <a:xfrm>
            <a:off x="7027643" y="1999205"/>
            <a:ext cx="358199" cy="272648"/>
            <a:chOff x="-47527350" y="2747625"/>
            <a:chExt cx="300100" cy="228425"/>
          </a:xfrm>
        </p:grpSpPr>
        <p:sp>
          <p:nvSpPr>
            <p:cNvPr id="37" name="Google Shape;12721;p66">
              <a:extLst>
                <a:ext uri="{FF2B5EF4-FFF2-40B4-BE49-F238E27FC236}">
                  <a16:creationId xmlns:a16="http://schemas.microsoft.com/office/drawing/2014/main" id="{BA03692D-67E7-4388-A2C2-5EB0D2C291C6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2;p66">
              <a:extLst>
                <a:ext uri="{FF2B5EF4-FFF2-40B4-BE49-F238E27FC236}">
                  <a16:creationId xmlns:a16="http://schemas.microsoft.com/office/drawing/2014/main" id="{73FAFE87-FA91-414C-AAFB-15AEF43C596E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23;p66">
              <a:extLst>
                <a:ext uri="{FF2B5EF4-FFF2-40B4-BE49-F238E27FC236}">
                  <a16:creationId xmlns:a16="http://schemas.microsoft.com/office/drawing/2014/main" id="{74C0A991-2879-4915-B716-ACD0F7544155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24;p66">
              <a:extLst>
                <a:ext uri="{FF2B5EF4-FFF2-40B4-BE49-F238E27FC236}">
                  <a16:creationId xmlns:a16="http://schemas.microsoft.com/office/drawing/2014/main" id="{5F789A1F-730C-4D3A-A9CA-5FAC30388F22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25;p66">
              <a:extLst>
                <a:ext uri="{FF2B5EF4-FFF2-40B4-BE49-F238E27FC236}">
                  <a16:creationId xmlns:a16="http://schemas.microsoft.com/office/drawing/2014/main" id="{B1DBD4EE-3661-4D6C-8C2A-C14A61985D8D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26;p66">
              <a:extLst>
                <a:ext uri="{FF2B5EF4-FFF2-40B4-BE49-F238E27FC236}">
                  <a16:creationId xmlns:a16="http://schemas.microsoft.com/office/drawing/2014/main" id="{7CE1AC7C-C398-4476-9E6F-2058EBC4052F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733050" y="3506004"/>
            <a:ext cx="168125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Si no se realiza de forma adecuada puede generar el</a:t>
            </a:r>
            <a:b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</a:br>
            <a:r>
              <a:rPr lang="es-ES" dirty="0"/>
              <a:t>abandono del curso.</a:t>
            </a:r>
            <a:endParaRPr dirty="0"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723193" y="3605370"/>
            <a:ext cx="157512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</a:rPr>
              <a:t>Requiere de un </a:t>
            </a:r>
            <a:r>
              <a:rPr lang="es-ES" dirty="0"/>
              <a:t>mayor grado de entrega </a:t>
            </a: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y de responsabilidad por parte del alumno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9700" y="3282720"/>
            <a:ext cx="168313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Dependencia </a:t>
            </a: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de las tecnologías y/o de Internet</a:t>
            </a:r>
            <a:r>
              <a:rPr lang="es-ES" dirty="0"/>
              <a:t>.</a:t>
            </a:r>
            <a:endParaRPr dirty="0"/>
          </a:p>
        </p:txBody>
      </p:sp>
      <p:grpSp>
        <p:nvGrpSpPr>
          <p:cNvPr id="22" name="Google Shape;12252;p65">
            <a:extLst>
              <a:ext uri="{FF2B5EF4-FFF2-40B4-BE49-F238E27FC236}">
                <a16:creationId xmlns:a16="http://schemas.microsoft.com/office/drawing/2014/main" id="{C25B5244-69B6-451D-8A88-75AF03C7EF6B}"/>
              </a:ext>
            </a:extLst>
          </p:cNvPr>
          <p:cNvGrpSpPr/>
          <p:nvPr/>
        </p:nvGrpSpPr>
        <p:grpSpPr>
          <a:xfrm>
            <a:off x="936054" y="1798303"/>
            <a:ext cx="485815" cy="488399"/>
            <a:chOff x="-33314675" y="2275050"/>
            <a:chExt cx="291450" cy="293000"/>
          </a:xfrm>
        </p:grpSpPr>
        <p:sp>
          <p:nvSpPr>
            <p:cNvPr id="23" name="Google Shape;12253;p65">
              <a:extLst>
                <a:ext uri="{FF2B5EF4-FFF2-40B4-BE49-F238E27FC236}">
                  <a16:creationId xmlns:a16="http://schemas.microsoft.com/office/drawing/2014/main" id="{9B2E8A68-CBEA-480E-9E2E-D3F756C5B313}"/>
                </a:ext>
              </a:extLst>
            </p:cNvPr>
            <p:cNvSpPr/>
            <p:nvPr/>
          </p:nvSpPr>
          <p:spPr>
            <a:xfrm>
              <a:off x="-33143750" y="227505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6" y="725"/>
                  </a:moveTo>
                  <a:cubicBezTo>
                    <a:pt x="3371" y="725"/>
                    <a:pt x="4096" y="1512"/>
                    <a:pt x="4096" y="2458"/>
                  </a:cubicBezTo>
                  <a:cubicBezTo>
                    <a:pt x="4159" y="3403"/>
                    <a:pt x="3371" y="4159"/>
                    <a:pt x="2426" y="4159"/>
                  </a:cubicBezTo>
                  <a:cubicBezTo>
                    <a:pt x="1481" y="4159"/>
                    <a:pt x="725" y="3403"/>
                    <a:pt x="725" y="2458"/>
                  </a:cubicBezTo>
                  <a:cubicBezTo>
                    <a:pt x="725" y="1512"/>
                    <a:pt x="1481" y="725"/>
                    <a:pt x="2426" y="725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103"/>
                    <a:pt x="0" y="2426"/>
                  </a:cubicBezTo>
                  <a:cubicBezTo>
                    <a:pt x="0" y="3749"/>
                    <a:pt x="1071" y="4820"/>
                    <a:pt x="2426" y="4820"/>
                  </a:cubicBezTo>
                  <a:cubicBezTo>
                    <a:pt x="3749" y="4820"/>
                    <a:pt x="4821" y="3749"/>
                    <a:pt x="4821" y="2426"/>
                  </a:cubicBezTo>
                  <a:cubicBezTo>
                    <a:pt x="4821" y="1103"/>
                    <a:pt x="3749" y="0"/>
                    <a:pt x="2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54;p65">
              <a:extLst>
                <a:ext uri="{FF2B5EF4-FFF2-40B4-BE49-F238E27FC236}">
                  <a16:creationId xmlns:a16="http://schemas.microsoft.com/office/drawing/2014/main" id="{7EF10662-F423-46C1-A7A4-224768167290}"/>
                </a:ext>
              </a:extLst>
            </p:cNvPr>
            <p:cNvSpPr/>
            <p:nvPr/>
          </p:nvSpPr>
          <p:spPr>
            <a:xfrm>
              <a:off x="-33093350" y="2309700"/>
              <a:ext cx="35475" cy="34675"/>
            </a:xfrm>
            <a:custGeom>
              <a:avLst/>
              <a:gdLst/>
              <a:ahLst/>
              <a:cxnLst/>
              <a:rect l="l" t="t" r="r" b="b"/>
              <a:pathLst>
                <a:path w="1419" h="1387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9"/>
                  </a:lnTo>
                  <a:cubicBezTo>
                    <a:pt x="1" y="1229"/>
                    <a:pt x="158" y="1387"/>
                    <a:pt x="347" y="1387"/>
                  </a:cubicBezTo>
                  <a:lnTo>
                    <a:pt x="1040" y="1387"/>
                  </a:lnTo>
                  <a:cubicBezTo>
                    <a:pt x="1229" y="1387"/>
                    <a:pt x="1387" y="1229"/>
                    <a:pt x="1387" y="1009"/>
                  </a:cubicBezTo>
                  <a:cubicBezTo>
                    <a:pt x="1418" y="883"/>
                    <a:pt x="1261" y="694"/>
                    <a:pt x="1072" y="694"/>
                  </a:cubicBez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55;p65">
              <a:extLst>
                <a:ext uri="{FF2B5EF4-FFF2-40B4-BE49-F238E27FC236}">
                  <a16:creationId xmlns:a16="http://schemas.microsoft.com/office/drawing/2014/main" id="{DA6BADF0-5537-47AC-9E60-0814E7C86D79}"/>
                </a:ext>
              </a:extLst>
            </p:cNvPr>
            <p:cNvSpPr/>
            <p:nvPr/>
          </p:nvSpPr>
          <p:spPr>
            <a:xfrm>
              <a:off x="-33314675" y="2328600"/>
              <a:ext cx="239475" cy="239450"/>
            </a:xfrm>
            <a:custGeom>
              <a:avLst/>
              <a:gdLst/>
              <a:ahLst/>
              <a:cxnLst/>
              <a:rect l="l" t="t" r="r" b="b"/>
              <a:pathLst>
                <a:path w="9579" h="9578" extrusionOk="0">
                  <a:moveTo>
                    <a:pt x="3057" y="631"/>
                  </a:moveTo>
                  <a:cubicBezTo>
                    <a:pt x="3624" y="631"/>
                    <a:pt x="4096" y="1103"/>
                    <a:pt x="4096" y="1639"/>
                  </a:cubicBezTo>
                  <a:cubicBezTo>
                    <a:pt x="4096" y="2206"/>
                    <a:pt x="3624" y="2678"/>
                    <a:pt x="3057" y="2678"/>
                  </a:cubicBezTo>
                  <a:cubicBezTo>
                    <a:pt x="2521" y="2678"/>
                    <a:pt x="2049" y="2206"/>
                    <a:pt x="2049" y="1639"/>
                  </a:cubicBezTo>
                  <a:cubicBezTo>
                    <a:pt x="2049" y="1103"/>
                    <a:pt x="2490" y="631"/>
                    <a:pt x="3057" y="631"/>
                  </a:cubicBezTo>
                  <a:close/>
                  <a:moveTo>
                    <a:pt x="3063" y="3369"/>
                  </a:moveTo>
                  <a:cubicBezTo>
                    <a:pt x="3690" y="3369"/>
                    <a:pt x="4308" y="3646"/>
                    <a:pt x="4726" y="4065"/>
                  </a:cubicBezTo>
                  <a:lnTo>
                    <a:pt x="4411" y="4065"/>
                  </a:lnTo>
                  <a:cubicBezTo>
                    <a:pt x="3844" y="4065"/>
                    <a:pt x="3372" y="4506"/>
                    <a:pt x="3372" y="5073"/>
                  </a:cubicBezTo>
                  <a:lnTo>
                    <a:pt x="3372" y="6774"/>
                  </a:lnTo>
                  <a:lnTo>
                    <a:pt x="662" y="6774"/>
                  </a:lnTo>
                  <a:lnTo>
                    <a:pt x="662" y="5892"/>
                  </a:lnTo>
                  <a:cubicBezTo>
                    <a:pt x="662" y="4569"/>
                    <a:pt x="1702" y="3435"/>
                    <a:pt x="2962" y="3372"/>
                  </a:cubicBezTo>
                  <a:cubicBezTo>
                    <a:pt x="2996" y="3370"/>
                    <a:pt x="3029" y="3369"/>
                    <a:pt x="3063" y="3369"/>
                  </a:cubicBezTo>
                  <a:close/>
                  <a:moveTo>
                    <a:pt x="7215" y="4726"/>
                  </a:moveTo>
                  <a:cubicBezTo>
                    <a:pt x="7373" y="4726"/>
                    <a:pt x="7530" y="4884"/>
                    <a:pt x="7530" y="5073"/>
                  </a:cubicBezTo>
                  <a:lnTo>
                    <a:pt x="7530" y="6774"/>
                  </a:lnTo>
                  <a:lnTo>
                    <a:pt x="4096" y="6774"/>
                  </a:lnTo>
                  <a:lnTo>
                    <a:pt x="4096" y="5073"/>
                  </a:lnTo>
                  <a:cubicBezTo>
                    <a:pt x="4096" y="4884"/>
                    <a:pt x="4254" y="4726"/>
                    <a:pt x="4443" y="4726"/>
                  </a:cubicBezTo>
                  <a:close/>
                  <a:moveTo>
                    <a:pt x="8586" y="7495"/>
                  </a:moveTo>
                  <a:cubicBezTo>
                    <a:pt x="8753" y="7495"/>
                    <a:pt x="8885" y="7644"/>
                    <a:pt x="8885" y="7845"/>
                  </a:cubicBezTo>
                  <a:lnTo>
                    <a:pt x="8885" y="8885"/>
                  </a:lnTo>
                  <a:lnTo>
                    <a:pt x="662" y="8885"/>
                  </a:lnTo>
                  <a:lnTo>
                    <a:pt x="662" y="7499"/>
                  </a:lnTo>
                  <a:lnTo>
                    <a:pt x="8539" y="7499"/>
                  </a:lnTo>
                  <a:cubicBezTo>
                    <a:pt x="8555" y="7496"/>
                    <a:pt x="8571" y="7495"/>
                    <a:pt x="8586" y="7495"/>
                  </a:cubicBezTo>
                  <a:close/>
                  <a:moveTo>
                    <a:pt x="3057" y="1"/>
                  </a:moveTo>
                  <a:cubicBezTo>
                    <a:pt x="2112" y="1"/>
                    <a:pt x="1387" y="725"/>
                    <a:pt x="1387" y="1702"/>
                  </a:cubicBezTo>
                  <a:cubicBezTo>
                    <a:pt x="1387" y="2206"/>
                    <a:pt x="1576" y="2647"/>
                    <a:pt x="1923" y="2930"/>
                  </a:cubicBezTo>
                  <a:cubicBezTo>
                    <a:pt x="820" y="3403"/>
                    <a:pt x="1" y="4600"/>
                    <a:pt x="1" y="5923"/>
                  </a:cubicBezTo>
                  <a:lnTo>
                    <a:pt x="1" y="9263"/>
                  </a:lnTo>
                  <a:cubicBezTo>
                    <a:pt x="1" y="9420"/>
                    <a:pt x="127" y="9578"/>
                    <a:pt x="316" y="9578"/>
                  </a:cubicBezTo>
                  <a:lnTo>
                    <a:pt x="9200" y="9578"/>
                  </a:lnTo>
                  <a:cubicBezTo>
                    <a:pt x="9421" y="9578"/>
                    <a:pt x="9578" y="9420"/>
                    <a:pt x="9578" y="9200"/>
                  </a:cubicBezTo>
                  <a:lnTo>
                    <a:pt x="9578" y="7845"/>
                  </a:lnTo>
                  <a:cubicBezTo>
                    <a:pt x="9578" y="7278"/>
                    <a:pt x="9106" y="6806"/>
                    <a:pt x="8539" y="6806"/>
                  </a:cubicBezTo>
                  <a:lnTo>
                    <a:pt x="8192" y="6806"/>
                  </a:lnTo>
                  <a:lnTo>
                    <a:pt x="8192" y="5104"/>
                  </a:lnTo>
                  <a:cubicBezTo>
                    <a:pt x="8192" y="4569"/>
                    <a:pt x="7719" y="4096"/>
                    <a:pt x="7152" y="4096"/>
                  </a:cubicBezTo>
                  <a:lnTo>
                    <a:pt x="5577" y="4096"/>
                  </a:lnTo>
                  <a:cubicBezTo>
                    <a:pt x="5231" y="3561"/>
                    <a:pt x="4758" y="3183"/>
                    <a:pt x="4222" y="2930"/>
                  </a:cubicBezTo>
                  <a:cubicBezTo>
                    <a:pt x="4569" y="2615"/>
                    <a:pt x="4758" y="2206"/>
                    <a:pt x="4758" y="1702"/>
                  </a:cubicBezTo>
                  <a:cubicBezTo>
                    <a:pt x="4758" y="725"/>
                    <a:pt x="4002" y="1"/>
                    <a:pt x="3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647;p66">
            <a:extLst>
              <a:ext uri="{FF2B5EF4-FFF2-40B4-BE49-F238E27FC236}">
                <a16:creationId xmlns:a16="http://schemas.microsoft.com/office/drawing/2014/main" id="{17F28518-9372-42B9-806C-B0032890B235}"/>
              </a:ext>
            </a:extLst>
          </p:cNvPr>
          <p:cNvGrpSpPr/>
          <p:nvPr/>
        </p:nvGrpSpPr>
        <p:grpSpPr>
          <a:xfrm>
            <a:off x="3916013" y="1842496"/>
            <a:ext cx="399178" cy="466680"/>
            <a:chOff x="-48237000" y="2342650"/>
            <a:chExt cx="256800" cy="300225"/>
          </a:xfrm>
        </p:grpSpPr>
        <p:sp>
          <p:nvSpPr>
            <p:cNvPr id="27" name="Google Shape;12648;p66">
              <a:extLst>
                <a:ext uri="{FF2B5EF4-FFF2-40B4-BE49-F238E27FC236}">
                  <a16:creationId xmlns:a16="http://schemas.microsoft.com/office/drawing/2014/main" id="{56F67475-61F3-40B8-B90A-DBF657CBD08C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49;p66">
              <a:extLst>
                <a:ext uri="{FF2B5EF4-FFF2-40B4-BE49-F238E27FC236}">
                  <a16:creationId xmlns:a16="http://schemas.microsoft.com/office/drawing/2014/main" id="{9465B05F-251B-43B9-84CE-2A27FE6B669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50;p66">
              <a:extLst>
                <a:ext uri="{FF2B5EF4-FFF2-40B4-BE49-F238E27FC236}">
                  <a16:creationId xmlns:a16="http://schemas.microsoft.com/office/drawing/2014/main" id="{C833667C-D164-4864-A551-6F0E66F25CD3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1238;p62">
            <a:extLst>
              <a:ext uri="{FF2B5EF4-FFF2-40B4-BE49-F238E27FC236}">
                <a16:creationId xmlns:a16="http://schemas.microsoft.com/office/drawing/2014/main" id="{1E905287-5A27-44E2-AC00-547206FED63F}"/>
              </a:ext>
            </a:extLst>
          </p:cNvPr>
          <p:cNvGrpSpPr/>
          <p:nvPr/>
        </p:nvGrpSpPr>
        <p:grpSpPr>
          <a:xfrm flipV="1">
            <a:off x="6876167" y="1820793"/>
            <a:ext cx="301161" cy="339535"/>
            <a:chOff x="3299850" y="238575"/>
            <a:chExt cx="427725" cy="482225"/>
          </a:xfrm>
        </p:grpSpPr>
        <p:sp>
          <p:nvSpPr>
            <p:cNvPr id="31" name="Google Shape;11239;p62">
              <a:extLst>
                <a:ext uri="{FF2B5EF4-FFF2-40B4-BE49-F238E27FC236}">
                  <a16:creationId xmlns:a16="http://schemas.microsoft.com/office/drawing/2014/main" id="{522A07C8-0D6D-48F0-913D-197D992255BA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1240;p62">
              <a:extLst>
                <a:ext uri="{FF2B5EF4-FFF2-40B4-BE49-F238E27FC236}">
                  <a16:creationId xmlns:a16="http://schemas.microsoft.com/office/drawing/2014/main" id="{11D52D3E-A7B7-42BA-B85E-0C2BEDE8C104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1241;p62">
              <a:extLst>
                <a:ext uri="{FF2B5EF4-FFF2-40B4-BE49-F238E27FC236}">
                  <a16:creationId xmlns:a16="http://schemas.microsoft.com/office/drawing/2014/main" id="{81A608B9-F9DE-4165-BBB5-B4B256B1E838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1242;p62">
              <a:extLst>
                <a:ext uri="{FF2B5EF4-FFF2-40B4-BE49-F238E27FC236}">
                  <a16:creationId xmlns:a16="http://schemas.microsoft.com/office/drawing/2014/main" id="{BA3D6346-9E96-4A79-9E6D-AC79BE449621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1243;p62">
              <a:extLst>
                <a:ext uri="{FF2B5EF4-FFF2-40B4-BE49-F238E27FC236}">
                  <a16:creationId xmlns:a16="http://schemas.microsoft.com/office/drawing/2014/main" id="{BCCEA334-E779-42B4-98F7-C6D406476C8A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3"/>
          </p:nvPr>
        </p:nvSpPr>
        <p:spPr>
          <a:xfrm>
            <a:off x="1998920" y="3338175"/>
            <a:ext cx="2083981" cy="7127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</a:rPr>
              <a:t>Se requiere un </a:t>
            </a:r>
            <a:r>
              <a:rPr lang="es-ES" dirty="0"/>
              <a:t>compromiso </a:t>
            </a: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para el buen manejo de la información.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20" name="Google Shape;2220;p37"/>
          <p:cNvSpPr txBox="1">
            <a:spLocks noGrp="1"/>
          </p:cNvSpPr>
          <p:nvPr>
            <p:ph type="title" idx="4"/>
          </p:nvPr>
        </p:nvSpPr>
        <p:spPr>
          <a:xfrm>
            <a:off x="5842835" y="3216028"/>
            <a:ext cx="2356416" cy="3036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Incompatible </a:t>
            </a:r>
            <a:r>
              <a:rPr lang="es-CO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con algunos formatos 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grpSp>
        <p:nvGrpSpPr>
          <p:cNvPr id="2221" name="Google Shape;2221;p37"/>
          <p:cNvGrpSpPr/>
          <p:nvPr/>
        </p:nvGrpSpPr>
        <p:grpSpPr>
          <a:xfrm>
            <a:off x="2023216" y="1596285"/>
            <a:ext cx="5917739" cy="1059803"/>
            <a:chOff x="2123132" y="1694596"/>
            <a:chExt cx="4897912" cy="877163"/>
          </a:xfrm>
        </p:grpSpPr>
        <p:grpSp>
          <p:nvGrpSpPr>
            <p:cNvPr id="2222" name="Google Shape;2222;p37"/>
            <p:cNvGrpSpPr/>
            <p:nvPr/>
          </p:nvGrpSpPr>
          <p:grpSpPr>
            <a:xfrm>
              <a:off x="2123132" y="1694596"/>
              <a:ext cx="4897912" cy="877163"/>
              <a:chOff x="2123132" y="1694596"/>
              <a:chExt cx="4897912" cy="877163"/>
            </a:xfrm>
          </p:grpSpPr>
          <p:grpSp>
            <p:nvGrpSpPr>
              <p:cNvPr id="2223" name="Google Shape;2223;p37"/>
              <p:cNvGrpSpPr/>
              <p:nvPr/>
            </p:nvGrpSpPr>
            <p:grpSpPr>
              <a:xfrm>
                <a:off x="2123132" y="1694596"/>
                <a:ext cx="980795" cy="877163"/>
                <a:chOff x="2123132" y="1694596"/>
                <a:chExt cx="980795" cy="877163"/>
              </a:xfrm>
            </p:grpSpPr>
            <p:sp>
              <p:nvSpPr>
                <p:cNvPr id="2224" name="Google Shape;2224;p37"/>
                <p:cNvSpPr/>
                <p:nvPr/>
              </p:nvSpPr>
              <p:spPr>
                <a:xfrm>
                  <a:off x="2211467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7"/>
                <p:cNvSpPr/>
                <p:nvPr/>
              </p:nvSpPr>
              <p:spPr>
                <a:xfrm>
                  <a:off x="2211467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2211467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2257032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37"/>
                <p:cNvSpPr/>
                <p:nvPr/>
              </p:nvSpPr>
              <p:spPr>
                <a:xfrm>
                  <a:off x="291183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37"/>
                <p:cNvSpPr/>
                <p:nvPr/>
              </p:nvSpPr>
              <p:spPr>
                <a:xfrm>
                  <a:off x="291183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291183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37"/>
                <p:cNvSpPr/>
                <p:nvPr/>
              </p:nvSpPr>
              <p:spPr>
                <a:xfrm>
                  <a:off x="2235768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37"/>
                <p:cNvSpPr/>
                <p:nvPr/>
              </p:nvSpPr>
              <p:spPr>
                <a:xfrm>
                  <a:off x="2123132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37"/>
                <p:cNvSpPr/>
                <p:nvPr/>
              </p:nvSpPr>
              <p:spPr>
                <a:xfrm>
                  <a:off x="300645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7"/>
                <p:cNvSpPr/>
                <p:nvPr/>
              </p:nvSpPr>
              <p:spPr>
                <a:xfrm>
                  <a:off x="300331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7"/>
                <p:cNvSpPr/>
                <p:nvPr/>
              </p:nvSpPr>
              <p:spPr>
                <a:xfrm>
                  <a:off x="3003331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37"/>
              <p:cNvGrpSpPr/>
              <p:nvPr/>
            </p:nvGrpSpPr>
            <p:grpSpPr>
              <a:xfrm>
                <a:off x="6040248" y="1694596"/>
                <a:ext cx="980795" cy="877163"/>
                <a:chOff x="6040248" y="1694596"/>
                <a:chExt cx="980795" cy="877163"/>
              </a:xfrm>
            </p:grpSpPr>
            <p:sp>
              <p:nvSpPr>
                <p:cNvPr id="2237" name="Google Shape;2237;p37"/>
                <p:cNvSpPr/>
                <p:nvPr/>
              </p:nvSpPr>
              <p:spPr>
                <a:xfrm flipH="1">
                  <a:off x="693258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7"/>
                <p:cNvSpPr/>
                <p:nvPr/>
              </p:nvSpPr>
              <p:spPr>
                <a:xfrm flipH="1">
                  <a:off x="693258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7"/>
                <p:cNvSpPr/>
                <p:nvPr/>
              </p:nvSpPr>
              <p:spPr>
                <a:xfrm flipH="1">
                  <a:off x="693258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7"/>
                <p:cNvSpPr/>
                <p:nvPr/>
              </p:nvSpPr>
              <p:spPr>
                <a:xfrm flipH="1">
                  <a:off x="625348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7"/>
                <p:cNvSpPr/>
                <p:nvPr/>
              </p:nvSpPr>
              <p:spPr>
                <a:xfrm flipH="1">
                  <a:off x="623222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7"/>
                <p:cNvSpPr/>
                <p:nvPr/>
              </p:nvSpPr>
              <p:spPr>
                <a:xfrm flipH="1">
                  <a:off x="623222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7"/>
                <p:cNvSpPr/>
                <p:nvPr/>
              </p:nvSpPr>
              <p:spPr>
                <a:xfrm flipH="1">
                  <a:off x="623222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7"/>
                <p:cNvSpPr/>
                <p:nvPr/>
              </p:nvSpPr>
              <p:spPr>
                <a:xfrm flipH="1">
                  <a:off x="627486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7"/>
                <p:cNvSpPr/>
                <p:nvPr/>
              </p:nvSpPr>
              <p:spPr>
                <a:xfrm flipH="1">
                  <a:off x="614084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7"/>
                <p:cNvSpPr/>
                <p:nvPr/>
              </p:nvSpPr>
              <p:spPr>
                <a:xfrm flipH="1">
                  <a:off x="604024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7"/>
                <p:cNvSpPr/>
                <p:nvPr/>
              </p:nvSpPr>
              <p:spPr>
                <a:xfrm flipH="1">
                  <a:off x="606453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7"/>
                <p:cNvSpPr/>
                <p:nvPr/>
              </p:nvSpPr>
              <p:spPr>
                <a:xfrm flipH="1">
                  <a:off x="607356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249" name="Google Shape;2249;p37"/>
              <p:cNvCxnSpPr/>
              <p:nvPr/>
            </p:nvCxnSpPr>
            <p:spPr>
              <a:xfrm>
                <a:off x="3006175" y="2137325"/>
                <a:ext cx="313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77" name="Google Shape;2277;p37"/>
            <p:cNvSpPr/>
            <p:nvPr/>
          </p:nvSpPr>
          <p:spPr>
            <a:xfrm>
              <a:off x="2588263" y="1954350"/>
              <a:ext cx="29475" cy="17575"/>
            </a:xfrm>
            <a:custGeom>
              <a:avLst/>
              <a:gdLst/>
              <a:ahLst/>
              <a:cxnLst/>
              <a:rect l="l" t="t" r="r" b="b"/>
              <a:pathLst>
                <a:path w="1179" h="703" fill="none" extrusionOk="0">
                  <a:moveTo>
                    <a:pt x="0" y="26"/>
                  </a:moveTo>
                  <a:cubicBezTo>
                    <a:pt x="0" y="26"/>
                    <a:pt x="551" y="702"/>
                    <a:pt x="1178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1EB1F0C-EFAA-40B2-A968-365A5776F19E}"/>
              </a:ext>
            </a:extLst>
          </p:cNvPr>
          <p:cNvCxnSpPr/>
          <p:nvPr/>
        </p:nvCxnSpPr>
        <p:spPr>
          <a:xfrm flipH="1">
            <a:off x="1594884" y="2133791"/>
            <a:ext cx="528248" cy="0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04BADB9-23C5-4868-AF97-CC3CF7FF6B58}"/>
              </a:ext>
            </a:extLst>
          </p:cNvPr>
          <p:cNvCxnSpPr/>
          <p:nvPr/>
        </p:nvCxnSpPr>
        <p:spPr>
          <a:xfrm>
            <a:off x="1584251" y="2158025"/>
            <a:ext cx="0" cy="1095538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8B37095-85AC-471D-AA97-7DB35C8A7A0E}"/>
              </a:ext>
            </a:extLst>
          </p:cNvPr>
          <p:cNvCxnSpPr/>
          <p:nvPr/>
        </p:nvCxnSpPr>
        <p:spPr>
          <a:xfrm>
            <a:off x="1594884" y="3242930"/>
            <a:ext cx="404037" cy="0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26E14DE7-C9DB-4FE2-AC98-9B5E909F5A90}"/>
              </a:ext>
            </a:extLst>
          </p:cNvPr>
          <p:cNvSpPr/>
          <p:nvPr/>
        </p:nvSpPr>
        <p:spPr>
          <a:xfrm>
            <a:off x="1573619" y="2117259"/>
            <a:ext cx="88336" cy="88336"/>
          </a:xfrm>
          <a:prstGeom prst="ellipse">
            <a:avLst/>
          </a:prstGeom>
          <a:solidFill>
            <a:srgbClr val="00F4AD"/>
          </a:solidFill>
          <a:ln>
            <a:solidFill>
              <a:srgbClr val="00F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01B72B-E02F-40A6-8292-6033321C3FBC}"/>
              </a:ext>
            </a:extLst>
          </p:cNvPr>
          <p:cNvSpPr/>
          <p:nvPr/>
        </p:nvSpPr>
        <p:spPr>
          <a:xfrm>
            <a:off x="1550716" y="3198762"/>
            <a:ext cx="88336" cy="88336"/>
          </a:xfrm>
          <a:prstGeom prst="ellipse">
            <a:avLst/>
          </a:prstGeom>
          <a:solidFill>
            <a:srgbClr val="00F4AD"/>
          </a:solidFill>
          <a:ln>
            <a:solidFill>
              <a:srgbClr val="00F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E89576E-AD3E-4D52-8EFF-9A70B78CB78B}"/>
              </a:ext>
            </a:extLst>
          </p:cNvPr>
          <p:cNvCxnSpPr/>
          <p:nvPr/>
        </p:nvCxnSpPr>
        <p:spPr>
          <a:xfrm>
            <a:off x="5645888" y="2158025"/>
            <a:ext cx="0" cy="1040737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CC4B570-E813-4D68-ACE3-ECE208FEEBEA}"/>
              </a:ext>
            </a:extLst>
          </p:cNvPr>
          <p:cNvCxnSpPr/>
          <p:nvPr/>
        </p:nvCxnSpPr>
        <p:spPr>
          <a:xfrm>
            <a:off x="5677786" y="3198762"/>
            <a:ext cx="459933" cy="0"/>
          </a:xfrm>
          <a:prstGeom prst="line">
            <a:avLst/>
          </a:prstGeom>
          <a:ln>
            <a:solidFill>
              <a:srgbClr val="00F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919248A-5B7A-45C4-86C8-D9AD37CC5881}"/>
              </a:ext>
            </a:extLst>
          </p:cNvPr>
          <p:cNvSpPr/>
          <p:nvPr/>
        </p:nvSpPr>
        <p:spPr>
          <a:xfrm>
            <a:off x="5597644" y="2098061"/>
            <a:ext cx="88336" cy="88336"/>
          </a:xfrm>
          <a:prstGeom prst="ellipse">
            <a:avLst/>
          </a:prstGeom>
          <a:solidFill>
            <a:srgbClr val="00F4AD"/>
          </a:solidFill>
          <a:ln>
            <a:solidFill>
              <a:srgbClr val="00F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86CA545-29CA-402A-96DB-2189998D4206}"/>
              </a:ext>
            </a:extLst>
          </p:cNvPr>
          <p:cNvSpPr/>
          <p:nvPr/>
        </p:nvSpPr>
        <p:spPr>
          <a:xfrm>
            <a:off x="5641812" y="3161475"/>
            <a:ext cx="88336" cy="88336"/>
          </a:xfrm>
          <a:prstGeom prst="ellipse">
            <a:avLst/>
          </a:prstGeom>
          <a:solidFill>
            <a:srgbClr val="00F4AD"/>
          </a:solidFill>
          <a:ln>
            <a:solidFill>
              <a:srgbClr val="00F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7" name="Google Shape;10691;p60">
            <a:extLst>
              <a:ext uri="{FF2B5EF4-FFF2-40B4-BE49-F238E27FC236}">
                <a16:creationId xmlns:a16="http://schemas.microsoft.com/office/drawing/2014/main" id="{F23A52EB-697F-4AA7-B1DE-806F2A89FADF}"/>
              </a:ext>
            </a:extLst>
          </p:cNvPr>
          <p:cNvGrpSpPr/>
          <p:nvPr/>
        </p:nvGrpSpPr>
        <p:grpSpPr>
          <a:xfrm>
            <a:off x="7728882" y="345541"/>
            <a:ext cx="940737" cy="721067"/>
            <a:chOff x="6599718" y="2068734"/>
            <a:chExt cx="940737" cy="721067"/>
          </a:xfrm>
        </p:grpSpPr>
        <p:sp>
          <p:nvSpPr>
            <p:cNvPr id="118" name="Google Shape;10692;p60">
              <a:extLst>
                <a:ext uri="{FF2B5EF4-FFF2-40B4-BE49-F238E27FC236}">
                  <a16:creationId xmlns:a16="http://schemas.microsoft.com/office/drawing/2014/main" id="{2B259E77-A11E-4597-9F35-D4CF3085139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93;p60">
              <a:extLst>
                <a:ext uri="{FF2B5EF4-FFF2-40B4-BE49-F238E27FC236}">
                  <a16:creationId xmlns:a16="http://schemas.microsoft.com/office/drawing/2014/main" id="{13C3AE97-AA10-4FB7-82BF-5D620714E76B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694;p60">
              <a:extLst>
                <a:ext uri="{FF2B5EF4-FFF2-40B4-BE49-F238E27FC236}">
                  <a16:creationId xmlns:a16="http://schemas.microsoft.com/office/drawing/2014/main" id="{B49DF0FE-AAD4-4EAC-93B3-09D59EC26FD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695;p60">
              <a:extLst>
                <a:ext uri="{FF2B5EF4-FFF2-40B4-BE49-F238E27FC236}">
                  <a16:creationId xmlns:a16="http://schemas.microsoft.com/office/drawing/2014/main" id="{14838995-4FA6-4F59-A4A1-134450F6A08F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696;p60">
              <a:extLst>
                <a:ext uri="{FF2B5EF4-FFF2-40B4-BE49-F238E27FC236}">
                  <a16:creationId xmlns:a16="http://schemas.microsoft.com/office/drawing/2014/main" id="{E34243E5-DDBD-4EA8-93D2-DE60CF786A97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97;p60">
              <a:extLst>
                <a:ext uri="{FF2B5EF4-FFF2-40B4-BE49-F238E27FC236}">
                  <a16:creationId xmlns:a16="http://schemas.microsoft.com/office/drawing/2014/main" id="{E760B969-E335-4B6B-A6A4-9452F33A8F19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0698;p60">
              <a:extLst>
                <a:ext uri="{FF2B5EF4-FFF2-40B4-BE49-F238E27FC236}">
                  <a16:creationId xmlns:a16="http://schemas.microsoft.com/office/drawing/2014/main" id="{6338C483-8489-44A4-ADD6-E1BD2AF116A2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25" name="Google Shape;10699;p60">
                <a:extLst>
                  <a:ext uri="{FF2B5EF4-FFF2-40B4-BE49-F238E27FC236}">
                    <a16:creationId xmlns:a16="http://schemas.microsoft.com/office/drawing/2014/main" id="{0DABD001-C338-46A3-AB75-C1D22276BAFA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00;p60">
                <a:extLst>
                  <a:ext uri="{FF2B5EF4-FFF2-40B4-BE49-F238E27FC236}">
                    <a16:creationId xmlns:a16="http://schemas.microsoft.com/office/drawing/2014/main" id="{A0DEBFDF-5C84-433E-B513-F2516EA870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701;p60">
                <a:extLst>
                  <a:ext uri="{FF2B5EF4-FFF2-40B4-BE49-F238E27FC236}">
                    <a16:creationId xmlns:a16="http://schemas.microsoft.com/office/drawing/2014/main" id="{9FE448CA-5B2A-4C01-A566-1DEF23ABFE67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702;p60">
                <a:extLst>
                  <a:ext uri="{FF2B5EF4-FFF2-40B4-BE49-F238E27FC236}">
                    <a16:creationId xmlns:a16="http://schemas.microsoft.com/office/drawing/2014/main" id="{C2C73B4D-4BF4-4EEC-9D63-82DFD91D53B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703;p60">
                <a:extLst>
                  <a:ext uri="{FF2B5EF4-FFF2-40B4-BE49-F238E27FC236}">
                    <a16:creationId xmlns:a16="http://schemas.microsoft.com/office/drawing/2014/main" id="{BB5E9605-9253-42C4-B382-6276962AF77D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704;p60">
                <a:extLst>
                  <a:ext uri="{FF2B5EF4-FFF2-40B4-BE49-F238E27FC236}">
                    <a16:creationId xmlns:a16="http://schemas.microsoft.com/office/drawing/2014/main" id="{9C6B1326-21F4-41A7-B3B0-CBB933B74FEA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10705;p60">
                <a:extLst>
                  <a:ext uri="{FF2B5EF4-FFF2-40B4-BE49-F238E27FC236}">
                    <a16:creationId xmlns:a16="http://schemas.microsoft.com/office/drawing/2014/main" id="{0A68C9F2-F6F4-4384-998A-F78AB693730D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132" name="Google Shape;10706;p60">
                  <a:extLst>
                    <a:ext uri="{FF2B5EF4-FFF2-40B4-BE49-F238E27FC236}">
                      <a16:creationId xmlns:a16="http://schemas.microsoft.com/office/drawing/2014/main" id="{C063E371-5157-4D16-B9DF-0DFEDD99360B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0707;p60">
                  <a:extLst>
                    <a:ext uri="{FF2B5EF4-FFF2-40B4-BE49-F238E27FC236}">
                      <a16:creationId xmlns:a16="http://schemas.microsoft.com/office/drawing/2014/main" id="{AE2BD517-9C48-4F72-B35F-20E443C4F623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0708;p60">
                  <a:extLst>
                    <a:ext uri="{FF2B5EF4-FFF2-40B4-BE49-F238E27FC236}">
                      <a16:creationId xmlns:a16="http://schemas.microsoft.com/office/drawing/2014/main" id="{C327E316-2CD8-451D-9D86-95C9DBD58445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0709;p60">
                  <a:extLst>
                    <a:ext uri="{FF2B5EF4-FFF2-40B4-BE49-F238E27FC236}">
                      <a16:creationId xmlns:a16="http://schemas.microsoft.com/office/drawing/2014/main" id="{CBA2535B-5752-4656-AB45-1C1999431B41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0710;p60">
                  <a:extLst>
                    <a:ext uri="{FF2B5EF4-FFF2-40B4-BE49-F238E27FC236}">
                      <a16:creationId xmlns:a16="http://schemas.microsoft.com/office/drawing/2014/main" id="{22BB72AE-183A-4062-9F14-BE76DF9982F3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0711;p60">
                  <a:extLst>
                    <a:ext uri="{FF2B5EF4-FFF2-40B4-BE49-F238E27FC236}">
                      <a16:creationId xmlns:a16="http://schemas.microsoft.com/office/drawing/2014/main" id="{36CC5916-738B-4E8A-A437-82B75EB35C9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0712;p60">
                  <a:extLst>
                    <a:ext uri="{FF2B5EF4-FFF2-40B4-BE49-F238E27FC236}">
                      <a16:creationId xmlns:a16="http://schemas.microsoft.com/office/drawing/2014/main" id="{BF28B2E0-C468-4529-80E1-9A58AEE5FAA5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9" name="Google Shape;2685;p51">
            <a:extLst>
              <a:ext uri="{FF2B5EF4-FFF2-40B4-BE49-F238E27FC236}">
                <a16:creationId xmlns:a16="http://schemas.microsoft.com/office/drawing/2014/main" id="{77D5866E-A696-498C-9234-6AF886CC26F1}"/>
              </a:ext>
            </a:extLst>
          </p:cNvPr>
          <p:cNvGrpSpPr/>
          <p:nvPr/>
        </p:nvGrpSpPr>
        <p:grpSpPr>
          <a:xfrm>
            <a:off x="2156038" y="1869631"/>
            <a:ext cx="812115" cy="619840"/>
            <a:chOff x="1660550" y="1266325"/>
            <a:chExt cx="4260075" cy="3053925"/>
          </a:xfrm>
        </p:grpSpPr>
        <p:sp>
          <p:nvSpPr>
            <p:cNvPr id="140" name="Google Shape;2686;p51">
              <a:extLst>
                <a:ext uri="{FF2B5EF4-FFF2-40B4-BE49-F238E27FC236}">
                  <a16:creationId xmlns:a16="http://schemas.microsoft.com/office/drawing/2014/main" id="{7E758CB5-B3DC-43E1-B23C-F5C4C1CF2D8C}"/>
                </a:ext>
              </a:extLst>
            </p:cNvPr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87;p51">
              <a:extLst>
                <a:ext uri="{FF2B5EF4-FFF2-40B4-BE49-F238E27FC236}">
                  <a16:creationId xmlns:a16="http://schemas.microsoft.com/office/drawing/2014/main" id="{9F97C43F-E551-4F17-B8E8-4C6A6D6BDB11}"/>
                </a:ext>
              </a:extLst>
            </p:cNvPr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88;p51">
              <a:extLst>
                <a:ext uri="{FF2B5EF4-FFF2-40B4-BE49-F238E27FC236}">
                  <a16:creationId xmlns:a16="http://schemas.microsoft.com/office/drawing/2014/main" id="{DD6DE55D-489B-44B6-AEF5-1CB5CB6031EA}"/>
                </a:ext>
              </a:extLst>
            </p:cNvPr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89;p51">
              <a:extLst>
                <a:ext uri="{FF2B5EF4-FFF2-40B4-BE49-F238E27FC236}">
                  <a16:creationId xmlns:a16="http://schemas.microsoft.com/office/drawing/2014/main" id="{F37784A2-A304-4E43-AD86-F4077BBAF0AA}"/>
                </a:ext>
              </a:extLst>
            </p:cNvPr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0;p51">
              <a:extLst>
                <a:ext uri="{FF2B5EF4-FFF2-40B4-BE49-F238E27FC236}">
                  <a16:creationId xmlns:a16="http://schemas.microsoft.com/office/drawing/2014/main" id="{1A54A728-BB2D-4135-9F65-DC18595EEA61}"/>
                </a:ext>
              </a:extLst>
            </p:cNvPr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1;p51">
              <a:extLst>
                <a:ext uri="{FF2B5EF4-FFF2-40B4-BE49-F238E27FC236}">
                  <a16:creationId xmlns:a16="http://schemas.microsoft.com/office/drawing/2014/main" id="{14681254-1758-44E0-8A9B-7239BA6B558C}"/>
                </a:ext>
              </a:extLst>
            </p:cNvPr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2;p51">
              <a:extLst>
                <a:ext uri="{FF2B5EF4-FFF2-40B4-BE49-F238E27FC236}">
                  <a16:creationId xmlns:a16="http://schemas.microsoft.com/office/drawing/2014/main" id="{A853C43E-29B4-41EF-BA83-607A733F9C7E}"/>
                </a:ext>
              </a:extLst>
            </p:cNvPr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3;p51">
              <a:extLst>
                <a:ext uri="{FF2B5EF4-FFF2-40B4-BE49-F238E27FC236}">
                  <a16:creationId xmlns:a16="http://schemas.microsoft.com/office/drawing/2014/main" id="{B306D769-7A91-42AF-8AD1-10D77EB156E4}"/>
                </a:ext>
              </a:extLst>
            </p:cNvPr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4;p51">
              <a:extLst>
                <a:ext uri="{FF2B5EF4-FFF2-40B4-BE49-F238E27FC236}">
                  <a16:creationId xmlns:a16="http://schemas.microsoft.com/office/drawing/2014/main" id="{F0AE2BEE-EF23-41E5-9005-4F4CF0CF3478}"/>
                </a:ext>
              </a:extLst>
            </p:cNvPr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5;p51">
              <a:extLst>
                <a:ext uri="{FF2B5EF4-FFF2-40B4-BE49-F238E27FC236}">
                  <a16:creationId xmlns:a16="http://schemas.microsoft.com/office/drawing/2014/main" id="{B0671F02-7F8A-44A7-8BFA-5E10FBFDE5EE}"/>
                </a:ext>
              </a:extLst>
            </p:cNvPr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96;p51">
              <a:extLst>
                <a:ext uri="{FF2B5EF4-FFF2-40B4-BE49-F238E27FC236}">
                  <a16:creationId xmlns:a16="http://schemas.microsoft.com/office/drawing/2014/main" id="{A38E1C09-DC0F-4B2B-8D40-DDF3FCAB3CA7}"/>
                </a:ext>
              </a:extLst>
            </p:cNvPr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97;p51">
              <a:extLst>
                <a:ext uri="{FF2B5EF4-FFF2-40B4-BE49-F238E27FC236}">
                  <a16:creationId xmlns:a16="http://schemas.microsoft.com/office/drawing/2014/main" id="{40C857BD-B518-4EE4-84B1-C80718B8FFE5}"/>
                </a:ext>
              </a:extLst>
            </p:cNvPr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98;p51">
              <a:extLst>
                <a:ext uri="{FF2B5EF4-FFF2-40B4-BE49-F238E27FC236}">
                  <a16:creationId xmlns:a16="http://schemas.microsoft.com/office/drawing/2014/main" id="{407F51E9-D0F7-4C4B-BB2E-A7AEFA0E4607}"/>
                </a:ext>
              </a:extLst>
            </p:cNvPr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99;p51">
              <a:extLst>
                <a:ext uri="{FF2B5EF4-FFF2-40B4-BE49-F238E27FC236}">
                  <a16:creationId xmlns:a16="http://schemas.microsoft.com/office/drawing/2014/main" id="{F8DBD42A-0A2E-4BF9-A0BB-9D068B096270}"/>
                </a:ext>
              </a:extLst>
            </p:cNvPr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0;p51">
              <a:extLst>
                <a:ext uri="{FF2B5EF4-FFF2-40B4-BE49-F238E27FC236}">
                  <a16:creationId xmlns:a16="http://schemas.microsoft.com/office/drawing/2014/main" id="{1C80B825-FA6D-4F67-9B57-E4666D1E8B45}"/>
                </a:ext>
              </a:extLst>
            </p:cNvPr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1;p51">
              <a:extLst>
                <a:ext uri="{FF2B5EF4-FFF2-40B4-BE49-F238E27FC236}">
                  <a16:creationId xmlns:a16="http://schemas.microsoft.com/office/drawing/2014/main" id="{5F762432-7C43-4969-9DE1-FA280FCC340A}"/>
                </a:ext>
              </a:extLst>
            </p:cNvPr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2;p51">
              <a:extLst>
                <a:ext uri="{FF2B5EF4-FFF2-40B4-BE49-F238E27FC236}">
                  <a16:creationId xmlns:a16="http://schemas.microsoft.com/office/drawing/2014/main" id="{F32A7DBB-B74E-40A8-929F-E3D90849FDCD}"/>
                </a:ext>
              </a:extLst>
            </p:cNvPr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3;p51">
              <a:extLst>
                <a:ext uri="{FF2B5EF4-FFF2-40B4-BE49-F238E27FC236}">
                  <a16:creationId xmlns:a16="http://schemas.microsoft.com/office/drawing/2014/main" id="{B0F578F7-F830-4BA0-A53B-87D1B865276A}"/>
                </a:ext>
              </a:extLst>
            </p:cNvPr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4;p51">
              <a:extLst>
                <a:ext uri="{FF2B5EF4-FFF2-40B4-BE49-F238E27FC236}">
                  <a16:creationId xmlns:a16="http://schemas.microsoft.com/office/drawing/2014/main" id="{84BAEBA6-F5E7-47DF-85F1-2044671E4734}"/>
                </a:ext>
              </a:extLst>
            </p:cNvPr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5;p51">
              <a:extLst>
                <a:ext uri="{FF2B5EF4-FFF2-40B4-BE49-F238E27FC236}">
                  <a16:creationId xmlns:a16="http://schemas.microsoft.com/office/drawing/2014/main" id="{F4D56281-8235-484B-8285-FB60B83F6406}"/>
                </a:ext>
              </a:extLst>
            </p:cNvPr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06;p51">
              <a:extLst>
                <a:ext uri="{FF2B5EF4-FFF2-40B4-BE49-F238E27FC236}">
                  <a16:creationId xmlns:a16="http://schemas.microsoft.com/office/drawing/2014/main" id="{45250B3E-4F1B-4F78-909E-547F269677FF}"/>
                </a:ext>
              </a:extLst>
            </p:cNvPr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07;p51">
              <a:extLst>
                <a:ext uri="{FF2B5EF4-FFF2-40B4-BE49-F238E27FC236}">
                  <a16:creationId xmlns:a16="http://schemas.microsoft.com/office/drawing/2014/main" id="{3CC088E8-5504-4525-86C3-BD6ECD426432}"/>
                </a:ext>
              </a:extLst>
            </p:cNvPr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08;p51">
              <a:extLst>
                <a:ext uri="{FF2B5EF4-FFF2-40B4-BE49-F238E27FC236}">
                  <a16:creationId xmlns:a16="http://schemas.microsoft.com/office/drawing/2014/main" id="{7C605605-0C30-4580-80B8-2646F0376ECF}"/>
                </a:ext>
              </a:extLst>
            </p:cNvPr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09;p51">
              <a:extLst>
                <a:ext uri="{FF2B5EF4-FFF2-40B4-BE49-F238E27FC236}">
                  <a16:creationId xmlns:a16="http://schemas.microsoft.com/office/drawing/2014/main" id="{062F7ED5-82E5-43E1-A44C-FD5F653A2535}"/>
                </a:ext>
              </a:extLst>
            </p:cNvPr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0;p51">
              <a:extLst>
                <a:ext uri="{FF2B5EF4-FFF2-40B4-BE49-F238E27FC236}">
                  <a16:creationId xmlns:a16="http://schemas.microsoft.com/office/drawing/2014/main" id="{AFA53E5E-5AC1-42F0-B9C0-710DD14B96E1}"/>
                </a:ext>
              </a:extLst>
            </p:cNvPr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1;p51">
              <a:extLst>
                <a:ext uri="{FF2B5EF4-FFF2-40B4-BE49-F238E27FC236}">
                  <a16:creationId xmlns:a16="http://schemas.microsoft.com/office/drawing/2014/main" id="{2CCB0D5B-F1D7-4DEE-A758-133BB8A2D8AD}"/>
                </a:ext>
              </a:extLst>
            </p:cNvPr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2;p51">
              <a:extLst>
                <a:ext uri="{FF2B5EF4-FFF2-40B4-BE49-F238E27FC236}">
                  <a16:creationId xmlns:a16="http://schemas.microsoft.com/office/drawing/2014/main" id="{EB6657DD-1763-4497-98B0-51EF972EA069}"/>
                </a:ext>
              </a:extLst>
            </p:cNvPr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3;p51">
              <a:extLst>
                <a:ext uri="{FF2B5EF4-FFF2-40B4-BE49-F238E27FC236}">
                  <a16:creationId xmlns:a16="http://schemas.microsoft.com/office/drawing/2014/main" id="{A5B8519B-FFE7-4C68-8B0B-B218DA325505}"/>
                </a:ext>
              </a:extLst>
            </p:cNvPr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4;p51">
              <a:extLst>
                <a:ext uri="{FF2B5EF4-FFF2-40B4-BE49-F238E27FC236}">
                  <a16:creationId xmlns:a16="http://schemas.microsoft.com/office/drawing/2014/main" id="{CEB6491B-96AB-4EB6-A493-6C49E4FF764B}"/>
                </a:ext>
              </a:extLst>
            </p:cNvPr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5;p51">
              <a:extLst>
                <a:ext uri="{FF2B5EF4-FFF2-40B4-BE49-F238E27FC236}">
                  <a16:creationId xmlns:a16="http://schemas.microsoft.com/office/drawing/2014/main" id="{BCFAF94E-C8F2-4A2C-8B99-B77C904319F1}"/>
                </a:ext>
              </a:extLst>
            </p:cNvPr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16;p51">
              <a:extLst>
                <a:ext uri="{FF2B5EF4-FFF2-40B4-BE49-F238E27FC236}">
                  <a16:creationId xmlns:a16="http://schemas.microsoft.com/office/drawing/2014/main" id="{A56439BB-D630-4E6E-908D-CCB7E19653CF}"/>
                </a:ext>
              </a:extLst>
            </p:cNvPr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17;p51">
              <a:extLst>
                <a:ext uri="{FF2B5EF4-FFF2-40B4-BE49-F238E27FC236}">
                  <a16:creationId xmlns:a16="http://schemas.microsoft.com/office/drawing/2014/main" id="{2D28033A-BF10-49C9-9EF2-A4DA1AA43EED}"/>
                </a:ext>
              </a:extLst>
            </p:cNvPr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18;p51">
              <a:extLst>
                <a:ext uri="{FF2B5EF4-FFF2-40B4-BE49-F238E27FC236}">
                  <a16:creationId xmlns:a16="http://schemas.microsoft.com/office/drawing/2014/main" id="{56803059-BCDF-43A4-88EA-C6903D9553B2}"/>
                </a:ext>
              </a:extLst>
            </p:cNvPr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19;p51">
              <a:extLst>
                <a:ext uri="{FF2B5EF4-FFF2-40B4-BE49-F238E27FC236}">
                  <a16:creationId xmlns:a16="http://schemas.microsoft.com/office/drawing/2014/main" id="{FDC6284A-3074-4D07-ADB2-3C248657CD87}"/>
                </a:ext>
              </a:extLst>
            </p:cNvPr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0;p51">
              <a:extLst>
                <a:ext uri="{FF2B5EF4-FFF2-40B4-BE49-F238E27FC236}">
                  <a16:creationId xmlns:a16="http://schemas.microsoft.com/office/drawing/2014/main" id="{EE3CC4A0-5442-476B-8E0A-C5ED4A284595}"/>
                </a:ext>
              </a:extLst>
            </p:cNvPr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1;p51">
              <a:extLst>
                <a:ext uri="{FF2B5EF4-FFF2-40B4-BE49-F238E27FC236}">
                  <a16:creationId xmlns:a16="http://schemas.microsoft.com/office/drawing/2014/main" id="{E4674122-89B7-4062-AEFC-0CE06D3B16C2}"/>
                </a:ext>
              </a:extLst>
            </p:cNvPr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2;p51">
              <a:extLst>
                <a:ext uri="{FF2B5EF4-FFF2-40B4-BE49-F238E27FC236}">
                  <a16:creationId xmlns:a16="http://schemas.microsoft.com/office/drawing/2014/main" id="{5706DEA2-EEB7-484A-A546-739471A780E7}"/>
                </a:ext>
              </a:extLst>
            </p:cNvPr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3;p51">
              <a:extLst>
                <a:ext uri="{FF2B5EF4-FFF2-40B4-BE49-F238E27FC236}">
                  <a16:creationId xmlns:a16="http://schemas.microsoft.com/office/drawing/2014/main" id="{FEB4FD64-C432-4036-B62C-E3E709F12F50}"/>
                </a:ext>
              </a:extLst>
            </p:cNvPr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3164;p68">
            <a:extLst>
              <a:ext uri="{FF2B5EF4-FFF2-40B4-BE49-F238E27FC236}">
                <a16:creationId xmlns:a16="http://schemas.microsoft.com/office/drawing/2014/main" id="{8E91CD39-9B20-47A1-AF27-DA6A2BC3C5C2}"/>
              </a:ext>
            </a:extLst>
          </p:cNvPr>
          <p:cNvGrpSpPr/>
          <p:nvPr/>
        </p:nvGrpSpPr>
        <p:grpSpPr>
          <a:xfrm>
            <a:off x="7263911" y="1964723"/>
            <a:ext cx="423069" cy="423033"/>
            <a:chOff x="-4572700" y="2764950"/>
            <a:chExt cx="293025" cy="293000"/>
          </a:xfrm>
        </p:grpSpPr>
        <p:sp>
          <p:nvSpPr>
            <p:cNvPr id="179" name="Google Shape;13165;p68">
              <a:extLst>
                <a:ext uri="{FF2B5EF4-FFF2-40B4-BE49-F238E27FC236}">
                  <a16:creationId xmlns:a16="http://schemas.microsoft.com/office/drawing/2014/main" id="{C252D093-9F1E-448E-AB29-1DB0409ABF25}"/>
                </a:ext>
              </a:extLst>
            </p:cNvPr>
            <p:cNvSpPr/>
            <p:nvPr/>
          </p:nvSpPr>
          <p:spPr>
            <a:xfrm>
              <a:off x="-4572700" y="2764950"/>
              <a:ext cx="293025" cy="293000"/>
            </a:xfrm>
            <a:custGeom>
              <a:avLst/>
              <a:gdLst/>
              <a:ahLst/>
              <a:cxnLst/>
              <a:rect l="l" t="t" r="r" b="b"/>
              <a:pathLst>
                <a:path w="11721" h="11720" extrusionOk="0">
                  <a:moveTo>
                    <a:pt x="10681" y="2048"/>
                  </a:moveTo>
                  <a:cubicBezTo>
                    <a:pt x="10870" y="2048"/>
                    <a:pt x="11027" y="2206"/>
                    <a:pt x="11027" y="2395"/>
                  </a:cubicBezTo>
                  <a:lnTo>
                    <a:pt x="11027" y="7246"/>
                  </a:lnTo>
                  <a:cubicBezTo>
                    <a:pt x="11027" y="7435"/>
                    <a:pt x="10870" y="7593"/>
                    <a:pt x="10681" y="7593"/>
                  </a:cubicBezTo>
                  <a:lnTo>
                    <a:pt x="1072" y="7593"/>
                  </a:lnTo>
                  <a:cubicBezTo>
                    <a:pt x="883" y="7593"/>
                    <a:pt x="725" y="7435"/>
                    <a:pt x="725" y="7246"/>
                  </a:cubicBezTo>
                  <a:lnTo>
                    <a:pt x="725" y="2395"/>
                  </a:lnTo>
                  <a:cubicBezTo>
                    <a:pt x="725" y="2206"/>
                    <a:pt x="883" y="2048"/>
                    <a:pt x="1072" y="2048"/>
                  </a:cubicBezTo>
                  <a:close/>
                  <a:moveTo>
                    <a:pt x="4821" y="8286"/>
                  </a:moveTo>
                  <a:lnTo>
                    <a:pt x="4821" y="8979"/>
                  </a:lnTo>
                  <a:lnTo>
                    <a:pt x="3435" y="8979"/>
                  </a:lnTo>
                  <a:lnTo>
                    <a:pt x="3435" y="8286"/>
                  </a:lnTo>
                  <a:close/>
                  <a:moveTo>
                    <a:pt x="8287" y="8286"/>
                  </a:moveTo>
                  <a:lnTo>
                    <a:pt x="8287" y="8979"/>
                  </a:lnTo>
                  <a:lnTo>
                    <a:pt x="6869" y="8979"/>
                  </a:lnTo>
                  <a:lnTo>
                    <a:pt x="6869" y="8286"/>
                  </a:lnTo>
                  <a:close/>
                  <a:moveTo>
                    <a:pt x="6207" y="8254"/>
                  </a:moveTo>
                  <a:lnTo>
                    <a:pt x="6207" y="11027"/>
                  </a:lnTo>
                  <a:lnTo>
                    <a:pt x="5514" y="11027"/>
                  </a:lnTo>
                  <a:lnTo>
                    <a:pt x="5514" y="8254"/>
                  </a:ln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cubicBezTo>
                    <a:pt x="1387" y="536"/>
                    <a:pt x="1544" y="693"/>
                    <a:pt x="1733" y="693"/>
                  </a:cubicBezTo>
                  <a:lnTo>
                    <a:pt x="2112" y="693"/>
                  </a:lnTo>
                  <a:lnTo>
                    <a:pt x="2112" y="1355"/>
                  </a:lnTo>
                  <a:lnTo>
                    <a:pt x="1072" y="1355"/>
                  </a:lnTo>
                  <a:cubicBezTo>
                    <a:pt x="536" y="1355"/>
                    <a:pt x="64" y="1827"/>
                    <a:pt x="64" y="2395"/>
                  </a:cubicBezTo>
                  <a:lnTo>
                    <a:pt x="64" y="7246"/>
                  </a:lnTo>
                  <a:cubicBezTo>
                    <a:pt x="64" y="7782"/>
                    <a:pt x="536" y="8254"/>
                    <a:pt x="1072" y="8254"/>
                  </a:cubicBezTo>
                  <a:lnTo>
                    <a:pt x="2773" y="8254"/>
                  </a:lnTo>
                  <a:lnTo>
                    <a:pt x="2773" y="8916"/>
                  </a:lnTo>
                  <a:lnTo>
                    <a:pt x="1733" y="8916"/>
                  </a:lnTo>
                  <a:cubicBezTo>
                    <a:pt x="1544" y="8916"/>
                    <a:pt x="1387" y="9074"/>
                    <a:pt x="1387" y="9294"/>
                  </a:cubicBezTo>
                  <a:cubicBezTo>
                    <a:pt x="1387" y="9483"/>
                    <a:pt x="1544" y="9641"/>
                    <a:pt x="1733" y="9641"/>
                  </a:cubicBezTo>
                  <a:lnTo>
                    <a:pt x="4821" y="9641"/>
                  </a:lnTo>
                  <a:lnTo>
                    <a:pt x="4821" y="11027"/>
                  </a:lnTo>
                  <a:lnTo>
                    <a:pt x="379" y="11027"/>
                  </a:lnTo>
                  <a:cubicBezTo>
                    <a:pt x="158" y="11027"/>
                    <a:pt x="1" y="11184"/>
                    <a:pt x="1" y="11373"/>
                  </a:cubicBezTo>
                  <a:cubicBezTo>
                    <a:pt x="1" y="11562"/>
                    <a:pt x="158" y="11720"/>
                    <a:pt x="379" y="11720"/>
                  </a:cubicBezTo>
                  <a:lnTo>
                    <a:pt x="11342" y="11720"/>
                  </a:lnTo>
                  <a:cubicBezTo>
                    <a:pt x="11563" y="11720"/>
                    <a:pt x="11721" y="11562"/>
                    <a:pt x="11721" y="11373"/>
                  </a:cubicBezTo>
                  <a:cubicBezTo>
                    <a:pt x="11721" y="11184"/>
                    <a:pt x="11563" y="11027"/>
                    <a:pt x="11342" y="11027"/>
                  </a:cubicBezTo>
                  <a:lnTo>
                    <a:pt x="6869" y="11027"/>
                  </a:lnTo>
                  <a:lnTo>
                    <a:pt x="6869" y="9641"/>
                  </a:lnTo>
                  <a:lnTo>
                    <a:pt x="9988" y="9641"/>
                  </a:lnTo>
                  <a:cubicBezTo>
                    <a:pt x="10177" y="9641"/>
                    <a:pt x="10334" y="9483"/>
                    <a:pt x="10334" y="9294"/>
                  </a:cubicBezTo>
                  <a:cubicBezTo>
                    <a:pt x="10334" y="9074"/>
                    <a:pt x="10177" y="8916"/>
                    <a:pt x="9988" y="8916"/>
                  </a:cubicBezTo>
                  <a:lnTo>
                    <a:pt x="8948" y="8916"/>
                  </a:lnTo>
                  <a:lnTo>
                    <a:pt x="8948" y="8254"/>
                  </a:lnTo>
                  <a:lnTo>
                    <a:pt x="10681" y="8254"/>
                  </a:lnTo>
                  <a:cubicBezTo>
                    <a:pt x="11248" y="8254"/>
                    <a:pt x="11721" y="7782"/>
                    <a:pt x="11721" y="7246"/>
                  </a:cubicBezTo>
                  <a:lnTo>
                    <a:pt x="11721" y="2395"/>
                  </a:lnTo>
                  <a:cubicBezTo>
                    <a:pt x="11721" y="1827"/>
                    <a:pt x="11248" y="1355"/>
                    <a:pt x="10681" y="1355"/>
                  </a:cubicBezTo>
                  <a:lnTo>
                    <a:pt x="9673" y="1355"/>
                  </a:lnTo>
                  <a:lnTo>
                    <a:pt x="9673" y="693"/>
                  </a:lnTo>
                  <a:lnTo>
                    <a:pt x="10019" y="693"/>
                  </a:lnTo>
                  <a:cubicBezTo>
                    <a:pt x="10208" y="693"/>
                    <a:pt x="10366" y="536"/>
                    <a:pt x="10366" y="347"/>
                  </a:cubicBezTo>
                  <a:cubicBezTo>
                    <a:pt x="10366" y="158"/>
                    <a:pt x="10208" y="0"/>
                    <a:pt x="10019" y="0"/>
                  </a:cubicBezTo>
                  <a:lnTo>
                    <a:pt x="8633" y="0"/>
                  </a:lnTo>
                  <a:cubicBezTo>
                    <a:pt x="8444" y="0"/>
                    <a:pt x="8287" y="158"/>
                    <a:pt x="8287" y="347"/>
                  </a:cubicBezTo>
                  <a:cubicBezTo>
                    <a:pt x="8287" y="536"/>
                    <a:pt x="8444" y="693"/>
                    <a:pt x="8633" y="693"/>
                  </a:cubicBezTo>
                  <a:lnTo>
                    <a:pt x="8980" y="693"/>
                  </a:lnTo>
                  <a:lnTo>
                    <a:pt x="8980" y="1355"/>
                  </a:lnTo>
                  <a:lnTo>
                    <a:pt x="6207" y="1355"/>
                  </a:lnTo>
                  <a:lnTo>
                    <a:pt x="6207" y="693"/>
                  </a:lnTo>
                  <a:lnTo>
                    <a:pt x="6554" y="693"/>
                  </a:lnTo>
                  <a:cubicBezTo>
                    <a:pt x="6743" y="693"/>
                    <a:pt x="6900" y="536"/>
                    <a:pt x="6900" y="347"/>
                  </a:cubicBezTo>
                  <a:cubicBezTo>
                    <a:pt x="6900" y="158"/>
                    <a:pt x="6743" y="0"/>
                    <a:pt x="6554" y="0"/>
                  </a:cubicBezTo>
                  <a:lnTo>
                    <a:pt x="5168" y="0"/>
                  </a:lnTo>
                  <a:cubicBezTo>
                    <a:pt x="4978" y="0"/>
                    <a:pt x="4821" y="158"/>
                    <a:pt x="4821" y="347"/>
                  </a:cubicBezTo>
                  <a:cubicBezTo>
                    <a:pt x="4821" y="536"/>
                    <a:pt x="4978" y="693"/>
                    <a:pt x="5168" y="693"/>
                  </a:cubicBezTo>
                  <a:lnTo>
                    <a:pt x="5514" y="693"/>
                  </a:lnTo>
                  <a:lnTo>
                    <a:pt x="5514" y="1355"/>
                  </a:lnTo>
                  <a:lnTo>
                    <a:pt x="2773" y="1355"/>
                  </a:lnTo>
                  <a:lnTo>
                    <a:pt x="2773" y="693"/>
                  </a:lnTo>
                  <a:lnTo>
                    <a:pt x="3120" y="693"/>
                  </a:lnTo>
                  <a:cubicBezTo>
                    <a:pt x="3309" y="693"/>
                    <a:pt x="3466" y="536"/>
                    <a:pt x="3466" y="347"/>
                  </a:cubicBezTo>
                  <a:cubicBezTo>
                    <a:pt x="3466" y="158"/>
                    <a:pt x="3309" y="0"/>
                    <a:pt x="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166;p68">
              <a:extLst>
                <a:ext uri="{FF2B5EF4-FFF2-40B4-BE49-F238E27FC236}">
                  <a16:creationId xmlns:a16="http://schemas.microsoft.com/office/drawing/2014/main" id="{962AAD0B-400E-48E5-8397-59B68C410F5E}"/>
                </a:ext>
              </a:extLst>
            </p:cNvPr>
            <p:cNvSpPr/>
            <p:nvPr/>
          </p:nvSpPr>
          <p:spPr>
            <a:xfrm>
              <a:off x="-4538825" y="2833475"/>
              <a:ext cx="86650" cy="104775"/>
            </a:xfrm>
            <a:custGeom>
              <a:avLst/>
              <a:gdLst/>
              <a:ahLst/>
              <a:cxnLst/>
              <a:rect l="l" t="t" r="r" b="b"/>
              <a:pathLst>
                <a:path w="3466" h="4191" extrusionOk="0">
                  <a:moveTo>
                    <a:pt x="2804" y="662"/>
                  </a:moveTo>
                  <a:lnTo>
                    <a:pt x="2804" y="3466"/>
                  </a:lnTo>
                  <a:lnTo>
                    <a:pt x="757" y="3466"/>
                  </a:lnTo>
                  <a:lnTo>
                    <a:pt x="757" y="66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812"/>
                  </a:lnTo>
                  <a:cubicBezTo>
                    <a:pt x="0" y="4033"/>
                    <a:pt x="158" y="4190"/>
                    <a:pt x="347" y="4190"/>
                  </a:cubicBezTo>
                  <a:lnTo>
                    <a:pt x="3119" y="4190"/>
                  </a:lnTo>
                  <a:cubicBezTo>
                    <a:pt x="3308" y="4190"/>
                    <a:pt x="3466" y="4033"/>
                    <a:pt x="3466" y="3812"/>
                  </a:cubicBez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167;p68">
              <a:extLst>
                <a:ext uri="{FF2B5EF4-FFF2-40B4-BE49-F238E27FC236}">
                  <a16:creationId xmlns:a16="http://schemas.microsoft.com/office/drawing/2014/main" id="{D8B4A6B7-B84B-4346-9DD3-94619C918C07}"/>
                </a:ext>
              </a:extLst>
            </p:cNvPr>
            <p:cNvSpPr/>
            <p:nvPr/>
          </p:nvSpPr>
          <p:spPr>
            <a:xfrm>
              <a:off x="-4435650" y="29027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168;p68">
              <a:extLst>
                <a:ext uri="{FF2B5EF4-FFF2-40B4-BE49-F238E27FC236}">
                  <a16:creationId xmlns:a16="http://schemas.microsoft.com/office/drawing/2014/main" id="{E94BD7B6-55FE-4C32-A060-F7F3D70ECDEA}"/>
                </a:ext>
              </a:extLst>
            </p:cNvPr>
            <p:cNvSpPr/>
            <p:nvPr/>
          </p:nvSpPr>
          <p:spPr>
            <a:xfrm>
              <a:off x="-4435650" y="286732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68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169;p68">
              <a:extLst>
                <a:ext uri="{FF2B5EF4-FFF2-40B4-BE49-F238E27FC236}">
                  <a16:creationId xmlns:a16="http://schemas.microsoft.com/office/drawing/2014/main" id="{A3813D7A-80EE-427E-B3D6-6EB498EEE224}"/>
                </a:ext>
              </a:extLst>
            </p:cNvPr>
            <p:cNvSpPr/>
            <p:nvPr/>
          </p:nvSpPr>
          <p:spPr>
            <a:xfrm>
              <a:off x="-4435650" y="2833475"/>
              <a:ext cx="121325" cy="18125"/>
            </a:xfrm>
            <a:custGeom>
              <a:avLst/>
              <a:gdLst/>
              <a:ahLst/>
              <a:cxnLst/>
              <a:rect l="l" t="t" r="r" b="b"/>
              <a:pathLst>
                <a:path w="4853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67"/>
                    <a:pt x="158" y="725"/>
                    <a:pt x="347" y="725"/>
                  </a:cubicBezTo>
                  <a:lnTo>
                    <a:pt x="4506" y="725"/>
                  </a:lnTo>
                  <a:cubicBezTo>
                    <a:pt x="4695" y="725"/>
                    <a:pt x="4852" y="567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6880708B-B1DB-4356-AE38-CD779A766431}"/>
              </a:ext>
            </a:extLst>
          </p:cNvPr>
          <p:cNvSpPr/>
          <p:nvPr/>
        </p:nvSpPr>
        <p:spPr>
          <a:xfrm>
            <a:off x="7030903" y="1809596"/>
            <a:ext cx="306579" cy="297198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Plataformas </a:t>
            </a:r>
            <a:r>
              <a:rPr lang="es-ES" dirty="0" err="1"/>
              <a:t>lms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Learning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o Sistema de gestión del aprendizaje LMS es un ambiente virtual que permite realizar, administrar, distribuir y evaluar actividades, cuya finalidad es el manejo de grandes cantidades de información de manera rápida y eficaz.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2630;p66">
            <a:extLst>
              <a:ext uri="{FF2B5EF4-FFF2-40B4-BE49-F238E27FC236}">
                <a16:creationId xmlns:a16="http://schemas.microsoft.com/office/drawing/2014/main" id="{69B82EDE-497F-4F9B-A03D-E48516CA35A6}"/>
              </a:ext>
            </a:extLst>
          </p:cNvPr>
          <p:cNvSpPr/>
          <p:nvPr/>
        </p:nvSpPr>
        <p:spPr>
          <a:xfrm>
            <a:off x="1597446" y="1981702"/>
            <a:ext cx="1696597" cy="170112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E59876-8715-4DC9-A5AD-6A527537ADC6}"/>
              </a:ext>
            </a:extLst>
          </p:cNvPr>
          <p:cNvSpPr txBox="1"/>
          <p:nvPr/>
        </p:nvSpPr>
        <p:spPr>
          <a:xfrm>
            <a:off x="1839816" y="2187300"/>
            <a:ext cx="9364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F4AD"/>
                </a:solidFill>
              </a:rPr>
              <a:t>LMS</a:t>
            </a:r>
            <a:endParaRPr lang="es-CO" sz="2800" dirty="0">
              <a:solidFill>
                <a:srgbClr val="00F4A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propósito</a:t>
            </a:r>
            <a:endParaRPr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subTitle" idx="1"/>
          </p:nvPr>
        </p:nvSpPr>
        <p:spPr>
          <a:xfrm>
            <a:off x="499662" y="2532502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propósito de un LMS es hacer más sencillo la gestión de contenidos de aprendizaje y facilitar las dinámicas para la construcción de conocimiento.</a:t>
            </a:r>
            <a:endParaRPr dirty="0"/>
          </a:p>
        </p:txBody>
      </p:sp>
      <p:grpSp>
        <p:nvGrpSpPr>
          <p:cNvPr id="5" name="Google Shape;10543;p60">
            <a:extLst>
              <a:ext uri="{FF2B5EF4-FFF2-40B4-BE49-F238E27FC236}">
                <a16:creationId xmlns:a16="http://schemas.microsoft.com/office/drawing/2014/main" id="{2E3C6A1E-59C4-491A-9B88-A9224CC909F6}"/>
              </a:ext>
            </a:extLst>
          </p:cNvPr>
          <p:cNvGrpSpPr/>
          <p:nvPr/>
        </p:nvGrpSpPr>
        <p:grpSpPr>
          <a:xfrm>
            <a:off x="5508432" y="1581275"/>
            <a:ext cx="2563027" cy="2091692"/>
            <a:chOff x="7608988" y="2093194"/>
            <a:chExt cx="817276" cy="672147"/>
          </a:xfrm>
        </p:grpSpPr>
        <p:cxnSp>
          <p:nvCxnSpPr>
            <p:cNvPr id="6" name="Google Shape;10544;p60">
              <a:extLst>
                <a:ext uri="{FF2B5EF4-FFF2-40B4-BE49-F238E27FC236}">
                  <a16:creationId xmlns:a16="http://schemas.microsoft.com/office/drawing/2014/main" id="{BFE06977-90BA-43B3-B554-362A29E7EF2E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" name="Google Shape;10545;p60">
              <a:extLst>
                <a:ext uri="{FF2B5EF4-FFF2-40B4-BE49-F238E27FC236}">
                  <a16:creationId xmlns:a16="http://schemas.microsoft.com/office/drawing/2014/main" id="{17D6D6ED-FA22-4CF8-87F1-A85CFD36E9C0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" name="Google Shape;10546;p60">
              <a:extLst>
                <a:ext uri="{FF2B5EF4-FFF2-40B4-BE49-F238E27FC236}">
                  <a16:creationId xmlns:a16="http://schemas.microsoft.com/office/drawing/2014/main" id="{2B861A0C-8BF2-4B1F-A92F-7310494534EC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" name="Google Shape;10547;p60">
              <a:extLst>
                <a:ext uri="{FF2B5EF4-FFF2-40B4-BE49-F238E27FC236}">
                  <a16:creationId xmlns:a16="http://schemas.microsoft.com/office/drawing/2014/main" id="{D1049F9F-B676-4750-83FF-35F1E78D30A6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" name="Google Shape;10548;p60">
              <a:extLst>
                <a:ext uri="{FF2B5EF4-FFF2-40B4-BE49-F238E27FC236}">
                  <a16:creationId xmlns:a16="http://schemas.microsoft.com/office/drawing/2014/main" id="{8FF5051D-E072-499F-A25C-F6F8348D1753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" name="Google Shape;10549;p60">
              <a:extLst>
                <a:ext uri="{FF2B5EF4-FFF2-40B4-BE49-F238E27FC236}">
                  <a16:creationId xmlns:a16="http://schemas.microsoft.com/office/drawing/2014/main" id="{3A3D630C-E115-4A84-8A83-08AD0DDF9803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grpSp>
          <p:nvGrpSpPr>
            <p:cNvPr id="12" name="Google Shape;10550;p60">
              <a:extLst>
                <a:ext uri="{FF2B5EF4-FFF2-40B4-BE49-F238E27FC236}">
                  <a16:creationId xmlns:a16="http://schemas.microsoft.com/office/drawing/2014/main" id="{B1786DCE-BF4E-40D7-AE76-A20B976BA277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3" name="Google Shape;10551;p60">
                <a:extLst>
                  <a:ext uri="{FF2B5EF4-FFF2-40B4-BE49-F238E27FC236}">
                    <a16:creationId xmlns:a16="http://schemas.microsoft.com/office/drawing/2014/main" id="{396E64D8-BAC6-4291-88AC-AFADB3FABED1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22" name="Google Shape;10552;p60">
                  <a:extLst>
                    <a:ext uri="{FF2B5EF4-FFF2-40B4-BE49-F238E27FC236}">
                      <a16:creationId xmlns:a16="http://schemas.microsoft.com/office/drawing/2014/main" id="{4841A53D-0612-458B-9560-AD79E3ABB7A6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3" name="Google Shape;10553;p60">
                  <a:extLst>
                    <a:ext uri="{FF2B5EF4-FFF2-40B4-BE49-F238E27FC236}">
                      <a16:creationId xmlns:a16="http://schemas.microsoft.com/office/drawing/2014/main" id="{9CDC7DCB-C138-4546-B955-A9AD6712771C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4" name="Google Shape;10554;p60">
                  <a:extLst>
                    <a:ext uri="{FF2B5EF4-FFF2-40B4-BE49-F238E27FC236}">
                      <a16:creationId xmlns:a16="http://schemas.microsoft.com/office/drawing/2014/main" id="{1A22AB2E-FC16-4283-AE9C-98522E557123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5" name="Google Shape;10555;p60">
                  <a:extLst>
                    <a:ext uri="{FF2B5EF4-FFF2-40B4-BE49-F238E27FC236}">
                      <a16:creationId xmlns:a16="http://schemas.microsoft.com/office/drawing/2014/main" id="{9E9E7583-AB25-47E8-B75A-D4C0656CCFA9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6" name="Google Shape;10556;p60">
                  <a:extLst>
                    <a:ext uri="{FF2B5EF4-FFF2-40B4-BE49-F238E27FC236}">
                      <a16:creationId xmlns:a16="http://schemas.microsoft.com/office/drawing/2014/main" id="{97CD7242-97EE-463F-A05D-D78F819B8386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7" name="Google Shape;10557;p60">
                  <a:extLst>
                    <a:ext uri="{FF2B5EF4-FFF2-40B4-BE49-F238E27FC236}">
                      <a16:creationId xmlns:a16="http://schemas.microsoft.com/office/drawing/2014/main" id="{B66914F8-3894-4A71-BA91-8CAEF1964534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8" name="Google Shape;10558;p60">
                  <a:extLst>
                    <a:ext uri="{FF2B5EF4-FFF2-40B4-BE49-F238E27FC236}">
                      <a16:creationId xmlns:a16="http://schemas.microsoft.com/office/drawing/2014/main" id="{25BA5D2D-9727-4A3D-9E47-C2E02FBCBBA9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oogle Shape;10559;p60">
                <a:extLst>
                  <a:ext uri="{FF2B5EF4-FFF2-40B4-BE49-F238E27FC236}">
                    <a16:creationId xmlns:a16="http://schemas.microsoft.com/office/drawing/2014/main" id="{C817C0CC-99BB-4B4E-B338-5DFB29C46542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5" name="Google Shape;10560;p60">
                  <a:extLst>
                    <a:ext uri="{FF2B5EF4-FFF2-40B4-BE49-F238E27FC236}">
                      <a16:creationId xmlns:a16="http://schemas.microsoft.com/office/drawing/2014/main" id="{130735CE-EF4B-46A1-94DD-B2A2E1AB3255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6" name="Google Shape;10561;p60">
                  <a:extLst>
                    <a:ext uri="{FF2B5EF4-FFF2-40B4-BE49-F238E27FC236}">
                      <a16:creationId xmlns:a16="http://schemas.microsoft.com/office/drawing/2014/main" id="{A7D16A07-7E73-4127-88C3-AB6D56DE615D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7" name="Google Shape;10562;p60">
                  <a:extLst>
                    <a:ext uri="{FF2B5EF4-FFF2-40B4-BE49-F238E27FC236}">
                      <a16:creationId xmlns:a16="http://schemas.microsoft.com/office/drawing/2014/main" id="{08497817-1792-4F20-880D-28B032B42626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8" name="Google Shape;10563;p60">
                  <a:extLst>
                    <a:ext uri="{FF2B5EF4-FFF2-40B4-BE49-F238E27FC236}">
                      <a16:creationId xmlns:a16="http://schemas.microsoft.com/office/drawing/2014/main" id="{33636A50-B091-4057-8B83-2A78F99F3B5E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9" name="Google Shape;10564;p60">
                  <a:extLst>
                    <a:ext uri="{FF2B5EF4-FFF2-40B4-BE49-F238E27FC236}">
                      <a16:creationId xmlns:a16="http://schemas.microsoft.com/office/drawing/2014/main" id="{54DC4E26-8C8D-4390-8E8F-B616A9445A49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0" name="Google Shape;10565;p60">
                  <a:extLst>
                    <a:ext uri="{FF2B5EF4-FFF2-40B4-BE49-F238E27FC236}">
                      <a16:creationId xmlns:a16="http://schemas.microsoft.com/office/drawing/2014/main" id="{54C4D024-D9E8-45DA-A2BE-C59E85C55C38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1" name="Google Shape;10566;p60">
                  <a:extLst>
                    <a:ext uri="{FF2B5EF4-FFF2-40B4-BE49-F238E27FC236}">
                      <a16:creationId xmlns:a16="http://schemas.microsoft.com/office/drawing/2014/main" id="{DEEE3CA6-F862-4B36-97E2-37B18E1A1B9B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9" name="Google Shape;12750;p66">
            <a:extLst>
              <a:ext uri="{FF2B5EF4-FFF2-40B4-BE49-F238E27FC236}">
                <a16:creationId xmlns:a16="http://schemas.microsoft.com/office/drawing/2014/main" id="{664906D3-8551-43A0-8B1E-19EA80B9EB81}"/>
              </a:ext>
            </a:extLst>
          </p:cNvPr>
          <p:cNvGrpSpPr/>
          <p:nvPr/>
        </p:nvGrpSpPr>
        <p:grpSpPr>
          <a:xfrm>
            <a:off x="4823582" y="2187463"/>
            <a:ext cx="683513" cy="683570"/>
            <a:chOff x="-49048250" y="2316775"/>
            <a:chExt cx="300100" cy="300125"/>
          </a:xfrm>
        </p:grpSpPr>
        <p:sp>
          <p:nvSpPr>
            <p:cNvPr id="30" name="Google Shape;12751;p66">
              <a:extLst>
                <a:ext uri="{FF2B5EF4-FFF2-40B4-BE49-F238E27FC236}">
                  <a16:creationId xmlns:a16="http://schemas.microsoft.com/office/drawing/2014/main" id="{67174B3A-AFD9-43D0-B4AA-A445FBF9C2B7}"/>
                </a:ext>
              </a:extLst>
            </p:cNvPr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52;p66">
              <a:extLst>
                <a:ext uri="{FF2B5EF4-FFF2-40B4-BE49-F238E27FC236}">
                  <a16:creationId xmlns:a16="http://schemas.microsoft.com/office/drawing/2014/main" id="{58C779B6-3F81-4647-ACD3-3A03611DA426}"/>
                </a:ext>
              </a:extLst>
            </p:cNvPr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53;p66">
              <a:extLst>
                <a:ext uri="{FF2B5EF4-FFF2-40B4-BE49-F238E27FC236}">
                  <a16:creationId xmlns:a16="http://schemas.microsoft.com/office/drawing/2014/main" id="{871B148A-E1DE-43DC-B4CD-904A7DC92037}"/>
                </a:ext>
              </a:extLst>
            </p:cNvPr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54;p66">
              <a:extLst>
                <a:ext uri="{FF2B5EF4-FFF2-40B4-BE49-F238E27FC236}">
                  <a16:creationId xmlns:a16="http://schemas.microsoft.com/office/drawing/2014/main" id="{6892FF60-E7DB-48F2-A9C7-E3599F523BBD}"/>
                </a:ext>
              </a:extLst>
            </p:cNvPr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164;p68">
            <a:extLst>
              <a:ext uri="{FF2B5EF4-FFF2-40B4-BE49-F238E27FC236}">
                <a16:creationId xmlns:a16="http://schemas.microsoft.com/office/drawing/2014/main" id="{E0D12110-FDAF-461D-A34E-AA77A006D0A0}"/>
              </a:ext>
            </a:extLst>
          </p:cNvPr>
          <p:cNvGrpSpPr/>
          <p:nvPr/>
        </p:nvGrpSpPr>
        <p:grpSpPr>
          <a:xfrm>
            <a:off x="5163679" y="865289"/>
            <a:ext cx="757277" cy="757213"/>
            <a:chOff x="-4572700" y="2764950"/>
            <a:chExt cx="293025" cy="293000"/>
          </a:xfrm>
        </p:grpSpPr>
        <p:sp>
          <p:nvSpPr>
            <p:cNvPr id="35" name="Google Shape;13165;p68">
              <a:extLst>
                <a:ext uri="{FF2B5EF4-FFF2-40B4-BE49-F238E27FC236}">
                  <a16:creationId xmlns:a16="http://schemas.microsoft.com/office/drawing/2014/main" id="{262C78CB-BC0A-451E-989D-DA7036F14797}"/>
                </a:ext>
              </a:extLst>
            </p:cNvPr>
            <p:cNvSpPr/>
            <p:nvPr/>
          </p:nvSpPr>
          <p:spPr>
            <a:xfrm>
              <a:off x="-4572700" y="2764950"/>
              <a:ext cx="293025" cy="293000"/>
            </a:xfrm>
            <a:custGeom>
              <a:avLst/>
              <a:gdLst/>
              <a:ahLst/>
              <a:cxnLst/>
              <a:rect l="l" t="t" r="r" b="b"/>
              <a:pathLst>
                <a:path w="11721" h="11720" extrusionOk="0">
                  <a:moveTo>
                    <a:pt x="10681" y="2048"/>
                  </a:moveTo>
                  <a:cubicBezTo>
                    <a:pt x="10870" y="2048"/>
                    <a:pt x="11027" y="2206"/>
                    <a:pt x="11027" y="2395"/>
                  </a:cubicBezTo>
                  <a:lnTo>
                    <a:pt x="11027" y="7246"/>
                  </a:lnTo>
                  <a:cubicBezTo>
                    <a:pt x="11027" y="7435"/>
                    <a:pt x="10870" y="7593"/>
                    <a:pt x="10681" y="7593"/>
                  </a:cubicBezTo>
                  <a:lnTo>
                    <a:pt x="1072" y="7593"/>
                  </a:lnTo>
                  <a:cubicBezTo>
                    <a:pt x="883" y="7593"/>
                    <a:pt x="725" y="7435"/>
                    <a:pt x="725" y="7246"/>
                  </a:cubicBezTo>
                  <a:lnTo>
                    <a:pt x="725" y="2395"/>
                  </a:lnTo>
                  <a:cubicBezTo>
                    <a:pt x="725" y="2206"/>
                    <a:pt x="883" y="2048"/>
                    <a:pt x="1072" y="2048"/>
                  </a:cubicBezTo>
                  <a:close/>
                  <a:moveTo>
                    <a:pt x="4821" y="8286"/>
                  </a:moveTo>
                  <a:lnTo>
                    <a:pt x="4821" y="8979"/>
                  </a:lnTo>
                  <a:lnTo>
                    <a:pt x="3435" y="8979"/>
                  </a:lnTo>
                  <a:lnTo>
                    <a:pt x="3435" y="8286"/>
                  </a:lnTo>
                  <a:close/>
                  <a:moveTo>
                    <a:pt x="8287" y="8286"/>
                  </a:moveTo>
                  <a:lnTo>
                    <a:pt x="8287" y="8979"/>
                  </a:lnTo>
                  <a:lnTo>
                    <a:pt x="6869" y="8979"/>
                  </a:lnTo>
                  <a:lnTo>
                    <a:pt x="6869" y="8286"/>
                  </a:lnTo>
                  <a:close/>
                  <a:moveTo>
                    <a:pt x="6207" y="8254"/>
                  </a:moveTo>
                  <a:lnTo>
                    <a:pt x="6207" y="11027"/>
                  </a:lnTo>
                  <a:lnTo>
                    <a:pt x="5514" y="11027"/>
                  </a:lnTo>
                  <a:lnTo>
                    <a:pt x="5514" y="8254"/>
                  </a:ln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cubicBezTo>
                    <a:pt x="1387" y="536"/>
                    <a:pt x="1544" y="693"/>
                    <a:pt x="1733" y="693"/>
                  </a:cubicBezTo>
                  <a:lnTo>
                    <a:pt x="2112" y="693"/>
                  </a:lnTo>
                  <a:lnTo>
                    <a:pt x="2112" y="1355"/>
                  </a:lnTo>
                  <a:lnTo>
                    <a:pt x="1072" y="1355"/>
                  </a:lnTo>
                  <a:cubicBezTo>
                    <a:pt x="536" y="1355"/>
                    <a:pt x="64" y="1827"/>
                    <a:pt x="64" y="2395"/>
                  </a:cubicBezTo>
                  <a:lnTo>
                    <a:pt x="64" y="7246"/>
                  </a:lnTo>
                  <a:cubicBezTo>
                    <a:pt x="64" y="7782"/>
                    <a:pt x="536" y="8254"/>
                    <a:pt x="1072" y="8254"/>
                  </a:cubicBezTo>
                  <a:lnTo>
                    <a:pt x="2773" y="8254"/>
                  </a:lnTo>
                  <a:lnTo>
                    <a:pt x="2773" y="8916"/>
                  </a:lnTo>
                  <a:lnTo>
                    <a:pt x="1733" y="8916"/>
                  </a:lnTo>
                  <a:cubicBezTo>
                    <a:pt x="1544" y="8916"/>
                    <a:pt x="1387" y="9074"/>
                    <a:pt x="1387" y="9294"/>
                  </a:cubicBezTo>
                  <a:cubicBezTo>
                    <a:pt x="1387" y="9483"/>
                    <a:pt x="1544" y="9641"/>
                    <a:pt x="1733" y="9641"/>
                  </a:cubicBezTo>
                  <a:lnTo>
                    <a:pt x="4821" y="9641"/>
                  </a:lnTo>
                  <a:lnTo>
                    <a:pt x="4821" y="11027"/>
                  </a:lnTo>
                  <a:lnTo>
                    <a:pt x="379" y="11027"/>
                  </a:lnTo>
                  <a:cubicBezTo>
                    <a:pt x="158" y="11027"/>
                    <a:pt x="1" y="11184"/>
                    <a:pt x="1" y="11373"/>
                  </a:cubicBezTo>
                  <a:cubicBezTo>
                    <a:pt x="1" y="11562"/>
                    <a:pt x="158" y="11720"/>
                    <a:pt x="379" y="11720"/>
                  </a:cubicBezTo>
                  <a:lnTo>
                    <a:pt x="11342" y="11720"/>
                  </a:lnTo>
                  <a:cubicBezTo>
                    <a:pt x="11563" y="11720"/>
                    <a:pt x="11721" y="11562"/>
                    <a:pt x="11721" y="11373"/>
                  </a:cubicBezTo>
                  <a:cubicBezTo>
                    <a:pt x="11721" y="11184"/>
                    <a:pt x="11563" y="11027"/>
                    <a:pt x="11342" y="11027"/>
                  </a:cubicBezTo>
                  <a:lnTo>
                    <a:pt x="6869" y="11027"/>
                  </a:lnTo>
                  <a:lnTo>
                    <a:pt x="6869" y="9641"/>
                  </a:lnTo>
                  <a:lnTo>
                    <a:pt x="9988" y="9641"/>
                  </a:lnTo>
                  <a:cubicBezTo>
                    <a:pt x="10177" y="9641"/>
                    <a:pt x="10334" y="9483"/>
                    <a:pt x="10334" y="9294"/>
                  </a:cubicBezTo>
                  <a:cubicBezTo>
                    <a:pt x="10334" y="9074"/>
                    <a:pt x="10177" y="8916"/>
                    <a:pt x="9988" y="8916"/>
                  </a:cubicBezTo>
                  <a:lnTo>
                    <a:pt x="8948" y="8916"/>
                  </a:lnTo>
                  <a:lnTo>
                    <a:pt x="8948" y="8254"/>
                  </a:lnTo>
                  <a:lnTo>
                    <a:pt x="10681" y="8254"/>
                  </a:lnTo>
                  <a:cubicBezTo>
                    <a:pt x="11248" y="8254"/>
                    <a:pt x="11721" y="7782"/>
                    <a:pt x="11721" y="7246"/>
                  </a:cubicBezTo>
                  <a:lnTo>
                    <a:pt x="11721" y="2395"/>
                  </a:lnTo>
                  <a:cubicBezTo>
                    <a:pt x="11721" y="1827"/>
                    <a:pt x="11248" y="1355"/>
                    <a:pt x="10681" y="1355"/>
                  </a:cubicBezTo>
                  <a:lnTo>
                    <a:pt x="9673" y="1355"/>
                  </a:lnTo>
                  <a:lnTo>
                    <a:pt x="9673" y="693"/>
                  </a:lnTo>
                  <a:lnTo>
                    <a:pt x="10019" y="693"/>
                  </a:lnTo>
                  <a:cubicBezTo>
                    <a:pt x="10208" y="693"/>
                    <a:pt x="10366" y="536"/>
                    <a:pt x="10366" y="347"/>
                  </a:cubicBezTo>
                  <a:cubicBezTo>
                    <a:pt x="10366" y="158"/>
                    <a:pt x="10208" y="0"/>
                    <a:pt x="10019" y="0"/>
                  </a:cubicBezTo>
                  <a:lnTo>
                    <a:pt x="8633" y="0"/>
                  </a:lnTo>
                  <a:cubicBezTo>
                    <a:pt x="8444" y="0"/>
                    <a:pt x="8287" y="158"/>
                    <a:pt x="8287" y="347"/>
                  </a:cubicBezTo>
                  <a:cubicBezTo>
                    <a:pt x="8287" y="536"/>
                    <a:pt x="8444" y="693"/>
                    <a:pt x="8633" y="693"/>
                  </a:cubicBezTo>
                  <a:lnTo>
                    <a:pt x="8980" y="693"/>
                  </a:lnTo>
                  <a:lnTo>
                    <a:pt x="8980" y="1355"/>
                  </a:lnTo>
                  <a:lnTo>
                    <a:pt x="6207" y="1355"/>
                  </a:lnTo>
                  <a:lnTo>
                    <a:pt x="6207" y="693"/>
                  </a:lnTo>
                  <a:lnTo>
                    <a:pt x="6554" y="693"/>
                  </a:lnTo>
                  <a:cubicBezTo>
                    <a:pt x="6743" y="693"/>
                    <a:pt x="6900" y="536"/>
                    <a:pt x="6900" y="347"/>
                  </a:cubicBezTo>
                  <a:cubicBezTo>
                    <a:pt x="6900" y="158"/>
                    <a:pt x="6743" y="0"/>
                    <a:pt x="6554" y="0"/>
                  </a:cubicBezTo>
                  <a:lnTo>
                    <a:pt x="5168" y="0"/>
                  </a:lnTo>
                  <a:cubicBezTo>
                    <a:pt x="4978" y="0"/>
                    <a:pt x="4821" y="158"/>
                    <a:pt x="4821" y="347"/>
                  </a:cubicBezTo>
                  <a:cubicBezTo>
                    <a:pt x="4821" y="536"/>
                    <a:pt x="4978" y="693"/>
                    <a:pt x="5168" y="693"/>
                  </a:cubicBezTo>
                  <a:lnTo>
                    <a:pt x="5514" y="693"/>
                  </a:lnTo>
                  <a:lnTo>
                    <a:pt x="5514" y="1355"/>
                  </a:lnTo>
                  <a:lnTo>
                    <a:pt x="2773" y="1355"/>
                  </a:lnTo>
                  <a:lnTo>
                    <a:pt x="2773" y="693"/>
                  </a:lnTo>
                  <a:lnTo>
                    <a:pt x="3120" y="693"/>
                  </a:lnTo>
                  <a:cubicBezTo>
                    <a:pt x="3309" y="693"/>
                    <a:pt x="3466" y="536"/>
                    <a:pt x="3466" y="347"/>
                  </a:cubicBezTo>
                  <a:cubicBezTo>
                    <a:pt x="3466" y="158"/>
                    <a:pt x="3309" y="0"/>
                    <a:pt x="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66;p68">
              <a:extLst>
                <a:ext uri="{FF2B5EF4-FFF2-40B4-BE49-F238E27FC236}">
                  <a16:creationId xmlns:a16="http://schemas.microsoft.com/office/drawing/2014/main" id="{C7AF5A1E-71E5-4677-9270-823433F6C5B6}"/>
                </a:ext>
              </a:extLst>
            </p:cNvPr>
            <p:cNvSpPr/>
            <p:nvPr/>
          </p:nvSpPr>
          <p:spPr>
            <a:xfrm>
              <a:off x="-4538825" y="2833475"/>
              <a:ext cx="86650" cy="104775"/>
            </a:xfrm>
            <a:custGeom>
              <a:avLst/>
              <a:gdLst/>
              <a:ahLst/>
              <a:cxnLst/>
              <a:rect l="l" t="t" r="r" b="b"/>
              <a:pathLst>
                <a:path w="3466" h="4191" extrusionOk="0">
                  <a:moveTo>
                    <a:pt x="2804" y="662"/>
                  </a:moveTo>
                  <a:lnTo>
                    <a:pt x="2804" y="3466"/>
                  </a:lnTo>
                  <a:lnTo>
                    <a:pt x="757" y="3466"/>
                  </a:lnTo>
                  <a:lnTo>
                    <a:pt x="757" y="66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812"/>
                  </a:lnTo>
                  <a:cubicBezTo>
                    <a:pt x="0" y="4033"/>
                    <a:pt x="158" y="4190"/>
                    <a:pt x="347" y="4190"/>
                  </a:cubicBezTo>
                  <a:lnTo>
                    <a:pt x="3119" y="4190"/>
                  </a:lnTo>
                  <a:cubicBezTo>
                    <a:pt x="3308" y="4190"/>
                    <a:pt x="3466" y="4033"/>
                    <a:pt x="3466" y="3812"/>
                  </a:cubicBez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7;p68">
              <a:extLst>
                <a:ext uri="{FF2B5EF4-FFF2-40B4-BE49-F238E27FC236}">
                  <a16:creationId xmlns:a16="http://schemas.microsoft.com/office/drawing/2014/main" id="{F5F3871D-FB87-43B9-AB04-8511A2389283}"/>
                </a:ext>
              </a:extLst>
            </p:cNvPr>
            <p:cNvSpPr/>
            <p:nvPr/>
          </p:nvSpPr>
          <p:spPr>
            <a:xfrm>
              <a:off x="-4435650" y="29027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68;p68">
              <a:extLst>
                <a:ext uri="{FF2B5EF4-FFF2-40B4-BE49-F238E27FC236}">
                  <a16:creationId xmlns:a16="http://schemas.microsoft.com/office/drawing/2014/main" id="{095B8AE8-E184-4FBF-9FB4-0E0A8D47C6C7}"/>
                </a:ext>
              </a:extLst>
            </p:cNvPr>
            <p:cNvSpPr/>
            <p:nvPr/>
          </p:nvSpPr>
          <p:spPr>
            <a:xfrm>
              <a:off x="-4435650" y="286732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68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69;p68">
              <a:extLst>
                <a:ext uri="{FF2B5EF4-FFF2-40B4-BE49-F238E27FC236}">
                  <a16:creationId xmlns:a16="http://schemas.microsoft.com/office/drawing/2014/main" id="{8E889020-6577-4513-8A53-C34F68E68E26}"/>
                </a:ext>
              </a:extLst>
            </p:cNvPr>
            <p:cNvSpPr/>
            <p:nvPr/>
          </p:nvSpPr>
          <p:spPr>
            <a:xfrm>
              <a:off x="-4435650" y="2833475"/>
              <a:ext cx="121325" cy="18125"/>
            </a:xfrm>
            <a:custGeom>
              <a:avLst/>
              <a:gdLst/>
              <a:ahLst/>
              <a:cxnLst/>
              <a:rect l="l" t="t" r="r" b="b"/>
              <a:pathLst>
                <a:path w="4853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67"/>
                    <a:pt x="158" y="725"/>
                    <a:pt x="347" y="725"/>
                  </a:cubicBezTo>
                  <a:lnTo>
                    <a:pt x="4506" y="725"/>
                  </a:lnTo>
                  <a:cubicBezTo>
                    <a:pt x="4695" y="725"/>
                    <a:pt x="4852" y="567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031;p57">
            <a:extLst>
              <a:ext uri="{FF2B5EF4-FFF2-40B4-BE49-F238E27FC236}">
                <a16:creationId xmlns:a16="http://schemas.microsoft.com/office/drawing/2014/main" id="{AE760D91-DD0F-4D90-9C07-429AD9C79318}"/>
              </a:ext>
            </a:extLst>
          </p:cNvPr>
          <p:cNvGrpSpPr/>
          <p:nvPr/>
        </p:nvGrpSpPr>
        <p:grpSpPr>
          <a:xfrm>
            <a:off x="8057677" y="2288114"/>
            <a:ext cx="693837" cy="642480"/>
            <a:chOff x="6015523" y="3714217"/>
            <a:chExt cx="557665" cy="516387"/>
          </a:xfrm>
        </p:grpSpPr>
        <p:grpSp>
          <p:nvGrpSpPr>
            <p:cNvPr id="41" name="Google Shape;5032;p57">
              <a:extLst>
                <a:ext uri="{FF2B5EF4-FFF2-40B4-BE49-F238E27FC236}">
                  <a16:creationId xmlns:a16="http://schemas.microsoft.com/office/drawing/2014/main" id="{CD818A60-4E27-43D8-B710-BD9A02B2DF1F}"/>
                </a:ext>
              </a:extLst>
            </p:cNvPr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43" name="Google Shape;5033;p57">
                <a:extLst>
                  <a:ext uri="{FF2B5EF4-FFF2-40B4-BE49-F238E27FC236}">
                    <a16:creationId xmlns:a16="http://schemas.microsoft.com/office/drawing/2014/main" id="{4FAEDE50-21BC-4CC8-A63F-042E53D51BA1}"/>
                  </a:ext>
                </a:extLst>
              </p:cNvPr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34;p57">
                <a:extLst>
                  <a:ext uri="{FF2B5EF4-FFF2-40B4-BE49-F238E27FC236}">
                    <a16:creationId xmlns:a16="http://schemas.microsoft.com/office/drawing/2014/main" id="{7C69F25F-8617-4840-B116-C440B7218204}"/>
                  </a:ext>
                </a:extLst>
              </p:cNvPr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35;p57">
                <a:extLst>
                  <a:ext uri="{FF2B5EF4-FFF2-40B4-BE49-F238E27FC236}">
                    <a16:creationId xmlns:a16="http://schemas.microsoft.com/office/drawing/2014/main" id="{9421DE8E-2566-4651-B5D8-D86CBB47FA3A}"/>
                  </a:ext>
                </a:extLst>
              </p:cNvPr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36;p57">
                <a:extLst>
                  <a:ext uri="{FF2B5EF4-FFF2-40B4-BE49-F238E27FC236}">
                    <a16:creationId xmlns:a16="http://schemas.microsoft.com/office/drawing/2014/main" id="{CF5F02B9-A070-403B-A5D0-5C71920853EB}"/>
                  </a:ext>
                </a:extLst>
              </p:cNvPr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37;p57">
                <a:extLst>
                  <a:ext uri="{FF2B5EF4-FFF2-40B4-BE49-F238E27FC236}">
                    <a16:creationId xmlns:a16="http://schemas.microsoft.com/office/drawing/2014/main" id="{D92C6D13-C9A7-4CB3-BBD0-61DEC33F119D}"/>
                  </a:ext>
                </a:extLst>
              </p:cNvPr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038;p57">
                <a:extLst>
                  <a:ext uri="{FF2B5EF4-FFF2-40B4-BE49-F238E27FC236}">
                    <a16:creationId xmlns:a16="http://schemas.microsoft.com/office/drawing/2014/main" id="{946E9E9D-976A-4915-BF1E-22B5A2DCDEA3}"/>
                  </a:ext>
                </a:extLst>
              </p:cNvPr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039;p57">
                <a:extLst>
                  <a:ext uri="{FF2B5EF4-FFF2-40B4-BE49-F238E27FC236}">
                    <a16:creationId xmlns:a16="http://schemas.microsoft.com/office/drawing/2014/main" id="{A9EE5DB3-DD06-4A1F-9375-0EF37F7D1800}"/>
                  </a:ext>
                </a:extLst>
              </p:cNvPr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40;p57">
                <a:extLst>
                  <a:ext uri="{FF2B5EF4-FFF2-40B4-BE49-F238E27FC236}">
                    <a16:creationId xmlns:a16="http://schemas.microsoft.com/office/drawing/2014/main" id="{C6D66379-1D91-425A-A27F-6D4011155D79}"/>
                  </a:ext>
                </a:extLst>
              </p:cNvPr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041;p57">
                <a:extLst>
                  <a:ext uri="{FF2B5EF4-FFF2-40B4-BE49-F238E27FC236}">
                    <a16:creationId xmlns:a16="http://schemas.microsoft.com/office/drawing/2014/main" id="{B1153811-C62E-4E7D-B2D7-0A91226CA474}"/>
                  </a:ext>
                </a:extLst>
              </p:cNvPr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042;p57">
                <a:extLst>
                  <a:ext uri="{FF2B5EF4-FFF2-40B4-BE49-F238E27FC236}">
                    <a16:creationId xmlns:a16="http://schemas.microsoft.com/office/drawing/2014/main" id="{771B0257-3C54-4672-8888-C83E700C6E93}"/>
                  </a:ext>
                </a:extLst>
              </p:cNvPr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5043;p57">
              <a:extLst>
                <a:ext uri="{FF2B5EF4-FFF2-40B4-BE49-F238E27FC236}">
                  <a16:creationId xmlns:a16="http://schemas.microsoft.com/office/drawing/2014/main" id="{9BF8040B-9A15-4C72-A76A-CE455590D93E}"/>
                </a:ext>
              </a:extLst>
            </p:cNvPr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568;p63">
            <a:extLst>
              <a:ext uri="{FF2B5EF4-FFF2-40B4-BE49-F238E27FC236}">
                <a16:creationId xmlns:a16="http://schemas.microsoft.com/office/drawing/2014/main" id="{E8662DA1-C8B2-4DA3-9D69-D2A68B198BEE}"/>
              </a:ext>
            </a:extLst>
          </p:cNvPr>
          <p:cNvSpPr/>
          <p:nvPr/>
        </p:nvSpPr>
        <p:spPr>
          <a:xfrm>
            <a:off x="7885188" y="937736"/>
            <a:ext cx="526665" cy="60489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11623;p63">
            <a:extLst>
              <a:ext uri="{FF2B5EF4-FFF2-40B4-BE49-F238E27FC236}">
                <a16:creationId xmlns:a16="http://schemas.microsoft.com/office/drawing/2014/main" id="{046498E6-383E-4AE0-87E7-F58E864BDE21}"/>
              </a:ext>
            </a:extLst>
          </p:cNvPr>
          <p:cNvGrpSpPr/>
          <p:nvPr/>
        </p:nvGrpSpPr>
        <p:grpSpPr>
          <a:xfrm>
            <a:off x="5294543" y="3770991"/>
            <a:ext cx="614680" cy="709769"/>
            <a:chOff x="-39783425" y="2337925"/>
            <a:chExt cx="275700" cy="318350"/>
          </a:xfrm>
        </p:grpSpPr>
        <p:sp>
          <p:nvSpPr>
            <p:cNvPr id="56" name="Google Shape;11624;p63">
              <a:extLst>
                <a:ext uri="{FF2B5EF4-FFF2-40B4-BE49-F238E27FC236}">
                  <a16:creationId xmlns:a16="http://schemas.microsoft.com/office/drawing/2014/main" id="{D2CC62EB-ECE2-42CB-A691-EF82BCAC6E15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25;p63">
              <a:extLst>
                <a:ext uri="{FF2B5EF4-FFF2-40B4-BE49-F238E27FC236}">
                  <a16:creationId xmlns:a16="http://schemas.microsoft.com/office/drawing/2014/main" id="{D03FD39B-EBE6-4237-B7E3-786D7C9BFCD7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Google Shape;11562;p63">
            <a:extLst>
              <a:ext uri="{FF2B5EF4-FFF2-40B4-BE49-F238E27FC236}">
                <a16:creationId xmlns:a16="http://schemas.microsoft.com/office/drawing/2014/main" id="{E1AAE71E-D518-40CA-AEE6-9454988EC947}"/>
              </a:ext>
            </a:extLst>
          </p:cNvPr>
          <p:cNvSpPr/>
          <p:nvPr/>
        </p:nvSpPr>
        <p:spPr>
          <a:xfrm>
            <a:off x="7800453" y="3735284"/>
            <a:ext cx="604142" cy="781182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2292;p65">
            <a:extLst>
              <a:ext uri="{FF2B5EF4-FFF2-40B4-BE49-F238E27FC236}">
                <a16:creationId xmlns:a16="http://schemas.microsoft.com/office/drawing/2014/main" id="{F6C390BC-598A-4FCD-961C-DEF9AAF7F7B3}"/>
              </a:ext>
            </a:extLst>
          </p:cNvPr>
          <p:cNvGrpSpPr/>
          <p:nvPr/>
        </p:nvGrpSpPr>
        <p:grpSpPr>
          <a:xfrm>
            <a:off x="5515138" y="2038001"/>
            <a:ext cx="1095830" cy="1086973"/>
            <a:chOff x="-31166825" y="1939525"/>
            <a:chExt cx="293800" cy="291425"/>
          </a:xfrm>
        </p:grpSpPr>
        <p:sp>
          <p:nvSpPr>
            <p:cNvPr id="104" name="Google Shape;12293;p65">
              <a:extLst>
                <a:ext uri="{FF2B5EF4-FFF2-40B4-BE49-F238E27FC236}">
                  <a16:creationId xmlns:a16="http://schemas.microsoft.com/office/drawing/2014/main" id="{A1B3B79C-16CE-4E37-8F5D-9C65B6EDA56F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94;p65">
              <a:extLst>
                <a:ext uri="{FF2B5EF4-FFF2-40B4-BE49-F238E27FC236}">
                  <a16:creationId xmlns:a16="http://schemas.microsoft.com/office/drawing/2014/main" id="{7B9739F3-82EB-4F6A-8F81-4BA4860B2F46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95;p65">
              <a:extLst>
                <a:ext uri="{FF2B5EF4-FFF2-40B4-BE49-F238E27FC236}">
                  <a16:creationId xmlns:a16="http://schemas.microsoft.com/office/drawing/2014/main" id="{E3C510E6-4EE8-4C2F-BF7A-0D8F0B64F806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96;p65">
              <a:extLst>
                <a:ext uri="{FF2B5EF4-FFF2-40B4-BE49-F238E27FC236}">
                  <a16:creationId xmlns:a16="http://schemas.microsoft.com/office/drawing/2014/main" id="{F8E5AD2C-70E7-489A-860C-071551F305AF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97;p65">
              <a:extLst>
                <a:ext uri="{FF2B5EF4-FFF2-40B4-BE49-F238E27FC236}">
                  <a16:creationId xmlns:a16="http://schemas.microsoft.com/office/drawing/2014/main" id="{5A026B10-6817-4CD9-8AB7-14373FB4AA54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98;p65">
              <a:extLst>
                <a:ext uri="{FF2B5EF4-FFF2-40B4-BE49-F238E27FC236}">
                  <a16:creationId xmlns:a16="http://schemas.microsoft.com/office/drawing/2014/main" id="{9DB87677-A294-4E64-9676-B3A33E41D262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99;p65">
              <a:extLst>
                <a:ext uri="{FF2B5EF4-FFF2-40B4-BE49-F238E27FC236}">
                  <a16:creationId xmlns:a16="http://schemas.microsoft.com/office/drawing/2014/main" id="{F0ABA454-900D-4EB8-8647-C37BFB38C7E3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300;p65">
              <a:extLst>
                <a:ext uri="{FF2B5EF4-FFF2-40B4-BE49-F238E27FC236}">
                  <a16:creationId xmlns:a16="http://schemas.microsoft.com/office/drawing/2014/main" id="{217FA041-43BE-4E88-846D-6392C204A830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301;p65">
              <a:extLst>
                <a:ext uri="{FF2B5EF4-FFF2-40B4-BE49-F238E27FC236}">
                  <a16:creationId xmlns:a16="http://schemas.microsoft.com/office/drawing/2014/main" id="{ADD7FB2D-33D3-4ED0-9AA3-7586696525A6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2302;p65">
              <a:extLst>
                <a:ext uri="{FF2B5EF4-FFF2-40B4-BE49-F238E27FC236}">
                  <a16:creationId xmlns:a16="http://schemas.microsoft.com/office/drawing/2014/main" id="{8BFD6D41-860D-4E98-9FCF-675CA6BE9B56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303;p65">
              <a:extLst>
                <a:ext uri="{FF2B5EF4-FFF2-40B4-BE49-F238E27FC236}">
                  <a16:creationId xmlns:a16="http://schemas.microsoft.com/office/drawing/2014/main" id="{5ABBBF28-72DC-4FAC-BFF0-88A3CF96F432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5" name="Google Shape;2325;p39"/>
          <p:cNvSpPr txBox="1">
            <a:spLocks noGrp="1"/>
          </p:cNvSpPr>
          <p:nvPr>
            <p:ph type="subTitle" idx="1"/>
          </p:nvPr>
        </p:nvSpPr>
        <p:spPr>
          <a:xfrm>
            <a:off x="524626" y="2581488"/>
            <a:ext cx="4321428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tener un acceso a un LMS se debe contar con un sistema de registro, al interior contener una lista de cursos o de formación, una biblioteca de referencia donde encontrar la información a estudiar, un seguimiento del trabajo y verificación del proceso de aprendizaje por medio de evaluaciones y/o autoevaluaciones. </a:t>
            </a:r>
            <a:endParaRPr dirty="0"/>
          </a:p>
        </p:txBody>
      </p:sp>
      <p:sp>
        <p:nvSpPr>
          <p:cNvPr id="2326" name="Google Shape;2326;p39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</a:t>
            </a:r>
            <a:r>
              <a:rPr lang="en" dirty="0"/>
              <a:t>lementos de un lms</a:t>
            </a:r>
            <a:endParaRPr dirty="0"/>
          </a:p>
        </p:txBody>
      </p:sp>
      <p:grpSp>
        <p:nvGrpSpPr>
          <p:cNvPr id="2327" name="Google Shape;2327;p39"/>
          <p:cNvGrpSpPr/>
          <p:nvPr/>
        </p:nvGrpSpPr>
        <p:grpSpPr>
          <a:xfrm>
            <a:off x="5324273" y="1781989"/>
            <a:ext cx="3409428" cy="2596715"/>
            <a:chOff x="720010" y="1419647"/>
            <a:chExt cx="4021500" cy="3062887"/>
          </a:xfrm>
        </p:grpSpPr>
        <p:sp>
          <p:nvSpPr>
            <p:cNvPr id="2328" name="Google Shape;2328;p39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32" name="Google Shape;2332;p39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3080;p56">
            <a:extLst>
              <a:ext uri="{FF2B5EF4-FFF2-40B4-BE49-F238E27FC236}">
                <a16:creationId xmlns:a16="http://schemas.microsoft.com/office/drawing/2014/main" id="{FCF9D49E-53C0-4695-9BEC-C5CB8F4145AC}"/>
              </a:ext>
            </a:extLst>
          </p:cNvPr>
          <p:cNvGrpSpPr/>
          <p:nvPr/>
        </p:nvGrpSpPr>
        <p:grpSpPr>
          <a:xfrm>
            <a:off x="5317760" y="1052806"/>
            <a:ext cx="2291904" cy="154857"/>
            <a:chOff x="4411970" y="2962952"/>
            <a:chExt cx="706544" cy="104212"/>
          </a:xfrm>
        </p:grpSpPr>
        <p:sp>
          <p:nvSpPr>
            <p:cNvPr id="48" name="Google Shape;3081;p56">
              <a:extLst>
                <a:ext uri="{FF2B5EF4-FFF2-40B4-BE49-F238E27FC236}">
                  <a16:creationId xmlns:a16="http://schemas.microsoft.com/office/drawing/2014/main" id="{10036D0C-0BEE-4870-9313-8F51C1FF9022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82;p56">
              <a:extLst>
                <a:ext uri="{FF2B5EF4-FFF2-40B4-BE49-F238E27FC236}">
                  <a16:creationId xmlns:a16="http://schemas.microsoft.com/office/drawing/2014/main" id="{6DCF1E85-3621-445F-B42F-A506F8F433F5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83;p56">
              <a:extLst>
                <a:ext uri="{FF2B5EF4-FFF2-40B4-BE49-F238E27FC236}">
                  <a16:creationId xmlns:a16="http://schemas.microsoft.com/office/drawing/2014/main" id="{F2B0FC86-2240-4903-917F-80705C5FC118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4;p56">
              <a:extLst>
                <a:ext uri="{FF2B5EF4-FFF2-40B4-BE49-F238E27FC236}">
                  <a16:creationId xmlns:a16="http://schemas.microsoft.com/office/drawing/2014/main" id="{ACC87D00-3D8A-470B-A2E9-671BFDB2A0BA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567;p60">
            <a:extLst>
              <a:ext uri="{FF2B5EF4-FFF2-40B4-BE49-F238E27FC236}">
                <a16:creationId xmlns:a16="http://schemas.microsoft.com/office/drawing/2014/main" id="{796F5872-AB83-4185-941F-6E160CF826CB}"/>
              </a:ext>
            </a:extLst>
          </p:cNvPr>
          <p:cNvGrpSpPr/>
          <p:nvPr/>
        </p:nvGrpSpPr>
        <p:grpSpPr>
          <a:xfrm>
            <a:off x="7787974" y="756311"/>
            <a:ext cx="712557" cy="785901"/>
            <a:chOff x="4206459" y="1191441"/>
            <a:chExt cx="712557" cy="785901"/>
          </a:xfrm>
        </p:grpSpPr>
        <p:sp>
          <p:nvSpPr>
            <p:cNvPr id="53" name="Google Shape;10568;p60">
              <a:extLst>
                <a:ext uri="{FF2B5EF4-FFF2-40B4-BE49-F238E27FC236}">
                  <a16:creationId xmlns:a16="http://schemas.microsoft.com/office/drawing/2014/main" id="{BCA43789-9C83-4281-BE36-5A7C8F3B6328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69;p60">
              <a:extLst>
                <a:ext uri="{FF2B5EF4-FFF2-40B4-BE49-F238E27FC236}">
                  <a16:creationId xmlns:a16="http://schemas.microsoft.com/office/drawing/2014/main" id="{3E94580E-2108-4B31-A77F-52D97B6C3152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70;p60">
              <a:extLst>
                <a:ext uri="{FF2B5EF4-FFF2-40B4-BE49-F238E27FC236}">
                  <a16:creationId xmlns:a16="http://schemas.microsoft.com/office/drawing/2014/main" id="{A2C540BA-6C03-4C8C-8AE1-8577D0C8CFE5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71;p60">
              <a:extLst>
                <a:ext uri="{FF2B5EF4-FFF2-40B4-BE49-F238E27FC236}">
                  <a16:creationId xmlns:a16="http://schemas.microsoft.com/office/drawing/2014/main" id="{9A0E8721-6509-4FE3-ADE9-A6740186E66A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10572;p60">
              <a:extLst>
                <a:ext uri="{FF2B5EF4-FFF2-40B4-BE49-F238E27FC236}">
                  <a16:creationId xmlns:a16="http://schemas.microsoft.com/office/drawing/2014/main" id="{C5BABCEC-A613-487E-AB3D-1E54A41C3CFE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87" name="Google Shape;10573;p60">
                <a:extLst>
                  <a:ext uri="{FF2B5EF4-FFF2-40B4-BE49-F238E27FC236}">
                    <a16:creationId xmlns:a16="http://schemas.microsoft.com/office/drawing/2014/main" id="{354D2582-3479-406E-92B6-95FBA2DA3172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574;p60">
                <a:extLst>
                  <a:ext uri="{FF2B5EF4-FFF2-40B4-BE49-F238E27FC236}">
                    <a16:creationId xmlns:a16="http://schemas.microsoft.com/office/drawing/2014/main" id="{DE3CF2B4-55F5-4BE0-B3FF-BB567316AD32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575;p60">
                <a:extLst>
                  <a:ext uri="{FF2B5EF4-FFF2-40B4-BE49-F238E27FC236}">
                    <a16:creationId xmlns:a16="http://schemas.microsoft.com/office/drawing/2014/main" id="{F547891C-D51A-4742-BFB0-6A83A2E6541C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576;p60">
                <a:extLst>
                  <a:ext uri="{FF2B5EF4-FFF2-40B4-BE49-F238E27FC236}">
                    <a16:creationId xmlns:a16="http://schemas.microsoft.com/office/drawing/2014/main" id="{1E8F27BF-A69A-4271-90AA-AC3A95F1DDE7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10577;p60">
              <a:extLst>
                <a:ext uri="{FF2B5EF4-FFF2-40B4-BE49-F238E27FC236}">
                  <a16:creationId xmlns:a16="http://schemas.microsoft.com/office/drawing/2014/main" id="{FBDCECD1-3708-4E23-A471-B9FD4732F250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83" name="Google Shape;10578;p60">
                <a:extLst>
                  <a:ext uri="{FF2B5EF4-FFF2-40B4-BE49-F238E27FC236}">
                    <a16:creationId xmlns:a16="http://schemas.microsoft.com/office/drawing/2014/main" id="{A3B03456-4A4E-41CE-B552-53F9AE987A9F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579;p60">
                <a:extLst>
                  <a:ext uri="{FF2B5EF4-FFF2-40B4-BE49-F238E27FC236}">
                    <a16:creationId xmlns:a16="http://schemas.microsoft.com/office/drawing/2014/main" id="{AA9A24AE-E666-49DC-A638-B69EDBBD623C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580;p60">
                <a:extLst>
                  <a:ext uri="{FF2B5EF4-FFF2-40B4-BE49-F238E27FC236}">
                    <a16:creationId xmlns:a16="http://schemas.microsoft.com/office/drawing/2014/main" id="{94A94C6C-831F-4307-8852-15D7590F7165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581;p60">
                <a:extLst>
                  <a:ext uri="{FF2B5EF4-FFF2-40B4-BE49-F238E27FC236}">
                    <a16:creationId xmlns:a16="http://schemas.microsoft.com/office/drawing/2014/main" id="{D71295F8-D3BC-4587-9E83-D8A26A2D8FEB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10582;p60">
              <a:extLst>
                <a:ext uri="{FF2B5EF4-FFF2-40B4-BE49-F238E27FC236}">
                  <a16:creationId xmlns:a16="http://schemas.microsoft.com/office/drawing/2014/main" id="{AEDDB958-5331-49A5-AB13-08E3473C0E90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79" name="Google Shape;10583;p60">
                <a:extLst>
                  <a:ext uri="{FF2B5EF4-FFF2-40B4-BE49-F238E27FC236}">
                    <a16:creationId xmlns:a16="http://schemas.microsoft.com/office/drawing/2014/main" id="{F8780EAE-412C-4BE6-B682-CF39FAE8F68D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584;p60">
                <a:extLst>
                  <a:ext uri="{FF2B5EF4-FFF2-40B4-BE49-F238E27FC236}">
                    <a16:creationId xmlns:a16="http://schemas.microsoft.com/office/drawing/2014/main" id="{81DB83CB-F70E-4E3D-B978-224D79D3CF3B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585;p60">
                <a:extLst>
                  <a:ext uri="{FF2B5EF4-FFF2-40B4-BE49-F238E27FC236}">
                    <a16:creationId xmlns:a16="http://schemas.microsoft.com/office/drawing/2014/main" id="{D0CFB6B9-8E62-464F-AEA7-6206DF8DE1FF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586;p60">
                <a:extLst>
                  <a:ext uri="{FF2B5EF4-FFF2-40B4-BE49-F238E27FC236}">
                    <a16:creationId xmlns:a16="http://schemas.microsoft.com/office/drawing/2014/main" id="{A3080A04-E99A-46AC-B850-34A604682AEE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0587;p60">
              <a:extLst>
                <a:ext uri="{FF2B5EF4-FFF2-40B4-BE49-F238E27FC236}">
                  <a16:creationId xmlns:a16="http://schemas.microsoft.com/office/drawing/2014/main" id="{1AA6C718-104B-4C8E-BB95-A8AD8BD58F50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75" name="Google Shape;10588;p60">
                <a:extLst>
                  <a:ext uri="{FF2B5EF4-FFF2-40B4-BE49-F238E27FC236}">
                    <a16:creationId xmlns:a16="http://schemas.microsoft.com/office/drawing/2014/main" id="{57869B98-3FE3-46B0-BD0E-788000D6290F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589;p60">
                <a:extLst>
                  <a:ext uri="{FF2B5EF4-FFF2-40B4-BE49-F238E27FC236}">
                    <a16:creationId xmlns:a16="http://schemas.microsoft.com/office/drawing/2014/main" id="{01DC4F62-DBDA-4FB9-8743-DFD449F386E8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590;p60">
                <a:extLst>
                  <a:ext uri="{FF2B5EF4-FFF2-40B4-BE49-F238E27FC236}">
                    <a16:creationId xmlns:a16="http://schemas.microsoft.com/office/drawing/2014/main" id="{8A4D761C-A1E6-479C-805D-55FBB1077EB6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591;p60">
                <a:extLst>
                  <a:ext uri="{FF2B5EF4-FFF2-40B4-BE49-F238E27FC236}">
                    <a16:creationId xmlns:a16="http://schemas.microsoft.com/office/drawing/2014/main" id="{36D64DB3-0031-4F82-944A-04F03758367F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10592;p60">
              <a:extLst>
                <a:ext uri="{FF2B5EF4-FFF2-40B4-BE49-F238E27FC236}">
                  <a16:creationId xmlns:a16="http://schemas.microsoft.com/office/drawing/2014/main" id="{9E4AAE6D-BBBF-4D03-8E18-7FFAA257D39B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593;p60">
              <a:extLst>
                <a:ext uri="{FF2B5EF4-FFF2-40B4-BE49-F238E27FC236}">
                  <a16:creationId xmlns:a16="http://schemas.microsoft.com/office/drawing/2014/main" id="{41E452F4-C243-400D-A0ED-0466EE36B2BF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594;p60">
              <a:extLst>
                <a:ext uri="{FF2B5EF4-FFF2-40B4-BE49-F238E27FC236}">
                  <a16:creationId xmlns:a16="http://schemas.microsoft.com/office/drawing/2014/main" id="{985BB707-E6EF-4F83-8279-6044FA335403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95;p60">
              <a:extLst>
                <a:ext uri="{FF2B5EF4-FFF2-40B4-BE49-F238E27FC236}">
                  <a16:creationId xmlns:a16="http://schemas.microsoft.com/office/drawing/2014/main" id="{EA2ADFC5-FCB4-44F1-B6F0-2C9193C5869D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10596;p60">
              <a:extLst>
                <a:ext uri="{FF2B5EF4-FFF2-40B4-BE49-F238E27FC236}">
                  <a16:creationId xmlns:a16="http://schemas.microsoft.com/office/drawing/2014/main" id="{839EF30E-8388-48E1-92A9-34C6F573BCCB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71" name="Google Shape;10597;p60">
                <a:extLst>
                  <a:ext uri="{FF2B5EF4-FFF2-40B4-BE49-F238E27FC236}">
                    <a16:creationId xmlns:a16="http://schemas.microsoft.com/office/drawing/2014/main" id="{6ED6D62B-C28B-4288-8870-2D0C5D943904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598;p60">
                <a:extLst>
                  <a:ext uri="{FF2B5EF4-FFF2-40B4-BE49-F238E27FC236}">
                    <a16:creationId xmlns:a16="http://schemas.microsoft.com/office/drawing/2014/main" id="{378D6B35-4770-4375-A4CC-87E9F8B63791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599;p60">
                <a:extLst>
                  <a:ext uri="{FF2B5EF4-FFF2-40B4-BE49-F238E27FC236}">
                    <a16:creationId xmlns:a16="http://schemas.microsoft.com/office/drawing/2014/main" id="{385B3D2E-CCB5-4627-8D16-2EC7DD0803A6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600;p60">
                <a:extLst>
                  <a:ext uri="{FF2B5EF4-FFF2-40B4-BE49-F238E27FC236}">
                    <a16:creationId xmlns:a16="http://schemas.microsoft.com/office/drawing/2014/main" id="{43C71DA4-5993-4334-B88E-47008012A90D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10601;p60">
              <a:extLst>
                <a:ext uri="{FF2B5EF4-FFF2-40B4-BE49-F238E27FC236}">
                  <a16:creationId xmlns:a16="http://schemas.microsoft.com/office/drawing/2014/main" id="{EE7063E4-579B-44D4-8C54-8A72135526C8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67" name="Google Shape;10602;p60">
                <a:extLst>
                  <a:ext uri="{FF2B5EF4-FFF2-40B4-BE49-F238E27FC236}">
                    <a16:creationId xmlns:a16="http://schemas.microsoft.com/office/drawing/2014/main" id="{591F4447-4C4C-4274-9CD8-F7C98E694A53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603;p60">
                <a:extLst>
                  <a:ext uri="{FF2B5EF4-FFF2-40B4-BE49-F238E27FC236}">
                    <a16:creationId xmlns:a16="http://schemas.microsoft.com/office/drawing/2014/main" id="{BAB0EB07-E675-4085-A847-01452A50428D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604;p60">
                <a:extLst>
                  <a:ext uri="{FF2B5EF4-FFF2-40B4-BE49-F238E27FC236}">
                    <a16:creationId xmlns:a16="http://schemas.microsoft.com/office/drawing/2014/main" id="{2BAF248B-0A16-4F39-887B-CBE5350CE1F6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605;p60">
                <a:extLst>
                  <a:ext uri="{FF2B5EF4-FFF2-40B4-BE49-F238E27FC236}">
                    <a16:creationId xmlns:a16="http://schemas.microsoft.com/office/drawing/2014/main" id="{09B56C7D-3B4F-4AB9-B17F-21F32771A429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2029;p64">
            <a:extLst>
              <a:ext uri="{FF2B5EF4-FFF2-40B4-BE49-F238E27FC236}">
                <a16:creationId xmlns:a16="http://schemas.microsoft.com/office/drawing/2014/main" id="{F7D40056-6204-44FC-9FAC-C9AE16F89978}"/>
              </a:ext>
            </a:extLst>
          </p:cNvPr>
          <p:cNvSpPr/>
          <p:nvPr/>
        </p:nvSpPr>
        <p:spPr>
          <a:xfrm>
            <a:off x="6727958" y="2773211"/>
            <a:ext cx="987620" cy="96810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" name="Google Shape;12334;p65">
            <a:extLst>
              <a:ext uri="{FF2B5EF4-FFF2-40B4-BE49-F238E27FC236}">
                <a16:creationId xmlns:a16="http://schemas.microsoft.com/office/drawing/2014/main" id="{942E4F12-7C24-4DCF-A969-173F392013DB}"/>
              </a:ext>
            </a:extLst>
          </p:cNvPr>
          <p:cNvGrpSpPr/>
          <p:nvPr/>
        </p:nvGrpSpPr>
        <p:grpSpPr>
          <a:xfrm>
            <a:off x="7488332" y="2031494"/>
            <a:ext cx="936890" cy="938420"/>
            <a:chOff x="-30805300" y="2298675"/>
            <a:chExt cx="290650" cy="291125"/>
          </a:xfrm>
        </p:grpSpPr>
        <p:sp>
          <p:nvSpPr>
            <p:cNvPr id="99" name="Google Shape;12335;p65">
              <a:extLst>
                <a:ext uri="{FF2B5EF4-FFF2-40B4-BE49-F238E27FC236}">
                  <a16:creationId xmlns:a16="http://schemas.microsoft.com/office/drawing/2014/main" id="{68D3A9F7-E4D5-4D9E-AC7B-9B950BED9D04}"/>
                </a:ext>
              </a:extLst>
            </p:cNvPr>
            <p:cNvSpPr/>
            <p:nvPr/>
          </p:nvSpPr>
          <p:spPr>
            <a:xfrm>
              <a:off x="-30720225" y="24191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36;p65">
              <a:extLst>
                <a:ext uri="{FF2B5EF4-FFF2-40B4-BE49-F238E27FC236}">
                  <a16:creationId xmlns:a16="http://schemas.microsoft.com/office/drawing/2014/main" id="{1B8173F5-F1F6-4788-80A2-67C87378FEA3}"/>
                </a:ext>
              </a:extLst>
            </p:cNvPr>
            <p:cNvSpPr/>
            <p:nvPr/>
          </p:nvSpPr>
          <p:spPr>
            <a:xfrm>
              <a:off x="-30635175" y="2453250"/>
              <a:ext cx="87450" cy="69125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37;p65">
              <a:extLst>
                <a:ext uri="{FF2B5EF4-FFF2-40B4-BE49-F238E27FC236}">
                  <a16:creationId xmlns:a16="http://schemas.microsoft.com/office/drawing/2014/main" id="{E2D67C4E-3A8B-45BF-87FC-73601B085603}"/>
                </a:ext>
              </a:extLst>
            </p:cNvPr>
            <p:cNvSpPr/>
            <p:nvPr/>
          </p:nvSpPr>
          <p:spPr>
            <a:xfrm>
              <a:off x="-30805300" y="2298675"/>
              <a:ext cx="290650" cy="291125"/>
            </a:xfrm>
            <a:custGeom>
              <a:avLst/>
              <a:gdLst/>
              <a:ahLst/>
              <a:cxnLst/>
              <a:rect l="l" t="t" r="r" b="b"/>
              <a:pathLst>
                <a:path w="11626" h="11645" extrusionOk="0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2338;p65">
              <a:extLst>
                <a:ext uri="{FF2B5EF4-FFF2-40B4-BE49-F238E27FC236}">
                  <a16:creationId xmlns:a16="http://schemas.microsoft.com/office/drawing/2014/main" id="{CD6F1AB7-A34E-4E1F-AB53-8CD9D286B158}"/>
                </a:ext>
              </a:extLst>
            </p:cNvPr>
            <p:cNvSpPr/>
            <p:nvPr/>
          </p:nvSpPr>
          <p:spPr>
            <a:xfrm>
              <a:off x="-30737575" y="2332550"/>
              <a:ext cx="53600" cy="69325"/>
            </a:xfrm>
            <a:custGeom>
              <a:avLst/>
              <a:gdLst/>
              <a:ahLst/>
              <a:cxnLst/>
              <a:rect l="l" t="t" r="r" b="b"/>
              <a:pathLst>
                <a:path w="2144" h="2773" extrusionOk="0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</a:t>
            </a:r>
            <a:r>
              <a:rPr lang="en" dirty="0"/>
              <a:t>unciones de un lms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58621" y="3083865"/>
            <a:ext cx="215577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ontrolar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y hacer seguimiento del proceso de aprendizaje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13" y="2983741"/>
            <a:ext cx="1670819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alendarizar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y organizar eventos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19999" y="3303650"/>
            <a:ext cx="2310279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CO" dirty="0"/>
              <a:t>A</a:t>
            </a:r>
            <a:r>
              <a:rPr lang="en" dirty="0"/>
              <a:t>dministrar </a:t>
            </a:r>
            <a:r>
              <a:rPr lang="es-CO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recursos, contenidos y actividades</a:t>
            </a:r>
            <a:br>
              <a:rPr lang="es-CO" dirty="0"/>
            </a:br>
            <a:endParaRPr dirty="0"/>
          </a:p>
        </p:txBody>
      </p:sp>
      <p:grpSp>
        <p:nvGrpSpPr>
          <p:cNvPr id="15" name="Google Shape;12138;p64">
            <a:extLst>
              <a:ext uri="{FF2B5EF4-FFF2-40B4-BE49-F238E27FC236}">
                <a16:creationId xmlns:a16="http://schemas.microsoft.com/office/drawing/2014/main" id="{D07823AD-7353-46B6-8098-14963661FE68}"/>
              </a:ext>
            </a:extLst>
          </p:cNvPr>
          <p:cNvGrpSpPr/>
          <p:nvPr/>
        </p:nvGrpSpPr>
        <p:grpSpPr>
          <a:xfrm>
            <a:off x="3902148" y="1817799"/>
            <a:ext cx="488399" cy="488399"/>
            <a:chOff x="3963575" y="2317575"/>
            <a:chExt cx="296175" cy="296175"/>
          </a:xfrm>
        </p:grpSpPr>
        <p:sp>
          <p:nvSpPr>
            <p:cNvPr id="16" name="Google Shape;12139;p64">
              <a:extLst>
                <a:ext uri="{FF2B5EF4-FFF2-40B4-BE49-F238E27FC236}">
                  <a16:creationId xmlns:a16="http://schemas.microsoft.com/office/drawing/2014/main" id="{B3C10F7F-97DF-445A-A390-CBC822F44669}"/>
                </a:ext>
              </a:extLst>
            </p:cNvPr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64">
              <a:extLst>
                <a:ext uri="{FF2B5EF4-FFF2-40B4-BE49-F238E27FC236}">
                  <a16:creationId xmlns:a16="http://schemas.microsoft.com/office/drawing/2014/main" id="{7343D6CE-BCD4-414B-BBF4-F3395FC4A945}"/>
                </a:ext>
              </a:extLst>
            </p:cNvPr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41;p64">
              <a:extLst>
                <a:ext uri="{FF2B5EF4-FFF2-40B4-BE49-F238E27FC236}">
                  <a16:creationId xmlns:a16="http://schemas.microsoft.com/office/drawing/2014/main" id="{F0941F3A-0141-46EF-87FB-82F2B8D4A57C}"/>
                </a:ext>
              </a:extLst>
            </p:cNvPr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42;p64">
              <a:extLst>
                <a:ext uri="{FF2B5EF4-FFF2-40B4-BE49-F238E27FC236}">
                  <a16:creationId xmlns:a16="http://schemas.microsoft.com/office/drawing/2014/main" id="{DA7E5369-356C-43BB-AABD-097CA15A864D}"/>
                </a:ext>
              </a:extLst>
            </p:cNvPr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43;p64">
              <a:extLst>
                <a:ext uri="{FF2B5EF4-FFF2-40B4-BE49-F238E27FC236}">
                  <a16:creationId xmlns:a16="http://schemas.microsoft.com/office/drawing/2014/main" id="{2DB60CBF-CD3B-4AE3-A8C1-713CC0B4D2B9}"/>
                </a:ext>
              </a:extLst>
            </p:cNvPr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44;p64">
              <a:extLst>
                <a:ext uri="{FF2B5EF4-FFF2-40B4-BE49-F238E27FC236}">
                  <a16:creationId xmlns:a16="http://schemas.microsoft.com/office/drawing/2014/main" id="{2CBA2BF8-043F-4443-AF10-023589333F6E}"/>
                </a:ext>
              </a:extLst>
            </p:cNvPr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45;p64">
              <a:extLst>
                <a:ext uri="{FF2B5EF4-FFF2-40B4-BE49-F238E27FC236}">
                  <a16:creationId xmlns:a16="http://schemas.microsoft.com/office/drawing/2014/main" id="{4FF8C40B-FC76-4CAB-996E-4FF892828CC3}"/>
                </a:ext>
              </a:extLst>
            </p:cNvPr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46;p64">
              <a:extLst>
                <a:ext uri="{FF2B5EF4-FFF2-40B4-BE49-F238E27FC236}">
                  <a16:creationId xmlns:a16="http://schemas.microsoft.com/office/drawing/2014/main" id="{52E190BF-3AE7-449B-B427-FC0152B9BDBC}"/>
                </a:ext>
              </a:extLst>
            </p:cNvPr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47;p64">
              <a:extLst>
                <a:ext uri="{FF2B5EF4-FFF2-40B4-BE49-F238E27FC236}">
                  <a16:creationId xmlns:a16="http://schemas.microsoft.com/office/drawing/2014/main" id="{66589962-D240-46F6-8BEC-CDBE9374CADB}"/>
                </a:ext>
              </a:extLst>
            </p:cNvPr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48;p64">
              <a:extLst>
                <a:ext uri="{FF2B5EF4-FFF2-40B4-BE49-F238E27FC236}">
                  <a16:creationId xmlns:a16="http://schemas.microsoft.com/office/drawing/2014/main" id="{F4BB3692-C782-48A6-812F-0C0E5BAF0D9A}"/>
                </a:ext>
              </a:extLst>
            </p:cNvPr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49;p64">
              <a:extLst>
                <a:ext uri="{FF2B5EF4-FFF2-40B4-BE49-F238E27FC236}">
                  <a16:creationId xmlns:a16="http://schemas.microsoft.com/office/drawing/2014/main" id="{3EB4479F-3200-4FD2-9C72-D3B194B92489}"/>
                </a:ext>
              </a:extLst>
            </p:cNvPr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50;p64">
              <a:extLst>
                <a:ext uri="{FF2B5EF4-FFF2-40B4-BE49-F238E27FC236}">
                  <a16:creationId xmlns:a16="http://schemas.microsoft.com/office/drawing/2014/main" id="{CBB1E6BE-A0C8-4D6D-858E-0A1F40DDEE3D}"/>
                </a:ext>
              </a:extLst>
            </p:cNvPr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51;p64">
              <a:extLst>
                <a:ext uri="{FF2B5EF4-FFF2-40B4-BE49-F238E27FC236}">
                  <a16:creationId xmlns:a16="http://schemas.microsoft.com/office/drawing/2014/main" id="{16A04D21-C543-4646-B598-3B5771AA89A6}"/>
                </a:ext>
              </a:extLst>
            </p:cNvPr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52;p64">
              <a:extLst>
                <a:ext uri="{FF2B5EF4-FFF2-40B4-BE49-F238E27FC236}">
                  <a16:creationId xmlns:a16="http://schemas.microsoft.com/office/drawing/2014/main" id="{FF920F0B-FA21-43E1-A2E0-ADA7324BB858}"/>
                </a:ext>
              </a:extLst>
            </p:cNvPr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53;p64">
              <a:extLst>
                <a:ext uri="{FF2B5EF4-FFF2-40B4-BE49-F238E27FC236}">
                  <a16:creationId xmlns:a16="http://schemas.microsoft.com/office/drawing/2014/main" id="{FE54483E-01EF-4009-B811-E4FF1B53E667}"/>
                </a:ext>
              </a:extLst>
            </p:cNvPr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54;p64">
              <a:extLst>
                <a:ext uri="{FF2B5EF4-FFF2-40B4-BE49-F238E27FC236}">
                  <a16:creationId xmlns:a16="http://schemas.microsoft.com/office/drawing/2014/main" id="{C93E2C90-B817-407E-B15B-F4578D7AA8BD}"/>
                </a:ext>
              </a:extLst>
            </p:cNvPr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623;p63">
            <a:extLst>
              <a:ext uri="{FF2B5EF4-FFF2-40B4-BE49-F238E27FC236}">
                <a16:creationId xmlns:a16="http://schemas.microsoft.com/office/drawing/2014/main" id="{91637A8F-F7D2-416B-8F24-6A0FA1EA51D7}"/>
              </a:ext>
            </a:extLst>
          </p:cNvPr>
          <p:cNvGrpSpPr/>
          <p:nvPr/>
        </p:nvGrpSpPr>
        <p:grpSpPr>
          <a:xfrm>
            <a:off x="971194" y="1785875"/>
            <a:ext cx="422967" cy="488399"/>
            <a:chOff x="-39783425" y="2337925"/>
            <a:chExt cx="275700" cy="318350"/>
          </a:xfrm>
        </p:grpSpPr>
        <p:sp>
          <p:nvSpPr>
            <p:cNvPr id="33" name="Google Shape;11624;p63">
              <a:extLst>
                <a:ext uri="{FF2B5EF4-FFF2-40B4-BE49-F238E27FC236}">
                  <a16:creationId xmlns:a16="http://schemas.microsoft.com/office/drawing/2014/main" id="{91981B0E-EB75-402C-9E55-81F90DCC11E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25;p63">
              <a:extLst>
                <a:ext uri="{FF2B5EF4-FFF2-40B4-BE49-F238E27FC236}">
                  <a16:creationId xmlns:a16="http://schemas.microsoft.com/office/drawing/2014/main" id="{6C64393C-E770-47E2-A3FE-45C149B12BFA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2222;p65">
            <a:extLst>
              <a:ext uri="{FF2B5EF4-FFF2-40B4-BE49-F238E27FC236}">
                <a16:creationId xmlns:a16="http://schemas.microsoft.com/office/drawing/2014/main" id="{D2CE6084-1C9E-4D5A-86F2-65E37C2B53C2}"/>
              </a:ext>
            </a:extLst>
          </p:cNvPr>
          <p:cNvGrpSpPr/>
          <p:nvPr/>
        </p:nvGrpSpPr>
        <p:grpSpPr>
          <a:xfrm>
            <a:off x="6915031" y="1835367"/>
            <a:ext cx="488399" cy="484472"/>
            <a:chOff x="-33676975" y="2275050"/>
            <a:chExt cx="295375" cy="293000"/>
          </a:xfrm>
        </p:grpSpPr>
        <p:sp>
          <p:nvSpPr>
            <p:cNvPr id="36" name="Google Shape;12223;p65">
              <a:extLst>
                <a:ext uri="{FF2B5EF4-FFF2-40B4-BE49-F238E27FC236}">
                  <a16:creationId xmlns:a16="http://schemas.microsoft.com/office/drawing/2014/main" id="{225B0B9D-3E2C-42F0-BF65-6DAFCF2DFA76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24;p65">
              <a:extLst>
                <a:ext uri="{FF2B5EF4-FFF2-40B4-BE49-F238E27FC236}">
                  <a16:creationId xmlns:a16="http://schemas.microsoft.com/office/drawing/2014/main" id="{1457E39B-3F10-4FA3-A7AF-1D16C3EA11D6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25;p65">
              <a:extLst>
                <a:ext uri="{FF2B5EF4-FFF2-40B4-BE49-F238E27FC236}">
                  <a16:creationId xmlns:a16="http://schemas.microsoft.com/office/drawing/2014/main" id="{6D47538A-1F49-4825-9C62-91BC5C7F3905}"/>
                </a:ext>
              </a:extLst>
            </p:cNvPr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318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</a:t>
            </a:r>
            <a:r>
              <a:rPr lang="en" dirty="0"/>
              <a:t>unciones de un lms</a:t>
            </a:r>
            <a:endParaRPr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803522" y="2000437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Suministrar </a:t>
            </a:r>
            <a:r>
              <a:rPr lang="es-CO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herramientas para evaluar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868257" y="3580317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Generar </a:t>
            </a:r>
            <a:r>
              <a:rPr lang="es-CO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informes y servicios.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672294" y="1961727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Administrar </a:t>
            </a:r>
            <a:r>
              <a:rPr lang="es-CO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el acceso. 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44" name="Google Shape;1944;p29"/>
          <p:cNvSpPr txBox="1">
            <a:spLocks noGrp="1"/>
          </p:cNvSpPr>
          <p:nvPr>
            <p:ph type="title" idx="8"/>
          </p:nvPr>
        </p:nvSpPr>
        <p:spPr>
          <a:xfrm>
            <a:off x="6672294" y="3715433"/>
            <a:ext cx="2086474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Permitir </a:t>
            </a:r>
            <a:r>
              <a:rPr lang="es-ES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el aprendizaje en conjunto.</a:t>
            </a:r>
            <a:endParaRPr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29"/>
          <p:cNvGrpSpPr/>
          <p:nvPr/>
        </p:nvGrpSpPr>
        <p:grpSpPr>
          <a:xfrm>
            <a:off x="5029786" y="3269746"/>
            <a:ext cx="980669" cy="877163"/>
            <a:chOff x="4809062" y="3269746"/>
            <a:chExt cx="980669" cy="877163"/>
          </a:xfrm>
        </p:grpSpPr>
        <p:sp>
          <p:nvSpPr>
            <p:cNvPr id="2006" name="Google Shape;2006;p29"/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9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25" name="Google Shape;2025;p29"/>
            <p:cNvSpPr/>
            <p:nvPr/>
          </p:nvSpPr>
          <p:spPr>
            <a:xfrm>
              <a:off x="4114325" y="23916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4626400" y="2217025"/>
              <a:ext cx="445675" cy="1608154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9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w="13125" cap="flat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0" name="Google Shape;2030;p29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1" name="Google Shape;2031;p29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945;p29">
            <a:extLst>
              <a:ext uri="{FF2B5EF4-FFF2-40B4-BE49-F238E27FC236}">
                <a16:creationId xmlns:a16="http://schemas.microsoft.com/office/drawing/2014/main" id="{3346227B-DF73-4356-9EB6-CA7150C5537E}"/>
              </a:ext>
            </a:extLst>
          </p:cNvPr>
          <p:cNvGrpSpPr/>
          <p:nvPr/>
        </p:nvGrpSpPr>
        <p:grpSpPr>
          <a:xfrm>
            <a:off x="3122262" y="3258426"/>
            <a:ext cx="980782" cy="877163"/>
            <a:chOff x="3354270" y="1731871"/>
            <a:chExt cx="980782" cy="877163"/>
          </a:xfrm>
        </p:grpSpPr>
        <p:sp>
          <p:nvSpPr>
            <p:cNvPr id="96" name="Google Shape;1946;p29">
              <a:extLst>
                <a:ext uri="{FF2B5EF4-FFF2-40B4-BE49-F238E27FC236}">
                  <a16:creationId xmlns:a16="http://schemas.microsoft.com/office/drawing/2014/main" id="{3A81ED85-7F53-416F-83B0-9EC10CBE6D4A}"/>
                </a:ext>
              </a:extLst>
            </p:cNvPr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47;p29">
              <a:extLst>
                <a:ext uri="{FF2B5EF4-FFF2-40B4-BE49-F238E27FC236}">
                  <a16:creationId xmlns:a16="http://schemas.microsoft.com/office/drawing/2014/main" id="{5F7CB55D-64EF-4313-BDAD-D2E3E49E8137}"/>
                </a:ext>
              </a:extLst>
            </p:cNvPr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48;p29">
              <a:extLst>
                <a:ext uri="{FF2B5EF4-FFF2-40B4-BE49-F238E27FC236}">
                  <a16:creationId xmlns:a16="http://schemas.microsoft.com/office/drawing/2014/main" id="{2FD53AF3-3591-4E68-B456-A5A70001C699}"/>
                </a:ext>
              </a:extLst>
            </p:cNvPr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49;p29">
              <a:extLst>
                <a:ext uri="{FF2B5EF4-FFF2-40B4-BE49-F238E27FC236}">
                  <a16:creationId xmlns:a16="http://schemas.microsoft.com/office/drawing/2014/main" id="{A0662CC1-FC96-4C94-BD34-266E4FFEDF66}"/>
                </a:ext>
              </a:extLst>
            </p:cNvPr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50;p29">
              <a:extLst>
                <a:ext uri="{FF2B5EF4-FFF2-40B4-BE49-F238E27FC236}">
                  <a16:creationId xmlns:a16="http://schemas.microsoft.com/office/drawing/2014/main" id="{A17876F8-8A15-4420-AFE9-2A4EB38F4052}"/>
                </a:ext>
              </a:extLst>
            </p:cNvPr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51;p29">
              <a:extLst>
                <a:ext uri="{FF2B5EF4-FFF2-40B4-BE49-F238E27FC236}">
                  <a16:creationId xmlns:a16="http://schemas.microsoft.com/office/drawing/2014/main" id="{DDF423D4-3D79-4844-9887-5A0934F10842}"/>
                </a:ext>
              </a:extLst>
            </p:cNvPr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52;p29">
              <a:extLst>
                <a:ext uri="{FF2B5EF4-FFF2-40B4-BE49-F238E27FC236}">
                  <a16:creationId xmlns:a16="http://schemas.microsoft.com/office/drawing/2014/main" id="{03FFE93D-DFF8-4325-A99B-220EDD3BB66E}"/>
                </a:ext>
              </a:extLst>
            </p:cNvPr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53;p29">
              <a:extLst>
                <a:ext uri="{FF2B5EF4-FFF2-40B4-BE49-F238E27FC236}">
                  <a16:creationId xmlns:a16="http://schemas.microsoft.com/office/drawing/2014/main" id="{949AEC3E-A78C-4FE2-A5FB-0273C47B9943}"/>
                </a:ext>
              </a:extLst>
            </p:cNvPr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54;p29">
              <a:extLst>
                <a:ext uri="{FF2B5EF4-FFF2-40B4-BE49-F238E27FC236}">
                  <a16:creationId xmlns:a16="http://schemas.microsoft.com/office/drawing/2014/main" id="{B98DBA61-F313-4685-80A6-6D3938268603}"/>
                </a:ext>
              </a:extLst>
            </p:cNvPr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55;p29">
              <a:extLst>
                <a:ext uri="{FF2B5EF4-FFF2-40B4-BE49-F238E27FC236}">
                  <a16:creationId xmlns:a16="http://schemas.microsoft.com/office/drawing/2014/main" id="{36C637C3-12E7-40E8-B6D7-896C747C2232}"/>
                </a:ext>
              </a:extLst>
            </p:cNvPr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56;p29">
              <a:extLst>
                <a:ext uri="{FF2B5EF4-FFF2-40B4-BE49-F238E27FC236}">
                  <a16:creationId xmlns:a16="http://schemas.microsoft.com/office/drawing/2014/main" id="{6070519D-BABA-4782-B4F7-4FCF65B53F25}"/>
                </a:ext>
              </a:extLst>
            </p:cNvPr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57;p29">
              <a:extLst>
                <a:ext uri="{FF2B5EF4-FFF2-40B4-BE49-F238E27FC236}">
                  <a16:creationId xmlns:a16="http://schemas.microsoft.com/office/drawing/2014/main" id="{597BEB51-BED5-4814-BFAD-E09FA6407D71}"/>
                </a:ext>
              </a:extLst>
            </p:cNvPr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58;p29">
              <a:extLst>
                <a:ext uri="{FF2B5EF4-FFF2-40B4-BE49-F238E27FC236}">
                  <a16:creationId xmlns:a16="http://schemas.microsoft.com/office/drawing/2014/main" id="{B296C2C2-55C7-4F0A-9243-EA7BBC84EF2F}"/>
                </a:ext>
              </a:extLst>
            </p:cNvPr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005;p29">
            <a:extLst>
              <a:ext uri="{FF2B5EF4-FFF2-40B4-BE49-F238E27FC236}">
                <a16:creationId xmlns:a16="http://schemas.microsoft.com/office/drawing/2014/main" id="{82489571-485D-43BA-8BB9-A139F709504F}"/>
              </a:ext>
            </a:extLst>
          </p:cNvPr>
          <p:cNvGrpSpPr/>
          <p:nvPr/>
        </p:nvGrpSpPr>
        <p:grpSpPr>
          <a:xfrm>
            <a:off x="4980643" y="1726197"/>
            <a:ext cx="980669" cy="877163"/>
            <a:chOff x="4809062" y="3269746"/>
            <a:chExt cx="980669" cy="877163"/>
          </a:xfrm>
        </p:grpSpPr>
        <p:sp>
          <p:nvSpPr>
            <p:cNvPr id="110" name="Google Shape;2006;p29">
              <a:extLst>
                <a:ext uri="{FF2B5EF4-FFF2-40B4-BE49-F238E27FC236}">
                  <a16:creationId xmlns:a16="http://schemas.microsoft.com/office/drawing/2014/main" id="{84DA5C0E-69F0-4D49-8FF1-C01ACB5E7B04}"/>
                </a:ext>
              </a:extLst>
            </p:cNvPr>
            <p:cNvSpPr/>
            <p:nvPr/>
          </p:nvSpPr>
          <p:spPr>
            <a:xfrm flipH="1">
              <a:off x="570127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7;p29">
              <a:extLst>
                <a:ext uri="{FF2B5EF4-FFF2-40B4-BE49-F238E27FC236}">
                  <a16:creationId xmlns:a16="http://schemas.microsoft.com/office/drawing/2014/main" id="{58B08AFF-17A2-43AA-8856-35CE6CB914E6}"/>
                </a:ext>
              </a:extLst>
            </p:cNvPr>
            <p:cNvSpPr/>
            <p:nvPr/>
          </p:nvSpPr>
          <p:spPr>
            <a:xfrm flipH="1">
              <a:off x="570127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8;p29">
              <a:extLst>
                <a:ext uri="{FF2B5EF4-FFF2-40B4-BE49-F238E27FC236}">
                  <a16:creationId xmlns:a16="http://schemas.microsoft.com/office/drawing/2014/main" id="{4C791031-A955-4F08-B96E-9BA063025070}"/>
                </a:ext>
              </a:extLst>
            </p:cNvPr>
            <p:cNvSpPr/>
            <p:nvPr/>
          </p:nvSpPr>
          <p:spPr>
            <a:xfrm flipH="1">
              <a:off x="570127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9;p29">
              <a:extLst>
                <a:ext uri="{FF2B5EF4-FFF2-40B4-BE49-F238E27FC236}">
                  <a16:creationId xmlns:a16="http://schemas.microsoft.com/office/drawing/2014/main" id="{B41015F2-A7F6-4704-87B2-8FFC0915EE55}"/>
                </a:ext>
              </a:extLst>
            </p:cNvPr>
            <p:cNvSpPr/>
            <p:nvPr/>
          </p:nvSpPr>
          <p:spPr>
            <a:xfrm flipH="1">
              <a:off x="5022169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10;p29">
              <a:extLst>
                <a:ext uri="{FF2B5EF4-FFF2-40B4-BE49-F238E27FC236}">
                  <a16:creationId xmlns:a16="http://schemas.microsoft.com/office/drawing/2014/main" id="{A08655FD-E5CB-4F55-ABC4-2A99E4CA8B82}"/>
                </a:ext>
              </a:extLst>
            </p:cNvPr>
            <p:cNvSpPr/>
            <p:nvPr/>
          </p:nvSpPr>
          <p:spPr>
            <a:xfrm flipH="1">
              <a:off x="500091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11;p29">
              <a:extLst>
                <a:ext uri="{FF2B5EF4-FFF2-40B4-BE49-F238E27FC236}">
                  <a16:creationId xmlns:a16="http://schemas.microsoft.com/office/drawing/2014/main" id="{28FBC9A7-E6F2-40C2-B9C0-7A90330742AB}"/>
                </a:ext>
              </a:extLst>
            </p:cNvPr>
            <p:cNvSpPr/>
            <p:nvPr/>
          </p:nvSpPr>
          <p:spPr>
            <a:xfrm flipH="1">
              <a:off x="500091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12;p29">
              <a:extLst>
                <a:ext uri="{FF2B5EF4-FFF2-40B4-BE49-F238E27FC236}">
                  <a16:creationId xmlns:a16="http://schemas.microsoft.com/office/drawing/2014/main" id="{4348DDAA-0DE4-44FD-8924-20619DED163B}"/>
                </a:ext>
              </a:extLst>
            </p:cNvPr>
            <p:cNvSpPr/>
            <p:nvPr/>
          </p:nvSpPr>
          <p:spPr>
            <a:xfrm flipH="1">
              <a:off x="500091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13;p29">
              <a:extLst>
                <a:ext uri="{FF2B5EF4-FFF2-40B4-BE49-F238E27FC236}">
                  <a16:creationId xmlns:a16="http://schemas.microsoft.com/office/drawing/2014/main" id="{7D13E245-3C88-4316-AEAC-C6D2917EC23D}"/>
                </a:ext>
              </a:extLst>
            </p:cNvPr>
            <p:cNvSpPr/>
            <p:nvPr/>
          </p:nvSpPr>
          <p:spPr>
            <a:xfrm flipH="1">
              <a:off x="5043555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4;p29">
              <a:extLst>
                <a:ext uri="{FF2B5EF4-FFF2-40B4-BE49-F238E27FC236}">
                  <a16:creationId xmlns:a16="http://schemas.microsoft.com/office/drawing/2014/main" id="{0C1323A1-FF12-427F-9A7B-04AC34022212}"/>
                </a:ext>
              </a:extLst>
            </p:cNvPr>
            <p:cNvSpPr/>
            <p:nvPr/>
          </p:nvSpPr>
          <p:spPr>
            <a:xfrm flipH="1">
              <a:off x="4909531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5;p29">
              <a:extLst>
                <a:ext uri="{FF2B5EF4-FFF2-40B4-BE49-F238E27FC236}">
                  <a16:creationId xmlns:a16="http://schemas.microsoft.com/office/drawing/2014/main" id="{68E5E22C-3119-423F-B4DD-70345ABF7D4B}"/>
                </a:ext>
              </a:extLst>
            </p:cNvPr>
            <p:cNvSpPr/>
            <p:nvPr/>
          </p:nvSpPr>
          <p:spPr>
            <a:xfrm flipH="1">
              <a:off x="4809062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6;p29">
              <a:extLst>
                <a:ext uri="{FF2B5EF4-FFF2-40B4-BE49-F238E27FC236}">
                  <a16:creationId xmlns:a16="http://schemas.microsoft.com/office/drawing/2014/main" id="{DD922B1B-9838-4F5A-B344-3DDF1D2A4F22}"/>
                </a:ext>
              </a:extLst>
            </p:cNvPr>
            <p:cNvSpPr/>
            <p:nvPr/>
          </p:nvSpPr>
          <p:spPr>
            <a:xfrm flipH="1">
              <a:off x="4833351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23;p29">
              <a:extLst>
                <a:ext uri="{FF2B5EF4-FFF2-40B4-BE49-F238E27FC236}">
                  <a16:creationId xmlns:a16="http://schemas.microsoft.com/office/drawing/2014/main" id="{D84578CB-108A-4C7C-93E9-96C1A2FEED12}"/>
                </a:ext>
              </a:extLst>
            </p:cNvPr>
            <p:cNvSpPr/>
            <p:nvPr/>
          </p:nvSpPr>
          <p:spPr>
            <a:xfrm flipH="1">
              <a:off x="4842376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3254;p68">
            <a:extLst>
              <a:ext uri="{FF2B5EF4-FFF2-40B4-BE49-F238E27FC236}">
                <a16:creationId xmlns:a16="http://schemas.microsoft.com/office/drawing/2014/main" id="{B61DC005-84E8-4E15-A32B-48EA18CEDFE7}"/>
              </a:ext>
            </a:extLst>
          </p:cNvPr>
          <p:cNvGrpSpPr/>
          <p:nvPr/>
        </p:nvGrpSpPr>
        <p:grpSpPr>
          <a:xfrm>
            <a:off x="5309116" y="1921846"/>
            <a:ext cx="490655" cy="489355"/>
            <a:chOff x="-937025" y="2064750"/>
            <a:chExt cx="292225" cy="291450"/>
          </a:xfrm>
        </p:grpSpPr>
        <p:sp>
          <p:nvSpPr>
            <p:cNvPr id="123" name="Google Shape;13255;p68">
              <a:extLst>
                <a:ext uri="{FF2B5EF4-FFF2-40B4-BE49-F238E27FC236}">
                  <a16:creationId xmlns:a16="http://schemas.microsoft.com/office/drawing/2014/main" id="{E7D52992-F813-48CE-A091-D6140B3A93CE}"/>
                </a:ext>
              </a:extLst>
            </p:cNvPr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56;p68">
              <a:extLst>
                <a:ext uri="{FF2B5EF4-FFF2-40B4-BE49-F238E27FC236}">
                  <a16:creationId xmlns:a16="http://schemas.microsoft.com/office/drawing/2014/main" id="{FFBDC6DC-20FE-49A7-82AF-2EA21C35379B}"/>
                </a:ext>
              </a:extLst>
            </p:cNvPr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57;p68">
              <a:extLst>
                <a:ext uri="{FF2B5EF4-FFF2-40B4-BE49-F238E27FC236}">
                  <a16:creationId xmlns:a16="http://schemas.microsoft.com/office/drawing/2014/main" id="{72676858-AE2E-4FF8-9D67-7AB88FB73498}"/>
                </a:ext>
              </a:extLst>
            </p:cNvPr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3288;p68">
            <a:extLst>
              <a:ext uri="{FF2B5EF4-FFF2-40B4-BE49-F238E27FC236}">
                <a16:creationId xmlns:a16="http://schemas.microsoft.com/office/drawing/2014/main" id="{94CEB194-6F5E-42F7-B974-013DA597B278}"/>
              </a:ext>
            </a:extLst>
          </p:cNvPr>
          <p:cNvGrpSpPr/>
          <p:nvPr/>
        </p:nvGrpSpPr>
        <p:grpSpPr>
          <a:xfrm>
            <a:off x="3309607" y="1910829"/>
            <a:ext cx="518086" cy="519462"/>
            <a:chOff x="-1700225" y="2768875"/>
            <a:chExt cx="291450" cy="292225"/>
          </a:xfrm>
        </p:grpSpPr>
        <p:sp>
          <p:nvSpPr>
            <p:cNvPr id="127" name="Google Shape;13289;p68">
              <a:extLst>
                <a:ext uri="{FF2B5EF4-FFF2-40B4-BE49-F238E27FC236}">
                  <a16:creationId xmlns:a16="http://schemas.microsoft.com/office/drawing/2014/main" id="{5DEC275F-B9EA-444A-8ADE-0281384C3A5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290;p68">
              <a:extLst>
                <a:ext uri="{FF2B5EF4-FFF2-40B4-BE49-F238E27FC236}">
                  <a16:creationId xmlns:a16="http://schemas.microsoft.com/office/drawing/2014/main" id="{187DAAF7-0E6E-45BE-9B49-0D72FE80B8B7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91;p68">
              <a:extLst>
                <a:ext uri="{FF2B5EF4-FFF2-40B4-BE49-F238E27FC236}">
                  <a16:creationId xmlns:a16="http://schemas.microsoft.com/office/drawing/2014/main" id="{D5DD8CB4-5978-42E2-9576-BEF52499E395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92;p68">
              <a:extLst>
                <a:ext uri="{FF2B5EF4-FFF2-40B4-BE49-F238E27FC236}">
                  <a16:creationId xmlns:a16="http://schemas.microsoft.com/office/drawing/2014/main" id="{A5EBA816-B13E-4DC3-A779-88C620BB6BDD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93;p68">
              <a:extLst>
                <a:ext uri="{FF2B5EF4-FFF2-40B4-BE49-F238E27FC236}">
                  <a16:creationId xmlns:a16="http://schemas.microsoft.com/office/drawing/2014/main" id="{79CADB85-330C-4A80-96DA-921944ADFC49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94;p68">
              <a:extLst>
                <a:ext uri="{FF2B5EF4-FFF2-40B4-BE49-F238E27FC236}">
                  <a16:creationId xmlns:a16="http://schemas.microsoft.com/office/drawing/2014/main" id="{154A877F-49E2-4192-95DC-A292F1F949BA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251;p68">
            <a:extLst>
              <a:ext uri="{FF2B5EF4-FFF2-40B4-BE49-F238E27FC236}">
                <a16:creationId xmlns:a16="http://schemas.microsoft.com/office/drawing/2014/main" id="{91E94269-E7B4-4F95-9533-4E3594452DFE}"/>
              </a:ext>
            </a:extLst>
          </p:cNvPr>
          <p:cNvGrpSpPr/>
          <p:nvPr/>
        </p:nvGrpSpPr>
        <p:grpSpPr>
          <a:xfrm>
            <a:off x="3273265" y="3463914"/>
            <a:ext cx="559691" cy="561178"/>
            <a:chOff x="-2060175" y="2768875"/>
            <a:chExt cx="291450" cy="292225"/>
          </a:xfrm>
        </p:grpSpPr>
        <p:sp>
          <p:nvSpPr>
            <p:cNvPr id="134" name="Google Shape;13252;p68">
              <a:extLst>
                <a:ext uri="{FF2B5EF4-FFF2-40B4-BE49-F238E27FC236}">
                  <a16:creationId xmlns:a16="http://schemas.microsoft.com/office/drawing/2014/main" id="{193C4455-C282-43B0-A885-DD5A3FFEAB13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253;p68">
              <a:extLst>
                <a:ext uri="{FF2B5EF4-FFF2-40B4-BE49-F238E27FC236}">
                  <a16:creationId xmlns:a16="http://schemas.microsoft.com/office/drawing/2014/main" id="{F1BF2084-6E21-4991-B35F-2C22C36F59B2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9F468E8-F27E-4D73-BA3D-EF76C82CADDF}"/>
              </a:ext>
            </a:extLst>
          </p:cNvPr>
          <p:cNvGrpSpPr/>
          <p:nvPr/>
        </p:nvGrpSpPr>
        <p:grpSpPr>
          <a:xfrm>
            <a:off x="5321852" y="3396304"/>
            <a:ext cx="574841" cy="586279"/>
            <a:chOff x="5321852" y="3396304"/>
            <a:chExt cx="574841" cy="586279"/>
          </a:xfrm>
        </p:grpSpPr>
        <p:grpSp>
          <p:nvGrpSpPr>
            <p:cNvPr id="136" name="Google Shape;12217;p65">
              <a:extLst>
                <a:ext uri="{FF2B5EF4-FFF2-40B4-BE49-F238E27FC236}">
                  <a16:creationId xmlns:a16="http://schemas.microsoft.com/office/drawing/2014/main" id="{C090D746-0459-4FC2-AFC0-E5DA9B919DAC}"/>
                </a:ext>
              </a:extLst>
            </p:cNvPr>
            <p:cNvGrpSpPr/>
            <p:nvPr/>
          </p:nvGrpSpPr>
          <p:grpSpPr>
            <a:xfrm>
              <a:off x="5321852" y="3570486"/>
              <a:ext cx="412097" cy="412097"/>
              <a:chOff x="-33673825" y="1916675"/>
              <a:chExt cx="291450" cy="291450"/>
            </a:xfrm>
          </p:grpSpPr>
          <p:sp>
            <p:nvSpPr>
              <p:cNvPr id="137" name="Google Shape;12218;p65">
                <a:extLst>
                  <a:ext uri="{FF2B5EF4-FFF2-40B4-BE49-F238E27FC236}">
                    <a16:creationId xmlns:a16="http://schemas.microsoft.com/office/drawing/2014/main" id="{5B919148-2743-4592-9E32-BE40818F34D8}"/>
                  </a:ext>
                </a:extLst>
              </p:cNvPr>
              <p:cNvSpPr/>
              <p:nvPr/>
            </p:nvSpPr>
            <p:spPr>
              <a:xfrm>
                <a:off x="-33486375" y="1950550"/>
                <a:ext cx="858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03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1072" y="693"/>
                    </a:lnTo>
                    <a:cubicBezTo>
                      <a:pt x="1639" y="693"/>
                      <a:pt x="2111" y="1166"/>
                      <a:pt x="2111" y="1733"/>
                    </a:cubicBezTo>
                    <a:lnTo>
                      <a:pt x="2111" y="2269"/>
                    </a:lnTo>
                    <a:lnTo>
                      <a:pt x="1985" y="2174"/>
                    </a:lnTo>
                    <a:cubicBezTo>
                      <a:pt x="1922" y="2111"/>
                      <a:pt x="1836" y="2080"/>
                      <a:pt x="1749" y="2080"/>
                    </a:cubicBezTo>
                    <a:cubicBezTo>
                      <a:pt x="1663" y="2080"/>
                      <a:pt x="1576" y="2111"/>
                      <a:pt x="1513" y="2174"/>
                    </a:cubicBezTo>
                    <a:cubicBezTo>
                      <a:pt x="1387" y="2269"/>
                      <a:pt x="1387" y="2521"/>
                      <a:pt x="1513" y="2647"/>
                    </a:cubicBezTo>
                    <a:lnTo>
                      <a:pt x="2174" y="3308"/>
                    </a:lnTo>
                    <a:cubicBezTo>
                      <a:pt x="2237" y="3371"/>
                      <a:pt x="2324" y="3403"/>
                      <a:pt x="2411" y="3403"/>
                    </a:cubicBezTo>
                    <a:cubicBezTo>
                      <a:pt x="2497" y="3403"/>
                      <a:pt x="2584" y="3371"/>
                      <a:pt x="2647" y="3308"/>
                    </a:cubicBezTo>
                    <a:lnTo>
                      <a:pt x="3309" y="2647"/>
                    </a:lnTo>
                    <a:cubicBezTo>
                      <a:pt x="3435" y="2521"/>
                      <a:pt x="3435" y="2269"/>
                      <a:pt x="3309" y="2174"/>
                    </a:cubicBezTo>
                    <a:cubicBezTo>
                      <a:pt x="3261" y="2111"/>
                      <a:pt x="3175" y="2080"/>
                      <a:pt x="3084" y="2080"/>
                    </a:cubicBezTo>
                    <a:cubicBezTo>
                      <a:pt x="2994" y="2080"/>
                      <a:pt x="2899" y="2111"/>
                      <a:pt x="2836" y="2174"/>
                    </a:cubicBezTo>
                    <a:lnTo>
                      <a:pt x="2742" y="2269"/>
                    </a:lnTo>
                    <a:lnTo>
                      <a:pt x="2742" y="1733"/>
                    </a:lnTo>
                    <a:cubicBezTo>
                      <a:pt x="2773" y="788"/>
                      <a:pt x="1985" y="0"/>
                      <a:pt x="1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219;p65">
                <a:extLst>
                  <a:ext uri="{FF2B5EF4-FFF2-40B4-BE49-F238E27FC236}">
                    <a16:creationId xmlns:a16="http://schemas.microsoft.com/office/drawing/2014/main" id="{8B72356F-4F56-485E-90BE-7FBA19811F72}"/>
                  </a:ext>
                </a:extLst>
              </p:cNvPr>
              <p:cNvSpPr/>
              <p:nvPr/>
            </p:nvSpPr>
            <p:spPr>
              <a:xfrm>
                <a:off x="-33605300" y="2122250"/>
                <a:ext cx="850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35" extrusionOk="0">
                    <a:moveTo>
                      <a:pt x="1024" y="0"/>
                    </a:moveTo>
                    <a:cubicBezTo>
                      <a:pt x="938" y="0"/>
                      <a:pt x="851" y="32"/>
                      <a:pt x="788" y="95"/>
                    </a:cubicBezTo>
                    <a:lnTo>
                      <a:pt x="126" y="756"/>
                    </a:lnTo>
                    <a:cubicBezTo>
                      <a:pt x="0" y="882"/>
                      <a:pt x="0" y="1134"/>
                      <a:pt x="126" y="1229"/>
                    </a:cubicBezTo>
                    <a:cubicBezTo>
                      <a:pt x="189" y="1292"/>
                      <a:pt x="276" y="1323"/>
                      <a:pt x="363" y="1323"/>
                    </a:cubicBezTo>
                    <a:cubicBezTo>
                      <a:pt x="449" y="1323"/>
                      <a:pt x="536" y="1292"/>
                      <a:pt x="599" y="1229"/>
                    </a:cubicBezTo>
                    <a:lnTo>
                      <a:pt x="725" y="1134"/>
                    </a:lnTo>
                    <a:lnTo>
                      <a:pt x="725" y="1670"/>
                    </a:lnTo>
                    <a:cubicBezTo>
                      <a:pt x="662" y="2174"/>
                      <a:pt x="820" y="2615"/>
                      <a:pt x="1135" y="2930"/>
                    </a:cubicBezTo>
                    <a:cubicBezTo>
                      <a:pt x="1450" y="3245"/>
                      <a:pt x="1891" y="3434"/>
                      <a:pt x="2363" y="3434"/>
                    </a:cubicBezTo>
                    <a:lnTo>
                      <a:pt x="3025" y="3434"/>
                    </a:lnTo>
                    <a:cubicBezTo>
                      <a:pt x="3245" y="3434"/>
                      <a:pt x="3403" y="3277"/>
                      <a:pt x="3403" y="3088"/>
                    </a:cubicBezTo>
                    <a:cubicBezTo>
                      <a:pt x="3403" y="2899"/>
                      <a:pt x="3245" y="2741"/>
                      <a:pt x="3025" y="2741"/>
                    </a:cubicBezTo>
                    <a:lnTo>
                      <a:pt x="2363" y="2741"/>
                    </a:lnTo>
                    <a:cubicBezTo>
                      <a:pt x="1828" y="2741"/>
                      <a:pt x="1355" y="2269"/>
                      <a:pt x="1355" y="1670"/>
                    </a:cubicBezTo>
                    <a:lnTo>
                      <a:pt x="1355" y="1134"/>
                    </a:lnTo>
                    <a:lnTo>
                      <a:pt x="1450" y="1229"/>
                    </a:lnTo>
                    <a:cubicBezTo>
                      <a:pt x="1513" y="1292"/>
                      <a:pt x="1607" y="1323"/>
                      <a:pt x="1698" y="1323"/>
                    </a:cubicBezTo>
                    <a:cubicBezTo>
                      <a:pt x="1788" y="1323"/>
                      <a:pt x="1875" y="1292"/>
                      <a:pt x="1922" y="1229"/>
                    </a:cubicBezTo>
                    <a:cubicBezTo>
                      <a:pt x="2048" y="1134"/>
                      <a:pt x="2048" y="882"/>
                      <a:pt x="1922" y="756"/>
                    </a:cubicBezTo>
                    <a:lnTo>
                      <a:pt x="1261" y="95"/>
                    </a:lnTo>
                    <a:cubicBezTo>
                      <a:pt x="1198" y="32"/>
                      <a:pt x="1111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220;p65">
                <a:extLst>
                  <a:ext uri="{FF2B5EF4-FFF2-40B4-BE49-F238E27FC236}">
                    <a16:creationId xmlns:a16="http://schemas.microsoft.com/office/drawing/2014/main" id="{56CB63EB-15D4-4E30-83CE-C7E3A92A6128}"/>
                  </a:ext>
                </a:extLst>
              </p:cNvPr>
              <p:cNvSpPr/>
              <p:nvPr/>
            </p:nvSpPr>
            <p:spPr>
              <a:xfrm>
                <a:off x="-33673825" y="1916675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18" y="694"/>
                    </a:moveTo>
                    <a:cubicBezTo>
                      <a:pt x="5073" y="694"/>
                      <a:pt x="6144" y="1733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2" y="2048"/>
                      <a:pt x="4411" y="2048"/>
                    </a:cubicBezTo>
                    <a:lnTo>
                      <a:pt x="3025" y="2048"/>
                    </a:lnTo>
                    <a:cubicBezTo>
                      <a:pt x="2143" y="2048"/>
                      <a:pt x="1481" y="2678"/>
                      <a:pt x="1324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55" y="1733"/>
                      <a:pt x="2426" y="694"/>
                      <a:pt x="3718" y="694"/>
                    </a:cubicBezTo>
                    <a:close/>
                    <a:moveTo>
                      <a:pt x="4380" y="2741"/>
                    </a:moveTo>
                    <a:cubicBezTo>
                      <a:pt x="4915" y="2741"/>
                      <a:pt x="5388" y="3214"/>
                      <a:pt x="5388" y="3750"/>
                    </a:cubicBezTo>
                    <a:lnTo>
                      <a:pt x="5388" y="4096"/>
                    </a:lnTo>
                    <a:lnTo>
                      <a:pt x="5388" y="4096"/>
                    </a:lnTo>
                    <a:cubicBezTo>
                      <a:pt x="5153" y="4096"/>
                      <a:pt x="4907" y="4091"/>
                      <a:pt x="4821" y="4033"/>
                    </a:cubicBezTo>
                    <a:cubicBezTo>
                      <a:pt x="4789" y="4002"/>
                      <a:pt x="4758" y="3876"/>
                      <a:pt x="4758" y="3781"/>
                    </a:cubicBezTo>
                    <a:cubicBezTo>
                      <a:pt x="4758" y="3592"/>
                      <a:pt x="4600" y="3435"/>
                      <a:pt x="4411" y="3435"/>
                    </a:cubicBezTo>
                    <a:cubicBezTo>
                      <a:pt x="4191" y="3435"/>
                      <a:pt x="4033" y="3592"/>
                      <a:pt x="4033" y="3781"/>
                    </a:cubicBezTo>
                    <a:cubicBezTo>
                      <a:pt x="4033" y="3876"/>
                      <a:pt x="4033" y="4002"/>
                      <a:pt x="3970" y="4033"/>
                    </a:cubicBezTo>
                    <a:cubicBezTo>
                      <a:pt x="3907" y="4096"/>
                      <a:pt x="3757" y="4112"/>
                      <a:pt x="3576" y="4112"/>
                    </a:cubicBezTo>
                    <a:cubicBezTo>
                      <a:pt x="3395" y="4112"/>
                      <a:pt x="3182" y="4096"/>
                      <a:pt x="2993" y="4096"/>
                    </a:cubicBezTo>
                    <a:lnTo>
                      <a:pt x="1954" y="4096"/>
                    </a:lnTo>
                    <a:lnTo>
                      <a:pt x="1954" y="3750"/>
                    </a:lnTo>
                    <a:cubicBezTo>
                      <a:pt x="1954" y="3214"/>
                      <a:pt x="2426" y="2741"/>
                      <a:pt x="2993" y="2741"/>
                    </a:cubicBezTo>
                    <a:close/>
                    <a:moveTo>
                      <a:pt x="1009" y="4065"/>
                    </a:moveTo>
                    <a:cubicBezTo>
                      <a:pt x="1198" y="4065"/>
                      <a:pt x="1355" y="4222"/>
                      <a:pt x="1355" y="4411"/>
                    </a:cubicBezTo>
                    <a:lnTo>
                      <a:pt x="1355" y="5104"/>
                    </a:lnTo>
                    <a:cubicBezTo>
                      <a:pt x="1355" y="5293"/>
                      <a:pt x="1198" y="5451"/>
                      <a:pt x="1009" y="5451"/>
                    </a:cubicBezTo>
                    <a:cubicBezTo>
                      <a:pt x="820" y="5451"/>
                      <a:pt x="662" y="5293"/>
                      <a:pt x="662" y="5104"/>
                    </a:cubicBezTo>
                    <a:lnTo>
                      <a:pt x="662" y="4411"/>
                    </a:lnTo>
                    <a:cubicBezTo>
                      <a:pt x="662" y="4222"/>
                      <a:pt x="820" y="4065"/>
                      <a:pt x="1009" y="4065"/>
                    </a:cubicBezTo>
                    <a:close/>
                    <a:moveTo>
                      <a:pt x="6490" y="4096"/>
                    </a:moveTo>
                    <a:cubicBezTo>
                      <a:pt x="6679" y="4096"/>
                      <a:pt x="6837" y="4254"/>
                      <a:pt x="6837" y="4474"/>
                    </a:cubicBezTo>
                    <a:lnTo>
                      <a:pt x="6837" y="5136"/>
                    </a:lnTo>
                    <a:cubicBezTo>
                      <a:pt x="6837" y="5325"/>
                      <a:pt x="6679" y="5482"/>
                      <a:pt x="6490" y="5482"/>
                    </a:cubicBezTo>
                    <a:cubicBezTo>
                      <a:pt x="6301" y="5482"/>
                      <a:pt x="6144" y="5325"/>
                      <a:pt x="6144" y="5136"/>
                    </a:cubicBezTo>
                    <a:lnTo>
                      <a:pt x="6144" y="4474"/>
                    </a:lnTo>
                    <a:cubicBezTo>
                      <a:pt x="6144" y="4254"/>
                      <a:pt x="6301" y="4096"/>
                      <a:pt x="6490" y="4096"/>
                    </a:cubicBezTo>
                    <a:close/>
                    <a:moveTo>
                      <a:pt x="4443" y="4537"/>
                    </a:moveTo>
                    <a:cubicBezTo>
                      <a:pt x="4726" y="4726"/>
                      <a:pt x="5073" y="4789"/>
                      <a:pt x="5451" y="4789"/>
                    </a:cubicBezTo>
                    <a:lnTo>
                      <a:pt x="5451" y="5136"/>
                    </a:lnTo>
                    <a:cubicBezTo>
                      <a:pt x="5451" y="6081"/>
                      <a:pt x="4663" y="6869"/>
                      <a:pt x="3718" y="6869"/>
                    </a:cubicBezTo>
                    <a:cubicBezTo>
                      <a:pt x="2773" y="6869"/>
                      <a:pt x="2048" y="6081"/>
                      <a:pt x="2048" y="5136"/>
                    </a:cubicBezTo>
                    <a:lnTo>
                      <a:pt x="2048" y="4789"/>
                    </a:lnTo>
                    <a:lnTo>
                      <a:pt x="3056" y="4789"/>
                    </a:lnTo>
                    <a:cubicBezTo>
                      <a:pt x="3148" y="4789"/>
                      <a:pt x="3241" y="4790"/>
                      <a:pt x="3333" y="4790"/>
                    </a:cubicBezTo>
                    <a:cubicBezTo>
                      <a:pt x="3749" y="4790"/>
                      <a:pt x="4159" y="4769"/>
                      <a:pt x="4443" y="4537"/>
                    </a:cubicBezTo>
                    <a:close/>
                    <a:moveTo>
                      <a:pt x="3813" y="1"/>
                    </a:moveTo>
                    <a:cubicBezTo>
                      <a:pt x="2111" y="1"/>
                      <a:pt x="725" y="1387"/>
                      <a:pt x="725" y="3088"/>
                    </a:cubicBezTo>
                    <a:lnTo>
                      <a:pt x="725" y="3466"/>
                    </a:lnTo>
                    <a:cubicBezTo>
                      <a:pt x="347" y="3624"/>
                      <a:pt x="63" y="4002"/>
                      <a:pt x="63" y="4474"/>
                    </a:cubicBezTo>
                    <a:lnTo>
                      <a:pt x="63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98" y="6144"/>
                      <a:pt x="1355" y="6112"/>
                      <a:pt x="1513" y="6049"/>
                    </a:cubicBezTo>
                    <a:cubicBezTo>
                      <a:pt x="1891" y="6932"/>
                      <a:pt x="2741" y="7562"/>
                      <a:pt x="3781" y="7562"/>
                    </a:cubicBezTo>
                    <a:cubicBezTo>
                      <a:pt x="4789" y="7562"/>
                      <a:pt x="5671" y="6932"/>
                      <a:pt x="6018" y="6049"/>
                    </a:cubicBezTo>
                    <a:cubicBezTo>
                      <a:pt x="6175" y="6112"/>
                      <a:pt x="6333" y="6144"/>
                      <a:pt x="6522" y="6144"/>
                    </a:cubicBezTo>
                    <a:cubicBezTo>
                      <a:pt x="7089" y="6144"/>
                      <a:pt x="7562" y="5671"/>
                      <a:pt x="7562" y="5136"/>
                    </a:cubicBezTo>
                    <a:lnTo>
                      <a:pt x="7562" y="4474"/>
                    </a:lnTo>
                    <a:cubicBezTo>
                      <a:pt x="7562" y="4033"/>
                      <a:pt x="7278" y="3624"/>
                      <a:pt x="6869" y="3466"/>
                    </a:cubicBezTo>
                    <a:lnTo>
                      <a:pt x="6869" y="3088"/>
                    </a:lnTo>
                    <a:cubicBezTo>
                      <a:pt x="6869" y="1387"/>
                      <a:pt x="5514" y="1"/>
                      <a:pt x="38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221;p65">
                <a:extLst>
                  <a:ext uri="{FF2B5EF4-FFF2-40B4-BE49-F238E27FC236}">
                    <a16:creationId xmlns:a16="http://schemas.microsoft.com/office/drawing/2014/main" id="{C4D50B57-FE1F-4821-863D-74AFAA390838}"/>
                  </a:ext>
                </a:extLst>
              </p:cNvPr>
              <p:cNvSpPr/>
              <p:nvPr/>
            </p:nvSpPr>
            <p:spPr>
              <a:xfrm>
                <a:off x="-33503700" y="2070250"/>
                <a:ext cx="1213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5483" extrusionOk="0">
                    <a:moveTo>
                      <a:pt x="3151" y="726"/>
                    </a:moveTo>
                    <a:cubicBezTo>
                      <a:pt x="3687" y="726"/>
                      <a:pt x="4222" y="1198"/>
                      <a:pt x="4222" y="1734"/>
                    </a:cubicBezTo>
                    <a:lnTo>
                      <a:pt x="4222" y="2112"/>
                    </a:lnTo>
                    <a:cubicBezTo>
                      <a:pt x="3939" y="2112"/>
                      <a:pt x="3655" y="2112"/>
                      <a:pt x="3592" y="1986"/>
                    </a:cubicBezTo>
                    <a:cubicBezTo>
                      <a:pt x="3529" y="1954"/>
                      <a:pt x="3498" y="1828"/>
                      <a:pt x="3498" y="1734"/>
                    </a:cubicBezTo>
                    <a:cubicBezTo>
                      <a:pt x="3498" y="1545"/>
                      <a:pt x="3340" y="1387"/>
                      <a:pt x="3151" y="1387"/>
                    </a:cubicBezTo>
                    <a:cubicBezTo>
                      <a:pt x="2962" y="1387"/>
                      <a:pt x="2804" y="1545"/>
                      <a:pt x="2804" y="1734"/>
                    </a:cubicBezTo>
                    <a:cubicBezTo>
                      <a:pt x="2804" y="1828"/>
                      <a:pt x="2804" y="1954"/>
                      <a:pt x="2710" y="1986"/>
                    </a:cubicBezTo>
                    <a:cubicBezTo>
                      <a:pt x="2636" y="2060"/>
                      <a:pt x="2487" y="2090"/>
                      <a:pt x="2312" y="2090"/>
                    </a:cubicBezTo>
                    <a:cubicBezTo>
                      <a:pt x="2189" y="2090"/>
                      <a:pt x="2053" y="2075"/>
                      <a:pt x="1922" y="2049"/>
                    </a:cubicBezTo>
                    <a:lnTo>
                      <a:pt x="694" y="2049"/>
                    </a:lnTo>
                    <a:lnTo>
                      <a:pt x="694" y="1734"/>
                    </a:lnTo>
                    <a:cubicBezTo>
                      <a:pt x="694" y="1198"/>
                      <a:pt x="1166" y="726"/>
                      <a:pt x="1765" y="726"/>
                    </a:cubicBezTo>
                    <a:close/>
                    <a:moveTo>
                      <a:pt x="3151" y="2521"/>
                    </a:moveTo>
                    <a:cubicBezTo>
                      <a:pt x="3435" y="2742"/>
                      <a:pt x="3813" y="2773"/>
                      <a:pt x="4222" y="2773"/>
                    </a:cubicBezTo>
                    <a:lnTo>
                      <a:pt x="4222" y="3120"/>
                    </a:lnTo>
                    <a:cubicBezTo>
                      <a:pt x="4159" y="4034"/>
                      <a:pt x="3372" y="4853"/>
                      <a:pt x="2426" y="4853"/>
                    </a:cubicBezTo>
                    <a:cubicBezTo>
                      <a:pt x="1481" y="4853"/>
                      <a:pt x="694" y="4065"/>
                      <a:pt x="694" y="3120"/>
                    </a:cubicBezTo>
                    <a:lnTo>
                      <a:pt x="694" y="2773"/>
                    </a:lnTo>
                    <a:lnTo>
                      <a:pt x="1765" y="2773"/>
                    </a:lnTo>
                    <a:cubicBezTo>
                      <a:pt x="1859" y="2773"/>
                      <a:pt x="2836" y="2773"/>
                      <a:pt x="3151" y="2521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1" y="757"/>
                      <a:pt x="1" y="1702"/>
                    </a:cubicBezTo>
                    <a:lnTo>
                      <a:pt x="1" y="3088"/>
                    </a:lnTo>
                    <a:cubicBezTo>
                      <a:pt x="1" y="4412"/>
                      <a:pt x="1103" y="5483"/>
                      <a:pt x="2395" y="5483"/>
                    </a:cubicBezTo>
                    <a:cubicBezTo>
                      <a:pt x="3750" y="5483"/>
                      <a:pt x="4789" y="4380"/>
                      <a:pt x="4789" y="3088"/>
                    </a:cubicBezTo>
                    <a:lnTo>
                      <a:pt x="4789" y="1702"/>
                    </a:lnTo>
                    <a:cubicBezTo>
                      <a:pt x="4852" y="789"/>
                      <a:pt x="4065" y="1"/>
                      <a:pt x="3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2667;p66">
              <a:extLst>
                <a:ext uri="{FF2B5EF4-FFF2-40B4-BE49-F238E27FC236}">
                  <a16:creationId xmlns:a16="http://schemas.microsoft.com/office/drawing/2014/main" id="{58CB0214-744C-4470-BD78-0415D5D61B08}"/>
                </a:ext>
              </a:extLst>
            </p:cNvPr>
            <p:cNvGrpSpPr/>
            <p:nvPr/>
          </p:nvGrpSpPr>
          <p:grpSpPr>
            <a:xfrm>
              <a:off x="5625117" y="3396304"/>
              <a:ext cx="271576" cy="270268"/>
              <a:chOff x="-49786250" y="2316650"/>
              <a:chExt cx="300900" cy="299450"/>
            </a:xfrm>
          </p:grpSpPr>
          <p:sp>
            <p:nvSpPr>
              <p:cNvPr id="142" name="Google Shape;12668;p66">
                <a:extLst>
                  <a:ext uri="{FF2B5EF4-FFF2-40B4-BE49-F238E27FC236}">
                    <a16:creationId xmlns:a16="http://schemas.microsoft.com/office/drawing/2014/main" id="{44154FA2-5E87-45B9-A358-6AB983203916}"/>
                  </a:ext>
                </a:extLst>
              </p:cNvPr>
              <p:cNvSpPr/>
              <p:nvPr/>
            </p:nvSpPr>
            <p:spPr>
              <a:xfrm>
                <a:off x="-49746875" y="2316650"/>
                <a:ext cx="217400" cy="299450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11978" extrusionOk="0">
                    <a:moveTo>
                      <a:pt x="4411" y="3944"/>
                    </a:moveTo>
                    <a:lnTo>
                      <a:pt x="5010" y="5110"/>
                    </a:lnTo>
                    <a:cubicBezTo>
                      <a:pt x="4837" y="5188"/>
                      <a:pt x="4640" y="5228"/>
                      <a:pt x="4439" y="5228"/>
                    </a:cubicBezTo>
                    <a:cubicBezTo>
                      <a:pt x="4238" y="5228"/>
                      <a:pt x="4033" y="5188"/>
                      <a:pt x="3844" y="5110"/>
                    </a:cubicBezTo>
                    <a:lnTo>
                      <a:pt x="4411" y="3944"/>
                    </a:lnTo>
                    <a:close/>
                    <a:moveTo>
                      <a:pt x="5136" y="5834"/>
                    </a:moveTo>
                    <a:lnTo>
                      <a:pt x="5136" y="8418"/>
                    </a:lnTo>
                    <a:lnTo>
                      <a:pt x="3718" y="8418"/>
                    </a:lnTo>
                    <a:lnTo>
                      <a:pt x="3718" y="5834"/>
                    </a:lnTo>
                    <a:cubicBezTo>
                      <a:pt x="3939" y="5897"/>
                      <a:pt x="4191" y="5960"/>
                      <a:pt x="4411" y="5960"/>
                    </a:cubicBezTo>
                    <a:cubicBezTo>
                      <a:pt x="4663" y="5960"/>
                      <a:pt x="4884" y="5897"/>
                      <a:pt x="5136" y="5834"/>
                    </a:cubicBezTo>
                    <a:close/>
                    <a:moveTo>
                      <a:pt x="4390" y="657"/>
                    </a:moveTo>
                    <a:cubicBezTo>
                      <a:pt x="5196" y="657"/>
                      <a:pt x="5982" y="942"/>
                      <a:pt x="6617" y="1455"/>
                    </a:cubicBezTo>
                    <a:cubicBezTo>
                      <a:pt x="7467" y="2117"/>
                      <a:pt x="7940" y="3156"/>
                      <a:pt x="7940" y="4196"/>
                    </a:cubicBezTo>
                    <a:cubicBezTo>
                      <a:pt x="7940" y="5078"/>
                      <a:pt x="7625" y="5897"/>
                      <a:pt x="7058" y="6527"/>
                    </a:cubicBezTo>
                    <a:cubicBezTo>
                      <a:pt x="6585" y="7095"/>
                      <a:pt x="6270" y="7756"/>
                      <a:pt x="6207" y="8418"/>
                    </a:cubicBezTo>
                    <a:lnTo>
                      <a:pt x="5829" y="8418"/>
                    </a:lnTo>
                    <a:lnTo>
                      <a:pt x="5829" y="5267"/>
                    </a:lnTo>
                    <a:cubicBezTo>
                      <a:pt x="5829" y="5236"/>
                      <a:pt x="5829" y="5141"/>
                      <a:pt x="5798" y="5110"/>
                    </a:cubicBezTo>
                    <a:lnTo>
                      <a:pt x="4726" y="2999"/>
                    </a:lnTo>
                    <a:cubicBezTo>
                      <a:pt x="4663" y="2873"/>
                      <a:pt x="4537" y="2778"/>
                      <a:pt x="4411" y="2778"/>
                    </a:cubicBezTo>
                    <a:cubicBezTo>
                      <a:pt x="4317" y="2778"/>
                      <a:pt x="4191" y="2873"/>
                      <a:pt x="4096" y="2999"/>
                    </a:cubicBezTo>
                    <a:lnTo>
                      <a:pt x="3057" y="5110"/>
                    </a:lnTo>
                    <a:cubicBezTo>
                      <a:pt x="2994" y="5141"/>
                      <a:pt x="2994" y="5236"/>
                      <a:pt x="2994" y="5267"/>
                    </a:cubicBezTo>
                    <a:lnTo>
                      <a:pt x="2994" y="8418"/>
                    </a:lnTo>
                    <a:lnTo>
                      <a:pt x="2647" y="8418"/>
                    </a:lnTo>
                    <a:cubicBezTo>
                      <a:pt x="2584" y="7756"/>
                      <a:pt x="2301" y="7095"/>
                      <a:pt x="1796" y="6527"/>
                    </a:cubicBezTo>
                    <a:cubicBezTo>
                      <a:pt x="1040" y="5708"/>
                      <a:pt x="757" y="4574"/>
                      <a:pt x="1009" y="3408"/>
                    </a:cubicBezTo>
                    <a:cubicBezTo>
                      <a:pt x="1261" y="2085"/>
                      <a:pt x="2332" y="1014"/>
                      <a:pt x="3687" y="731"/>
                    </a:cubicBezTo>
                    <a:cubicBezTo>
                      <a:pt x="3921" y="681"/>
                      <a:pt x="4156" y="657"/>
                      <a:pt x="4390" y="657"/>
                    </a:cubicBezTo>
                    <a:close/>
                    <a:moveTo>
                      <a:pt x="6207" y="9142"/>
                    </a:moveTo>
                    <a:lnTo>
                      <a:pt x="6207" y="9489"/>
                    </a:lnTo>
                    <a:cubicBezTo>
                      <a:pt x="6207" y="9678"/>
                      <a:pt x="6050" y="9835"/>
                      <a:pt x="5829" y="9835"/>
                    </a:cubicBezTo>
                    <a:lnTo>
                      <a:pt x="3057" y="9835"/>
                    </a:lnTo>
                    <a:cubicBezTo>
                      <a:pt x="2836" y="9835"/>
                      <a:pt x="2679" y="9678"/>
                      <a:pt x="2679" y="9489"/>
                    </a:cubicBezTo>
                    <a:lnTo>
                      <a:pt x="2679" y="9142"/>
                    </a:lnTo>
                    <a:close/>
                    <a:moveTo>
                      <a:pt x="5483" y="10529"/>
                    </a:moveTo>
                    <a:lnTo>
                      <a:pt x="5483" y="10907"/>
                    </a:lnTo>
                    <a:cubicBezTo>
                      <a:pt x="5483" y="11096"/>
                      <a:pt x="5325" y="11253"/>
                      <a:pt x="5136" y="11253"/>
                    </a:cubicBezTo>
                    <a:lnTo>
                      <a:pt x="3718" y="11253"/>
                    </a:lnTo>
                    <a:cubicBezTo>
                      <a:pt x="3529" y="11253"/>
                      <a:pt x="3372" y="11096"/>
                      <a:pt x="3372" y="10907"/>
                    </a:cubicBezTo>
                    <a:lnTo>
                      <a:pt x="3372" y="10529"/>
                    </a:lnTo>
                    <a:close/>
                    <a:moveTo>
                      <a:pt x="4318" y="0"/>
                    </a:moveTo>
                    <a:cubicBezTo>
                      <a:pt x="4056" y="0"/>
                      <a:pt x="3792" y="23"/>
                      <a:pt x="3529" y="69"/>
                    </a:cubicBezTo>
                    <a:cubicBezTo>
                      <a:pt x="1954" y="384"/>
                      <a:pt x="631" y="1707"/>
                      <a:pt x="284" y="3314"/>
                    </a:cubicBezTo>
                    <a:cubicBezTo>
                      <a:pt x="1" y="4637"/>
                      <a:pt x="379" y="6023"/>
                      <a:pt x="1261" y="7000"/>
                    </a:cubicBezTo>
                    <a:cubicBezTo>
                      <a:pt x="1702" y="7536"/>
                      <a:pt x="1986" y="8166"/>
                      <a:pt x="1986" y="8796"/>
                    </a:cubicBezTo>
                    <a:lnTo>
                      <a:pt x="1986" y="9489"/>
                    </a:lnTo>
                    <a:cubicBezTo>
                      <a:pt x="1986" y="9961"/>
                      <a:pt x="2269" y="10371"/>
                      <a:pt x="2679" y="10466"/>
                    </a:cubicBezTo>
                    <a:lnTo>
                      <a:pt x="2679" y="10907"/>
                    </a:lnTo>
                    <a:cubicBezTo>
                      <a:pt x="2679" y="11505"/>
                      <a:pt x="3151" y="11978"/>
                      <a:pt x="3750" y="11978"/>
                    </a:cubicBezTo>
                    <a:lnTo>
                      <a:pt x="5168" y="11978"/>
                    </a:lnTo>
                    <a:cubicBezTo>
                      <a:pt x="5766" y="11978"/>
                      <a:pt x="6239" y="11505"/>
                      <a:pt x="6239" y="10907"/>
                    </a:cubicBezTo>
                    <a:lnTo>
                      <a:pt x="6239" y="10466"/>
                    </a:lnTo>
                    <a:cubicBezTo>
                      <a:pt x="6617" y="10308"/>
                      <a:pt x="6963" y="9930"/>
                      <a:pt x="6963" y="9489"/>
                    </a:cubicBezTo>
                    <a:lnTo>
                      <a:pt x="6963" y="8796"/>
                    </a:lnTo>
                    <a:cubicBezTo>
                      <a:pt x="6963" y="8166"/>
                      <a:pt x="7184" y="7536"/>
                      <a:pt x="7656" y="6969"/>
                    </a:cubicBezTo>
                    <a:cubicBezTo>
                      <a:pt x="8318" y="6212"/>
                      <a:pt x="8696" y="5236"/>
                      <a:pt x="8696" y="4228"/>
                    </a:cubicBezTo>
                    <a:cubicBezTo>
                      <a:pt x="8633" y="2967"/>
                      <a:pt x="8097" y="1739"/>
                      <a:pt x="7058" y="951"/>
                    </a:cubicBezTo>
                    <a:cubicBezTo>
                      <a:pt x="6285" y="328"/>
                      <a:pt x="5314" y="0"/>
                      <a:pt x="4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669;p66">
                <a:extLst>
                  <a:ext uri="{FF2B5EF4-FFF2-40B4-BE49-F238E27FC236}">
                    <a16:creationId xmlns:a16="http://schemas.microsoft.com/office/drawing/2014/main" id="{AC233074-D130-449B-A6D6-953D7D5D94E6}"/>
                  </a:ext>
                </a:extLst>
              </p:cNvPr>
              <p:cNvSpPr/>
              <p:nvPr/>
            </p:nvSpPr>
            <p:spPr>
              <a:xfrm>
                <a:off x="-49786250" y="2422325"/>
                <a:ext cx="362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694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50" y="127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670;p66">
                <a:extLst>
                  <a:ext uri="{FF2B5EF4-FFF2-40B4-BE49-F238E27FC236}">
                    <a16:creationId xmlns:a16="http://schemas.microsoft.com/office/drawing/2014/main" id="{99815C0D-29C0-4CB8-913B-4703E90AC2BC}"/>
                  </a:ext>
                </a:extLst>
              </p:cNvPr>
              <p:cNvSpPr/>
              <p:nvPr/>
            </p:nvSpPr>
            <p:spPr>
              <a:xfrm>
                <a:off x="-49783900" y="2362475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391" y="0"/>
                    </a:moveTo>
                    <a:cubicBezTo>
                      <a:pt x="300" y="0"/>
                      <a:pt x="206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4"/>
                    </a:lnTo>
                    <a:cubicBezTo>
                      <a:pt x="694" y="1182"/>
                      <a:pt x="781" y="1205"/>
                      <a:pt x="871" y="1205"/>
                    </a:cubicBezTo>
                    <a:cubicBezTo>
                      <a:pt x="962" y="1205"/>
                      <a:pt x="1056" y="1182"/>
                      <a:pt x="1135" y="1134"/>
                    </a:cubicBezTo>
                    <a:cubicBezTo>
                      <a:pt x="1261" y="1008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671;p66">
                <a:extLst>
                  <a:ext uri="{FF2B5EF4-FFF2-40B4-BE49-F238E27FC236}">
                    <a16:creationId xmlns:a16="http://schemas.microsoft.com/office/drawing/2014/main" id="{20496838-7E3E-43C0-BFC5-71ECE66257C7}"/>
                  </a:ext>
                </a:extLst>
              </p:cNvPr>
              <p:cNvSpPr/>
              <p:nvPr/>
            </p:nvSpPr>
            <p:spPr>
              <a:xfrm>
                <a:off x="-49783900" y="2468800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871" y="0"/>
                    </a:moveTo>
                    <a:cubicBezTo>
                      <a:pt x="781" y="0"/>
                      <a:pt x="694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77"/>
                      <a:pt x="127" y="1135"/>
                    </a:cubicBezTo>
                    <a:cubicBezTo>
                      <a:pt x="174" y="1182"/>
                      <a:pt x="261" y="1205"/>
                      <a:pt x="355" y="1205"/>
                    </a:cubicBezTo>
                    <a:cubicBezTo>
                      <a:pt x="450" y="1205"/>
                      <a:pt x="552" y="1182"/>
                      <a:pt x="631" y="1135"/>
                    </a:cubicBezTo>
                    <a:lnTo>
                      <a:pt x="1135" y="599"/>
                    </a:lnTo>
                    <a:cubicBezTo>
                      <a:pt x="1261" y="504"/>
                      <a:pt x="1261" y="252"/>
                      <a:pt x="1135" y="95"/>
                    </a:cubicBezTo>
                    <a:cubicBezTo>
                      <a:pt x="1056" y="32"/>
                      <a:pt x="962" y="0"/>
                      <a:pt x="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672;p66">
                <a:extLst>
                  <a:ext uri="{FF2B5EF4-FFF2-40B4-BE49-F238E27FC236}">
                    <a16:creationId xmlns:a16="http://schemas.microsoft.com/office/drawing/2014/main" id="{138FB708-A0CD-4038-A730-0363D45ADE18}"/>
                  </a:ext>
                </a:extLst>
              </p:cNvPr>
              <p:cNvSpPr/>
              <p:nvPr/>
            </p:nvSpPr>
            <p:spPr>
              <a:xfrm>
                <a:off x="-49520825" y="242155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673;p66">
                <a:extLst>
                  <a:ext uri="{FF2B5EF4-FFF2-40B4-BE49-F238E27FC236}">
                    <a16:creationId xmlns:a16="http://schemas.microsoft.com/office/drawing/2014/main" id="{0EA76E15-01E7-4DE4-9198-5179782B99E4}"/>
                  </a:ext>
                </a:extLst>
              </p:cNvPr>
              <p:cNvSpPr/>
              <p:nvPr/>
            </p:nvSpPr>
            <p:spPr>
              <a:xfrm>
                <a:off x="-49519250" y="2362475"/>
                <a:ext cx="315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3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45"/>
                      <a:pt x="127" y="1134"/>
                    </a:cubicBezTo>
                    <a:cubicBezTo>
                      <a:pt x="190" y="1213"/>
                      <a:pt x="276" y="1253"/>
                      <a:pt x="367" y="1253"/>
                    </a:cubicBezTo>
                    <a:cubicBezTo>
                      <a:pt x="457" y="1253"/>
                      <a:pt x="552" y="1213"/>
                      <a:pt x="631" y="1134"/>
                    </a:cubicBezTo>
                    <a:lnTo>
                      <a:pt x="1135" y="599"/>
                    </a:lnTo>
                    <a:cubicBezTo>
                      <a:pt x="1261" y="473"/>
                      <a:pt x="1261" y="252"/>
                      <a:pt x="1135" y="95"/>
                    </a:cubicBezTo>
                    <a:cubicBezTo>
                      <a:pt x="1088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674;p66">
                <a:extLst>
                  <a:ext uri="{FF2B5EF4-FFF2-40B4-BE49-F238E27FC236}">
                    <a16:creationId xmlns:a16="http://schemas.microsoft.com/office/drawing/2014/main" id="{4F1E00FD-77F5-44F7-BA55-6B4EA65D2F4F}"/>
                  </a:ext>
                </a:extLst>
              </p:cNvPr>
              <p:cNvSpPr/>
              <p:nvPr/>
            </p:nvSpPr>
            <p:spPr>
              <a:xfrm>
                <a:off x="-49519250" y="2468800"/>
                <a:ext cx="315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06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5"/>
                    </a:lnTo>
                    <a:cubicBezTo>
                      <a:pt x="694" y="1182"/>
                      <a:pt x="780" y="1205"/>
                      <a:pt x="871" y="1205"/>
                    </a:cubicBezTo>
                    <a:cubicBezTo>
                      <a:pt x="962" y="1205"/>
                      <a:pt x="1056" y="1182"/>
                      <a:pt x="1135" y="1135"/>
                    </a:cubicBezTo>
                    <a:cubicBezTo>
                      <a:pt x="1261" y="1009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1"/>
          <p:cNvSpPr txBox="1">
            <a:spLocks noGrp="1"/>
          </p:cNvSpPr>
          <p:nvPr>
            <p:ph type="subTitle" idx="1"/>
          </p:nvPr>
        </p:nvSpPr>
        <p:spPr>
          <a:xfrm>
            <a:off x="3242929" y="1639131"/>
            <a:ext cx="3053901" cy="488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Aprendizaje dinámico</a:t>
            </a:r>
            <a:endParaRPr sz="1600" dirty="0"/>
          </a:p>
        </p:txBody>
      </p:sp>
      <p:sp>
        <p:nvSpPr>
          <p:cNvPr id="4" name="Google Shape;1883;p26">
            <a:extLst>
              <a:ext uri="{FF2B5EF4-FFF2-40B4-BE49-F238E27FC236}">
                <a16:creationId xmlns:a16="http://schemas.microsoft.com/office/drawing/2014/main" id="{2B6B55D6-8D81-4904-9259-C66121A4A53D}"/>
              </a:ext>
            </a:extLst>
          </p:cNvPr>
          <p:cNvSpPr txBox="1">
            <a:spLocks/>
          </p:cNvSpPr>
          <p:nvPr/>
        </p:nvSpPr>
        <p:spPr>
          <a:xfrm>
            <a:off x="826175" y="1013710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 dirty="0"/>
              <a:t>Características de un  </a:t>
            </a:r>
            <a:r>
              <a:rPr lang="es-CO" sz="3600" dirty="0" err="1"/>
              <a:t>lms</a:t>
            </a:r>
            <a:endParaRPr lang="es-CO" sz="3600" dirty="0"/>
          </a:p>
        </p:txBody>
      </p:sp>
      <p:grpSp>
        <p:nvGrpSpPr>
          <p:cNvPr id="5" name="Google Shape;3085;p56">
            <a:extLst>
              <a:ext uri="{FF2B5EF4-FFF2-40B4-BE49-F238E27FC236}">
                <a16:creationId xmlns:a16="http://schemas.microsoft.com/office/drawing/2014/main" id="{61C4F745-9020-4400-A1E0-8D038A1B537C}"/>
              </a:ext>
            </a:extLst>
          </p:cNvPr>
          <p:cNvGrpSpPr/>
          <p:nvPr/>
        </p:nvGrpSpPr>
        <p:grpSpPr>
          <a:xfrm>
            <a:off x="1010094" y="1686290"/>
            <a:ext cx="1956390" cy="488400"/>
            <a:chOff x="4411970" y="2726085"/>
            <a:chExt cx="643107" cy="193659"/>
          </a:xfrm>
        </p:grpSpPr>
        <p:sp>
          <p:nvSpPr>
            <p:cNvPr id="6" name="Google Shape;3086;p56">
              <a:extLst>
                <a:ext uri="{FF2B5EF4-FFF2-40B4-BE49-F238E27FC236}">
                  <a16:creationId xmlns:a16="http://schemas.microsoft.com/office/drawing/2014/main" id="{758FCD5F-01BC-41BB-902B-664A9B4C3CC7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87;p56">
              <a:extLst>
                <a:ext uri="{FF2B5EF4-FFF2-40B4-BE49-F238E27FC236}">
                  <a16:creationId xmlns:a16="http://schemas.microsoft.com/office/drawing/2014/main" id="{7C9701F5-CE2F-4F4A-82AD-39E58981CEE4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88;p56">
              <a:extLst>
                <a:ext uri="{FF2B5EF4-FFF2-40B4-BE49-F238E27FC236}">
                  <a16:creationId xmlns:a16="http://schemas.microsoft.com/office/drawing/2014/main" id="{9EB391AE-0B09-44B7-BF4C-323ABB6CDEC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45" name="Google Shape;2045;p31"/>
          <p:cNvSpPr txBox="1">
            <a:spLocks noGrp="1"/>
          </p:cNvSpPr>
          <p:nvPr>
            <p:ph type="title"/>
          </p:nvPr>
        </p:nvSpPr>
        <p:spPr>
          <a:xfrm>
            <a:off x="1150153" y="1772090"/>
            <a:ext cx="1599599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interactividad</a:t>
            </a:r>
            <a:endParaRPr dirty="0"/>
          </a:p>
        </p:txBody>
      </p:sp>
      <p:grpSp>
        <p:nvGrpSpPr>
          <p:cNvPr id="9" name="Google Shape;3085;p56">
            <a:extLst>
              <a:ext uri="{FF2B5EF4-FFF2-40B4-BE49-F238E27FC236}">
                <a16:creationId xmlns:a16="http://schemas.microsoft.com/office/drawing/2014/main" id="{6711C6AC-237D-47C1-BBC2-EA54454F28CE}"/>
              </a:ext>
            </a:extLst>
          </p:cNvPr>
          <p:cNvGrpSpPr/>
          <p:nvPr/>
        </p:nvGrpSpPr>
        <p:grpSpPr>
          <a:xfrm>
            <a:off x="1019251" y="2421090"/>
            <a:ext cx="1956390" cy="488400"/>
            <a:chOff x="4411970" y="2726085"/>
            <a:chExt cx="643107" cy="193659"/>
          </a:xfrm>
        </p:grpSpPr>
        <p:sp>
          <p:nvSpPr>
            <p:cNvPr id="10" name="Google Shape;3086;p56">
              <a:extLst>
                <a:ext uri="{FF2B5EF4-FFF2-40B4-BE49-F238E27FC236}">
                  <a16:creationId xmlns:a16="http://schemas.microsoft.com/office/drawing/2014/main" id="{93185736-B5BE-4DC0-B4C1-F7E573889267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87;p56">
              <a:extLst>
                <a:ext uri="{FF2B5EF4-FFF2-40B4-BE49-F238E27FC236}">
                  <a16:creationId xmlns:a16="http://schemas.microsoft.com/office/drawing/2014/main" id="{9F264B30-1E4E-47E9-9FE0-55FC7ADC02D5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8;p56">
              <a:extLst>
                <a:ext uri="{FF2B5EF4-FFF2-40B4-BE49-F238E27FC236}">
                  <a16:creationId xmlns:a16="http://schemas.microsoft.com/office/drawing/2014/main" id="{6139C528-5046-4F4F-91F3-73881C48627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2045;p31">
            <a:extLst>
              <a:ext uri="{FF2B5EF4-FFF2-40B4-BE49-F238E27FC236}">
                <a16:creationId xmlns:a16="http://schemas.microsoft.com/office/drawing/2014/main" id="{760F5E1B-C1F6-4211-AE0D-D6903EECDE30}"/>
              </a:ext>
            </a:extLst>
          </p:cNvPr>
          <p:cNvSpPr txBox="1">
            <a:spLocks/>
          </p:cNvSpPr>
          <p:nvPr/>
        </p:nvSpPr>
        <p:spPr>
          <a:xfrm>
            <a:off x="1159310" y="2506890"/>
            <a:ext cx="159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flexibilidad</a:t>
            </a:r>
          </a:p>
        </p:txBody>
      </p:sp>
      <p:grpSp>
        <p:nvGrpSpPr>
          <p:cNvPr id="14" name="Google Shape;3085;p56">
            <a:extLst>
              <a:ext uri="{FF2B5EF4-FFF2-40B4-BE49-F238E27FC236}">
                <a16:creationId xmlns:a16="http://schemas.microsoft.com/office/drawing/2014/main" id="{A0B865F9-80EB-4D33-AA6E-2965E1380264}"/>
              </a:ext>
            </a:extLst>
          </p:cNvPr>
          <p:cNvGrpSpPr/>
          <p:nvPr/>
        </p:nvGrpSpPr>
        <p:grpSpPr>
          <a:xfrm>
            <a:off x="1019251" y="3157735"/>
            <a:ext cx="1956390" cy="488400"/>
            <a:chOff x="4411970" y="2726085"/>
            <a:chExt cx="643107" cy="193659"/>
          </a:xfrm>
        </p:grpSpPr>
        <p:sp>
          <p:nvSpPr>
            <p:cNvPr id="15" name="Google Shape;3086;p56">
              <a:extLst>
                <a:ext uri="{FF2B5EF4-FFF2-40B4-BE49-F238E27FC236}">
                  <a16:creationId xmlns:a16="http://schemas.microsoft.com/office/drawing/2014/main" id="{DAFF2320-CC4C-4ECB-B07B-EF63AD97C5A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87;p56">
              <a:extLst>
                <a:ext uri="{FF2B5EF4-FFF2-40B4-BE49-F238E27FC236}">
                  <a16:creationId xmlns:a16="http://schemas.microsoft.com/office/drawing/2014/main" id="{EE2FBA3C-830E-47A3-BB9A-E1C55CD6667C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88;p56">
              <a:extLst>
                <a:ext uri="{FF2B5EF4-FFF2-40B4-BE49-F238E27FC236}">
                  <a16:creationId xmlns:a16="http://schemas.microsoft.com/office/drawing/2014/main" id="{72CCED6C-74AF-4F6C-B17F-76D6492E211C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2045;p31">
            <a:extLst>
              <a:ext uri="{FF2B5EF4-FFF2-40B4-BE49-F238E27FC236}">
                <a16:creationId xmlns:a16="http://schemas.microsoft.com/office/drawing/2014/main" id="{7E860429-156E-427C-8442-6BF2C7BB799A}"/>
              </a:ext>
            </a:extLst>
          </p:cNvPr>
          <p:cNvSpPr txBox="1">
            <a:spLocks/>
          </p:cNvSpPr>
          <p:nvPr/>
        </p:nvSpPr>
        <p:spPr>
          <a:xfrm>
            <a:off x="1159310" y="3243535"/>
            <a:ext cx="159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ESCALABILIDAD</a:t>
            </a:r>
          </a:p>
        </p:txBody>
      </p:sp>
      <p:grpSp>
        <p:nvGrpSpPr>
          <p:cNvPr id="19" name="Google Shape;3085;p56">
            <a:extLst>
              <a:ext uri="{FF2B5EF4-FFF2-40B4-BE49-F238E27FC236}">
                <a16:creationId xmlns:a16="http://schemas.microsoft.com/office/drawing/2014/main" id="{F7D6689F-2D7E-4D85-B58B-CA1E42EACB6C}"/>
              </a:ext>
            </a:extLst>
          </p:cNvPr>
          <p:cNvGrpSpPr/>
          <p:nvPr/>
        </p:nvGrpSpPr>
        <p:grpSpPr>
          <a:xfrm>
            <a:off x="1052951" y="3939246"/>
            <a:ext cx="1956390" cy="488400"/>
            <a:chOff x="4411970" y="2726085"/>
            <a:chExt cx="643107" cy="193659"/>
          </a:xfrm>
        </p:grpSpPr>
        <p:sp>
          <p:nvSpPr>
            <p:cNvPr id="20" name="Google Shape;3086;p56">
              <a:extLst>
                <a:ext uri="{FF2B5EF4-FFF2-40B4-BE49-F238E27FC236}">
                  <a16:creationId xmlns:a16="http://schemas.microsoft.com/office/drawing/2014/main" id="{D6F7162F-A106-49DB-B31D-64FC521CA3A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87;p56">
              <a:extLst>
                <a:ext uri="{FF2B5EF4-FFF2-40B4-BE49-F238E27FC236}">
                  <a16:creationId xmlns:a16="http://schemas.microsoft.com/office/drawing/2014/main" id="{B09F1FBB-CC84-4CE0-B517-6590F967E852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88;p56">
              <a:extLst>
                <a:ext uri="{FF2B5EF4-FFF2-40B4-BE49-F238E27FC236}">
                  <a16:creationId xmlns:a16="http://schemas.microsoft.com/office/drawing/2014/main" id="{3D15ADD1-FD0D-4CC5-8709-1AD6023ABBC4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2045;p31">
            <a:extLst>
              <a:ext uri="{FF2B5EF4-FFF2-40B4-BE49-F238E27FC236}">
                <a16:creationId xmlns:a16="http://schemas.microsoft.com/office/drawing/2014/main" id="{5C14CAAA-1143-4C16-85DB-03AE317A3299}"/>
              </a:ext>
            </a:extLst>
          </p:cNvPr>
          <p:cNvSpPr txBox="1">
            <a:spLocks/>
          </p:cNvSpPr>
          <p:nvPr/>
        </p:nvSpPr>
        <p:spPr>
          <a:xfrm>
            <a:off x="1193010" y="4025046"/>
            <a:ext cx="159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estandarización</a:t>
            </a:r>
          </a:p>
        </p:txBody>
      </p:sp>
      <p:sp>
        <p:nvSpPr>
          <p:cNvPr id="24" name="Google Shape;2044;p31">
            <a:extLst>
              <a:ext uri="{FF2B5EF4-FFF2-40B4-BE49-F238E27FC236}">
                <a16:creationId xmlns:a16="http://schemas.microsoft.com/office/drawing/2014/main" id="{A806EB14-7D72-4C8C-AE51-C4F73A692FD9}"/>
              </a:ext>
            </a:extLst>
          </p:cNvPr>
          <p:cNvSpPr txBox="1">
            <a:spLocks/>
          </p:cNvSpPr>
          <p:nvPr/>
        </p:nvSpPr>
        <p:spPr>
          <a:xfrm>
            <a:off x="3776392" y="2420919"/>
            <a:ext cx="4518478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r>
              <a:rPr lang="es-ES" sz="1600" dirty="0"/>
              <a:t>Adaptable a necesidades en cuanto a personas, contenidos, planes de estudio y pedagogía</a:t>
            </a:r>
          </a:p>
        </p:txBody>
      </p:sp>
      <p:sp>
        <p:nvSpPr>
          <p:cNvPr id="25" name="Google Shape;2044;p31">
            <a:extLst>
              <a:ext uri="{FF2B5EF4-FFF2-40B4-BE49-F238E27FC236}">
                <a16:creationId xmlns:a16="http://schemas.microsoft.com/office/drawing/2014/main" id="{9D1017F1-386B-47E0-AFDA-15CB4413DB03}"/>
              </a:ext>
            </a:extLst>
          </p:cNvPr>
          <p:cNvSpPr txBox="1">
            <a:spLocks/>
          </p:cNvSpPr>
          <p:nvPr/>
        </p:nvSpPr>
        <p:spPr>
          <a:xfrm>
            <a:off x="3583659" y="3157564"/>
            <a:ext cx="2189033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ES" sz="1600" dirty="0"/>
              <a:t>Calidad de usuarios</a:t>
            </a:r>
          </a:p>
        </p:txBody>
      </p:sp>
      <p:sp>
        <p:nvSpPr>
          <p:cNvPr id="26" name="Google Shape;2044;p31">
            <a:extLst>
              <a:ext uri="{FF2B5EF4-FFF2-40B4-BE49-F238E27FC236}">
                <a16:creationId xmlns:a16="http://schemas.microsoft.com/office/drawing/2014/main" id="{DC25A394-C32B-4D9C-8EBA-11DFC264137A}"/>
              </a:ext>
            </a:extLst>
          </p:cNvPr>
          <p:cNvSpPr txBox="1">
            <a:spLocks/>
          </p:cNvSpPr>
          <p:nvPr/>
        </p:nvSpPr>
        <p:spPr>
          <a:xfrm>
            <a:off x="3776392" y="3949794"/>
            <a:ext cx="4518478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s-CO" sz="1600" dirty="0"/>
              <a:t>Permite utilizar recursos desarrollados por terceros.</a:t>
            </a:r>
            <a:endParaRPr lang="es-ES" sz="1800" dirty="0"/>
          </a:p>
        </p:txBody>
      </p:sp>
      <p:grpSp>
        <p:nvGrpSpPr>
          <p:cNvPr id="27" name="Google Shape;10472;p60">
            <a:extLst>
              <a:ext uri="{FF2B5EF4-FFF2-40B4-BE49-F238E27FC236}">
                <a16:creationId xmlns:a16="http://schemas.microsoft.com/office/drawing/2014/main" id="{59356C22-DD18-4309-81B2-1057EFAB12B0}"/>
              </a:ext>
            </a:extLst>
          </p:cNvPr>
          <p:cNvGrpSpPr/>
          <p:nvPr/>
        </p:nvGrpSpPr>
        <p:grpSpPr>
          <a:xfrm>
            <a:off x="7952085" y="970984"/>
            <a:ext cx="685569" cy="723586"/>
            <a:chOff x="3398134" y="2057755"/>
            <a:chExt cx="704087" cy="743130"/>
          </a:xfrm>
        </p:grpSpPr>
        <p:grpSp>
          <p:nvGrpSpPr>
            <p:cNvPr id="28" name="Google Shape;10473;p60">
              <a:extLst>
                <a:ext uri="{FF2B5EF4-FFF2-40B4-BE49-F238E27FC236}">
                  <a16:creationId xmlns:a16="http://schemas.microsoft.com/office/drawing/2014/main" id="{2EF6656E-BDE1-46B0-ACED-BB233D90575F}"/>
                </a:ext>
              </a:extLst>
            </p:cNvPr>
            <p:cNvGrpSpPr/>
            <p:nvPr/>
          </p:nvGrpSpPr>
          <p:grpSpPr>
            <a:xfrm>
              <a:off x="3398134" y="2290183"/>
              <a:ext cx="315300" cy="219900"/>
              <a:chOff x="3398134" y="2290183"/>
              <a:chExt cx="315300" cy="219900"/>
            </a:xfrm>
          </p:grpSpPr>
          <p:sp>
            <p:nvSpPr>
              <p:cNvPr id="41" name="Google Shape;10474;p60">
                <a:extLst>
                  <a:ext uri="{FF2B5EF4-FFF2-40B4-BE49-F238E27FC236}">
                    <a16:creationId xmlns:a16="http://schemas.microsoft.com/office/drawing/2014/main" id="{11B7886C-39C5-4131-A772-0E10D5C1721F}"/>
                  </a:ext>
                </a:extLst>
              </p:cNvPr>
              <p:cNvSpPr/>
              <p:nvPr/>
            </p:nvSpPr>
            <p:spPr>
              <a:xfrm>
                <a:off x="3493534" y="2290183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" name="Google Shape;10475;p60">
                <a:extLst>
                  <a:ext uri="{FF2B5EF4-FFF2-40B4-BE49-F238E27FC236}">
                    <a16:creationId xmlns:a16="http://schemas.microsoft.com/office/drawing/2014/main" id="{BF8F5BB4-BEAD-46C2-BD0D-2194E89FCE70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rot="10800000">
                <a:off x="3398134" y="2400133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10476;p60">
              <a:extLst>
                <a:ext uri="{FF2B5EF4-FFF2-40B4-BE49-F238E27FC236}">
                  <a16:creationId xmlns:a16="http://schemas.microsoft.com/office/drawing/2014/main" id="{9867D59D-174C-40EC-B6DA-9EEC93B4C4A1}"/>
                </a:ext>
              </a:extLst>
            </p:cNvPr>
            <p:cNvGrpSpPr/>
            <p:nvPr/>
          </p:nvGrpSpPr>
          <p:grpSpPr>
            <a:xfrm>
              <a:off x="3547823" y="2467358"/>
              <a:ext cx="219900" cy="333527"/>
              <a:chOff x="3547823" y="2467358"/>
              <a:chExt cx="219900" cy="333527"/>
            </a:xfrm>
          </p:grpSpPr>
          <p:sp>
            <p:nvSpPr>
              <p:cNvPr id="39" name="Google Shape;10477;p60">
                <a:extLst>
                  <a:ext uri="{FF2B5EF4-FFF2-40B4-BE49-F238E27FC236}">
                    <a16:creationId xmlns:a16="http://schemas.microsoft.com/office/drawing/2014/main" id="{64A45D00-91D6-4D23-ACE4-51080A7739FB}"/>
                  </a:ext>
                </a:extLst>
              </p:cNvPr>
              <p:cNvSpPr/>
              <p:nvPr/>
            </p:nvSpPr>
            <p:spPr>
              <a:xfrm>
                <a:off x="3547823" y="2467358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" name="Google Shape;10478;p60">
                <a:extLst>
                  <a:ext uri="{FF2B5EF4-FFF2-40B4-BE49-F238E27FC236}">
                    <a16:creationId xmlns:a16="http://schemas.microsoft.com/office/drawing/2014/main" id="{F14AC42F-C144-4F24-951E-E7B9C755B897}"/>
                  </a:ext>
                </a:extLst>
              </p:cNvPr>
              <p:cNvCxnSpPr/>
              <p:nvPr/>
            </p:nvCxnSpPr>
            <p:spPr>
              <a:xfrm rot="10800000">
                <a:off x="3657701" y="268718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10479;p60">
              <a:extLst>
                <a:ext uri="{FF2B5EF4-FFF2-40B4-BE49-F238E27FC236}">
                  <a16:creationId xmlns:a16="http://schemas.microsoft.com/office/drawing/2014/main" id="{71B15960-1128-4093-BCED-3282121DDC52}"/>
                </a:ext>
              </a:extLst>
            </p:cNvPr>
            <p:cNvGrpSpPr/>
            <p:nvPr/>
          </p:nvGrpSpPr>
          <p:grpSpPr>
            <a:xfrm>
              <a:off x="3734138" y="2467358"/>
              <a:ext cx="219900" cy="333527"/>
              <a:chOff x="3734138" y="2467358"/>
              <a:chExt cx="219900" cy="333527"/>
            </a:xfrm>
          </p:grpSpPr>
          <p:sp>
            <p:nvSpPr>
              <p:cNvPr id="37" name="Google Shape;10480;p60">
                <a:extLst>
                  <a:ext uri="{FF2B5EF4-FFF2-40B4-BE49-F238E27FC236}">
                    <a16:creationId xmlns:a16="http://schemas.microsoft.com/office/drawing/2014/main" id="{5FF5260A-B9C6-42C0-9A7D-9D2FA7FA6308}"/>
                  </a:ext>
                </a:extLst>
              </p:cNvPr>
              <p:cNvSpPr/>
              <p:nvPr/>
            </p:nvSpPr>
            <p:spPr>
              <a:xfrm>
                <a:off x="3734138" y="2467358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10481;p60">
                <a:extLst>
                  <a:ext uri="{FF2B5EF4-FFF2-40B4-BE49-F238E27FC236}">
                    <a16:creationId xmlns:a16="http://schemas.microsoft.com/office/drawing/2014/main" id="{2AD38161-2C60-4993-BE1D-707E3D29272B}"/>
                  </a:ext>
                </a:extLst>
              </p:cNvPr>
              <p:cNvCxnSpPr/>
              <p:nvPr/>
            </p:nvCxnSpPr>
            <p:spPr>
              <a:xfrm rot="10800000">
                <a:off x="3844020" y="268718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" name="Google Shape;10482;p60">
              <a:extLst>
                <a:ext uri="{FF2B5EF4-FFF2-40B4-BE49-F238E27FC236}">
                  <a16:creationId xmlns:a16="http://schemas.microsoft.com/office/drawing/2014/main" id="{A3C83FC1-8C42-403E-9253-D9AD10A9CEE5}"/>
                </a:ext>
              </a:extLst>
            </p:cNvPr>
            <p:cNvGrpSpPr/>
            <p:nvPr/>
          </p:nvGrpSpPr>
          <p:grpSpPr>
            <a:xfrm>
              <a:off x="3787560" y="2288011"/>
              <a:ext cx="314661" cy="219900"/>
              <a:chOff x="3787560" y="2288011"/>
              <a:chExt cx="314661" cy="219900"/>
            </a:xfrm>
          </p:grpSpPr>
          <p:sp>
            <p:nvSpPr>
              <p:cNvPr id="35" name="Google Shape;10483;p60">
                <a:extLst>
                  <a:ext uri="{FF2B5EF4-FFF2-40B4-BE49-F238E27FC236}">
                    <a16:creationId xmlns:a16="http://schemas.microsoft.com/office/drawing/2014/main" id="{C65BE99F-6C07-41AD-92FA-82D1D99C6766}"/>
                  </a:ext>
                </a:extLst>
              </p:cNvPr>
              <p:cNvSpPr/>
              <p:nvPr/>
            </p:nvSpPr>
            <p:spPr>
              <a:xfrm>
                <a:off x="3787560" y="2288011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Google Shape;10484;p60">
                <a:extLst>
                  <a:ext uri="{FF2B5EF4-FFF2-40B4-BE49-F238E27FC236}">
                    <a16:creationId xmlns:a16="http://schemas.microsoft.com/office/drawing/2014/main" id="{A20C6E83-0F9B-48F2-8280-F280D9D6DD16}"/>
                  </a:ext>
                </a:extLst>
              </p:cNvPr>
              <p:cNvCxnSpPr/>
              <p:nvPr/>
            </p:nvCxnSpPr>
            <p:spPr>
              <a:xfrm rot="10800000">
                <a:off x="4007421" y="2400064"/>
                <a:ext cx="94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" name="Google Shape;10485;p60">
              <a:extLst>
                <a:ext uri="{FF2B5EF4-FFF2-40B4-BE49-F238E27FC236}">
                  <a16:creationId xmlns:a16="http://schemas.microsoft.com/office/drawing/2014/main" id="{1919D955-5E2A-4945-9EBA-2781DB92F1F4}"/>
                </a:ext>
              </a:extLst>
            </p:cNvPr>
            <p:cNvGrpSpPr/>
            <p:nvPr/>
          </p:nvGrpSpPr>
          <p:grpSpPr>
            <a:xfrm>
              <a:off x="3637290" y="2057755"/>
              <a:ext cx="219900" cy="335499"/>
              <a:chOff x="3637290" y="2057755"/>
              <a:chExt cx="219900" cy="335499"/>
            </a:xfrm>
          </p:grpSpPr>
          <p:sp>
            <p:nvSpPr>
              <p:cNvPr id="33" name="Google Shape;10486;p60">
                <a:extLst>
                  <a:ext uri="{FF2B5EF4-FFF2-40B4-BE49-F238E27FC236}">
                    <a16:creationId xmlns:a16="http://schemas.microsoft.com/office/drawing/2014/main" id="{4465998E-A24F-42C0-80B4-CBDCE8B0CC86}"/>
                  </a:ext>
                </a:extLst>
              </p:cNvPr>
              <p:cNvSpPr/>
              <p:nvPr/>
            </p:nvSpPr>
            <p:spPr>
              <a:xfrm>
                <a:off x="3637290" y="2173354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" name="Google Shape;10487;p60">
                <a:extLst>
                  <a:ext uri="{FF2B5EF4-FFF2-40B4-BE49-F238E27FC236}">
                    <a16:creationId xmlns:a16="http://schemas.microsoft.com/office/drawing/2014/main" id="{7D5B33FB-892C-476C-A42B-50D14108F2DC}"/>
                  </a:ext>
                </a:extLst>
              </p:cNvPr>
              <p:cNvCxnSpPr/>
              <p:nvPr/>
            </p:nvCxnSpPr>
            <p:spPr>
              <a:xfrm rot="10800000">
                <a:off x="3747169" y="205775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4086E3A-5F67-4A8E-8B7B-3D3858FCA930}"/>
              </a:ext>
            </a:extLst>
          </p:cNvPr>
          <p:cNvGrpSpPr/>
          <p:nvPr/>
        </p:nvGrpSpPr>
        <p:grpSpPr>
          <a:xfrm>
            <a:off x="247015" y="1558379"/>
            <a:ext cx="574841" cy="586279"/>
            <a:chOff x="5321852" y="3396304"/>
            <a:chExt cx="574841" cy="586279"/>
          </a:xfrm>
        </p:grpSpPr>
        <p:grpSp>
          <p:nvGrpSpPr>
            <p:cNvPr id="44" name="Google Shape;12217;p65">
              <a:extLst>
                <a:ext uri="{FF2B5EF4-FFF2-40B4-BE49-F238E27FC236}">
                  <a16:creationId xmlns:a16="http://schemas.microsoft.com/office/drawing/2014/main" id="{AB69CC4A-3FA7-4ED3-A85E-5B25CB7954FC}"/>
                </a:ext>
              </a:extLst>
            </p:cNvPr>
            <p:cNvGrpSpPr/>
            <p:nvPr/>
          </p:nvGrpSpPr>
          <p:grpSpPr>
            <a:xfrm>
              <a:off x="5321852" y="3570486"/>
              <a:ext cx="412097" cy="412097"/>
              <a:chOff x="-33673825" y="1916675"/>
              <a:chExt cx="291450" cy="291450"/>
            </a:xfrm>
          </p:grpSpPr>
          <p:sp>
            <p:nvSpPr>
              <p:cNvPr id="53" name="Google Shape;12218;p65">
                <a:extLst>
                  <a:ext uri="{FF2B5EF4-FFF2-40B4-BE49-F238E27FC236}">
                    <a16:creationId xmlns:a16="http://schemas.microsoft.com/office/drawing/2014/main" id="{42424D34-661A-4748-940A-05CFC2D32BB5}"/>
                  </a:ext>
                </a:extLst>
              </p:cNvPr>
              <p:cNvSpPr/>
              <p:nvPr/>
            </p:nvSpPr>
            <p:spPr>
              <a:xfrm>
                <a:off x="-33486375" y="1950550"/>
                <a:ext cx="858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03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1072" y="693"/>
                    </a:lnTo>
                    <a:cubicBezTo>
                      <a:pt x="1639" y="693"/>
                      <a:pt x="2111" y="1166"/>
                      <a:pt x="2111" y="1733"/>
                    </a:cubicBezTo>
                    <a:lnTo>
                      <a:pt x="2111" y="2269"/>
                    </a:lnTo>
                    <a:lnTo>
                      <a:pt x="1985" y="2174"/>
                    </a:lnTo>
                    <a:cubicBezTo>
                      <a:pt x="1922" y="2111"/>
                      <a:pt x="1836" y="2080"/>
                      <a:pt x="1749" y="2080"/>
                    </a:cubicBezTo>
                    <a:cubicBezTo>
                      <a:pt x="1663" y="2080"/>
                      <a:pt x="1576" y="2111"/>
                      <a:pt x="1513" y="2174"/>
                    </a:cubicBezTo>
                    <a:cubicBezTo>
                      <a:pt x="1387" y="2269"/>
                      <a:pt x="1387" y="2521"/>
                      <a:pt x="1513" y="2647"/>
                    </a:cubicBezTo>
                    <a:lnTo>
                      <a:pt x="2174" y="3308"/>
                    </a:lnTo>
                    <a:cubicBezTo>
                      <a:pt x="2237" y="3371"/>
                      <a:pt x="2324" y="3403"/>
                      <a:pt x="2411" y="3403"/>
                    </a:cubicBezTo>
                    <a:cubicBezTo>
                      <a:pt x="2497" y="3403"/>
                      <a:pt x="2584" y="3371"/>
                      <a:pt x="2647" y="3308"/>
                    </a:cubicBezTo>
                    <a:lnTo>
                      <a:pt x="3309" y="2647"/>
                    </a:lnTo>
                    <a:cubicBezTo>
                      <a:pt x="3435" y="2521"/>
                      <a:pt x="3435" y="2269"/>
                      <a:pt x="3309" y="2174"/>
                    </a:cubicBezTo>
                    <a:cubicBezTo>
                      <a:pt x="3261" y="2111"/>
                      <a:pt x="3175" y="2080"/>
                      <a:pt x="3084" y="2080"/>
                    </a:cubicBezTo>
                    <a:cubicBezTo>
                      <a:pt x="2994" y="2080"/>
                      <a:pt x="2899" y="2111"/>
                      <a:pt x="2836" y="2174"/>
                    </a:cubicBezTo>
                    <a:lnTo>
                      <a:pt x="2742" y="2269"/>
                    </a:lnTo>
                    <a:lnTo>
                      <a:pt x="2742" y="1733"/>
                    </a:lnTo>
                    <a:cubicBezTo>
                      <a:pt x="2773" y="788"/>
                      <a:pt x="1985" y="0"/>
                      <a:pt x="1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219;p65">
                <a:extLst>
                  <a:ext uri="{FF2B5EF4-FFF2-40B4-BE49-F238E27FC236}">
                    <a16:creationId xmlns:a16="http://schemas.microsoft.com/office/drawing/2014/main" id="{F4FE1DD5-702A-4DA2-9E04-2EA38B0D0413}"/>
                  </a:ext>
                </a:extLst>
              </p:cNvPr>
              <p:cNvSpPr/>
              <p:nvPr/>
            </p:nvSpPr>
            <p:spPr>
              <a:xfrm>
                <a:off x="-33605300" y="2122250"/>
                <a:ext cx="850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35" extrusionOk="0">
                    <a:moveTo>
                      <a:pt x="1024" y="0"/>
                    </a:moveTo>
                    <a:cubicBezTo>
                      <a:pt x="938" y="0"/>
                      <a:pt x="851" y="32"/>
                      <a:pt x="788" y="95"/>
                    </a:cubicBezTo>
                    <a:lnTo>
                      <a:pt x="126" y="756"/>
                    </a:lnTo>
                    <a:cubicBezTo>
                      <a:pt x="0" y="882"/>
                      <a:pt x="0" y="1134"/>
                      <a:pt x="126" y="1229"/>
                    </a:cubicBezTo>
                    <a:cubicBezTo>
                      <a:pt x="189" y="1292"/>
                      <a:pt x="276" y="1323"/>
                      <a:pt x="363" y="1323"/>
                    </a:cubicBezTo>
                    <a:cubicBezTo>
                      <a:pt x="449" y="1323"/>
                      <a:pt x="536" y="1292"/>
                      <a:pt x="599" y="1229"/>
                    </a:cubicBezTo>
                    <a:lnTo>
                      <a:pt x="725" y="1134"/>
                    </a:lnTo>
                    <a:lnTo>
                      <a:pt x="725" y="1670"/>
                    </a:lnTo>
                    <a:cubicBezTo>
                      <a:pt x="662" y="2174"/>
                      <a:pt x="820" y="2615"/>
                      <a:pt x="1135" y="2930"/>
                    </a:cubicBezTo>
                    <a:cubicBezTo>
                      <a:pt x="1450" y="3245"/>
                      <a:pt x="1891" y="3434"/>
                      <a:pt x="2363" y="3434"/>
                    </a:cubicBezTo>
                    <a:lnTo>
                      <a:pt x="3025" y="3434"/>
                    </a:lnTo>
                    <a:cubicBezTo>
                      <a:pt x="3245" y="3434"/>
                      <a:pt x="3403" y="3277"/>
                      <a:pt x="3403" y="3088"/>
                    </a:cubicBezTo>
                    <a:cubicBezTo>
                      <a:pt x="3403" y="2899"/>
                      <a:pt x="3245" y="2741"/>
                      <a:pt x="3025" y="2741"/>
                    </a:cubicBezTo>
                    <a:lnTo>
                      <a:pt x="2363" y="2741"/>
                    </a:lnTo>
                    <a:cubicBezTo>
                      <a:pt x="1828" y="2741"/>
                      <a:pt x="1355" y="2269"/>
                      <a:pt x="1355" y="1670"/>
                    </a:cubicBezTo>
                    <a:lnTo>
                      <a:pt x="1355" y="1134"/>
                    </a:lnTo>
                    <a:lnTo>
                      <a:pt x="1450" y="1229"/>
                    </a:lnTo>
                    <a:cubicBezTo>
                      <a:pt x="1513" y="1292"/>
                      <a:pt x="1607" y="1323"/>
                      <a:pt x="1698" y="1323"/>
                    </a:cubicBezTo>
                    <a:cubicBezTo>
                      <a:pt x="1788" y="1323"/>
                      <a:pt x="1875" y="1292"/>
                      <a:pt x="1922" y="1229"/>
                    </a:cubicBezTo>
                    <a:cubicBezTo>
                      <a:pt x="2048" y="1134"/>
                      <a:pt x="2048" y="882"/>
                      <a:pt x="1922" y="756"/>
                    </a:cubicBezTo>
                    <a:lnTo>
                      <a:pt x="1261" y="95"/>
                    </a:lnTo>
                    <a:cubicBezTo>
                      <a:pt x="1198" y="32"/>
                      <a:pt x="1111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220;p65">
                <a:extLst>
                  <a:ext uri="{FF2B5EF4-FFF2-40B4-BE49-F238E27FC236}">
                    <a16:creationId xmlns:a16="http://schemas.microsoft.com/office/drawing/2014/main" id="{36A63556-66D7-4A1A-8511-B21248A4BCC8}"/>
                  </a:ext>
                </a:extLst>
              </p:cNvPr>
              <p:cNvSpPr/>
              <p:nvPr/>
            </p:nvSpPr>
            <p:spPr>
              <a:xfrm>
                <a:off x="-33673825" y="1916675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18" y="694"/>
                    </a:moveTo>
                    <a:cubicBezTo>
                      <a:pt x="5073" y="694"/>
                      <a:pt x="6144" y="1733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2" y="2048"/>
                      <a:pt x="4411" y="2048"/>
                    </a:cubicBezTo>
                    <a:lnTo>
                      <a:pt x="3025" y="2048"/>
                    </a:lnTo>
                    <a:cubicBezTo>
                      <a:pt x="2143" y="2048"/>
                      <a:pt x="1481" y="2678"/>
                      <a:pt x="1324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55" y="1733"/>
                      <a:pt x="2426" y="694"/>
                      <a:pt x="3718" y="694"/>
                    </a:cubicBezTo>
                    <a:close/>
                    <a:moveTo>
                      <a:pt x="4380" y="2741"/>
                    </a:moveTo>
                    <a:cubicBezTo>
                      <a:pt x="4915" y="2741"/>
                      <a:pt x="5388" y="3214"/>
                      <a:pt x="5388" y="3750"/>
                    </a:cubicBezTo>
                    <a:lnTo>
                      <a:pt x="5388" y="4096"/>
                    </a:lnTo>
                    <a:lnTo>
                      <a:pt x="5388" y="4096"/>
                    </a:lnTo>
                    <a:cubicBezTo>
                      <a:pt x="5153" y="4096"/>
                      <a:pt x="4907" y="4091"/>
                      <a:pt x="4821" y="4033"/>
                    </a:cubicBezTo>
                    <a:cubicBezTo>
                      <a:pt x="4789" y="4002"/>
                      <a:pt x="4758" y="3876"/>
                      <a:pt x="4758" y="3781"/>
                    </a:cubicBezTo>
                    <a:cubicBezTo>
                      <a:pt x="4758" y="3592"/>
                      <a:pt x="4600" y="3435"/>
                      <a:pt x="4411" y="3435"/>
                    </a:cubicBezTo>
                    <a:cubicBezTo>
                      <a:pt x="4191" y="3435"/>
                      <a:pt x="4033" y="3592"/>
                      <a:pt x="4033" y="3781"/>
                    </a:cubicBezTo>
                    <a:cubicBezTo>
                      <a:pt x="4033" y="3876"/>
                      <a:pt x="4033" y="4002"/>
                      <a:pt x="3970" y="4033"/>
                    </a:cubicBezTo>
                    <a:cubicBezTo>
                      <a:pt x="3907" y="4096"/>
                      <a:pt x="3757" y="4112"/>
                      <a:pt x="3576" y="4112"/>
                    </a:cubicBezTo>
                    <a:cubicBezTo>
                      <a:pt x="3395" y="4112"/>
                      <a:pt x="3182" y="4096"/>
                      <a:pt x="2993" y="4096"/>
                    </a:cubicBezTo>
                    <a:lnTo>
                      <a:pt x="1954" y="4096"/>
                    </a:lnTo>
                    <a:lnTo>
                      <a:pt x="1954" y="3750"/>
                    </a:lnTo>
                    <a:cubicBezTo>
                      <a:pt x="1954" y="3214"/>
                      <a:pt x="2426" y="2741"/>
                      <a:pt x="2993" y="2741"/>
                    </a:cubicBezTo>
                    <a:close/>
                    <a:moveTo>
                      <a:pt x="1009" y="4065"/>
                    </a:moveTo>
                    <a:cubicBezTo>
                      <a:pt x="1198" y="4065"/>
                      <a:pt x="1355" y="4222"/>
                      <a:pt x="1355" y="4411"/>
                    </a:cubicBezTo>
                    <a:lnTo>
                      <a:pt x="1355" y="5104"/>
                    </a:lnTo>
                    <a:cubicBezTo>
                      <a:pt x="1355" y="5293"/>
                      <a:pt x="1198" y="5451"/>
                      <a:pt x="1009" y="5451"/>
                    </a:cubicBezTo>
                    <a:cubicBezTo>
                      <a:pt x="820" y="5451"/>
                      <a:pt x="662" y="5293"/>
                      <a:pt x="662" y="5104"/>
                    </a:cubicBezTo>
                    <a:lnTo>
                      <a:pt x="662" y="4411"/>
                    </a:lnTo>
                    <a:cubicBezTo>
                      <a:pt x="662" y="4222"/>
                      <a:pt x="820" y="4065"/>
                      <a:pt x="1009" y="4065"/>
                    </a:cubicBezTo>
                    <a:close/>
                    <a:moveTo>
                      <a:pt x="6490" y="4096"/>
                    </a:moveTo>
                    <a:cubicBezTo>
                      <a:pt x="6679" y="4096"/>
                      <a:pt x="6837" y="4254"/>
                      <a:pt x="6837" y="4474"/>
                    </a:cubicBezTo>
                    <a:lnTo>
                      <a:pt x="6837" y="5136"/>
                    </a:lnTo>
                    <a:cubicBezTo>
                      <a:pt x="6837" y="5325"/>
                      <a:pt x="6679" y="5482"/>
                      <a:pt x="6490" y="5482"/>
                    </a:cubicBezTo>
                    <a:cubicBezTo>
                      <a:pt x="6301" y="5482"/>
                      <a:pt x="6144" y="5325"/>
                      <a:pt x="6144" y="5136"/>
                    </a:cubicBezTo>
                    <a:lnTo>
                      <a:pt x="6144" y="4474"/>
                    </a:lnTo>
                    <a:cubicBezTo>
                      <a:pt x="6144" y="4254"/>
                      <a:pt x="6301" y="4096"/>
                      <a:pt x="6490" y="4096"/>
                    </a:cubicBezTo>
                    <a:close/>
                    <a:moveTo>
                      <a:pt x="4443" y="4537"/>
                    </a:moveTo>
                    <a:cubicBezTo>
                      <a:pt x="4726" y="4726"/>
                      <a:pt x="5073" y="4789"/>
                      <a:pt x="5451" y="4789"/>
                    </a:cubicBezTo>
                    <a:lnTo>
                      <a:pt x="5451" y="5136"/>
                    </a:lnTo>
                    <a:cubicBezTo>
                      <a:pt x="5451" y="6081"/>
                      <a:pt x="4663" y="6869"/>
                      <a:pt x="3718" y="6869"/>
                    </a:cubicBezTo>
                    <a:cubicBezTo>
                      <a:pt x="2773" y="6869"/>
                      <a:pt x="2048" y="6081"/>
                      <a:pt x="2048" y="5136"/>
                    </a:cubicBezTo>
                    <a:lnTo>
                      <a:pt x="2048" y="4789"/>
                    </a:lnTo>
                    <a:lnTo>
                      <a:pt x="3056" y="4789"/>
                    </a:lnTo>
                    <a:cubicBezTo>
                      <a:pt x="3148" y="4789"/>
                      <a:pt x="3241" y="4790"/>
                      <a:pt x="3333" y="4790"/>
                    </a:cubicBezTo>
                    <a:cubicBezTo>
                      <a:pt x="3749" y="4790"/>
                      <a:pt x="4159" y="4769"/>
                      <a:pt x="4443" y="4537"/>
                    </a:cubicBezTo>
                    <a:close/>
                    <a:moveTo>
                      <a:pt x="3813" y="1"/>
                    </a:moveTo>
                    <a:cubicBezTo>
                      <a:pt x="2111" y="1"/>
                      <a:pt x="725" y="1387"/>
                      <a:pt x="725" y="3088"/>
                    </a:cubicBezTo>
                    <a:lnTo>
                      <a:pt x="725" y="3466"/>
                    </a:lnTo>
                    <a:cubicBezTo>
                      <a:pt x="347" y="3624"/>
                      <a:pt x="63" y="4002"/>
                      <a:pt x="63" y="4474"/>
                    </a:cubicBezTo>
                    <a:lnTo>
                      <a:pt x="63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98" y="6144"/>
                      <a:pt x="1355" y="6112"/>
                      <a:pt x="1513" y="6049"/>
                    </a:cubicBezTo>
                    <a:cubicBezTo>
                      <a:pt x="1891" y="6932"/>
                      <a:pt x="2741" y="7562"/>
                      <a:pt x="3781" y="7562"/>
                    </a:cubicBezTo>
                    <a:cubicBezTo>
                      <a:pt x="4789" y="7562"/>
                      <a:pt x="5671" y="6932"/>
                      <a:pt x="6018" y="6049"/>
                    </a:cubicBezTo>
                    <a:cubicBezTo>
                      <a:pt x="6175" y="6112"/>
                      <a:pt x="6333" y="6144"/>
                      <a:pt x="6522" y="6144"/>
                    </a:cubicBezTo>
                    <a:cubicBezTo>
                      <a:pt x="7089" y="6144"/>
                      <a:pt x="7562" y="5671"/>
                      <a:pt x="7562" y="5136"/>
                    </a:cubicBezTo>
                    <a:lnTo>
                      <a:pt x="7562" y="4474"/>
                    </a:lnTo>
                    <a:cubicBezTo>
                      <a:pt x="7562" y="4033"/>
                      <a:pt x="7278" y="3624"/>
                      <a:pt x="6869" y="3466"/>
                    </a:cubicBezTo>
                    <a:lnTo>
                      <a:pt x="6869" y="3088"/>
                    </a:lnTo>
                    <a:cubicBezTo>
                      <a:pt x="6869" y="1387"/>
                      <a:pt x="5514" y="1"/>
                      <a:pt x="38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221;p65">
                <a:extLst>
                  <a:ext uri="{FF2B5EF4-FFF2-40B4-BE49-F238E27FC236}">
                    <a16:creationId xmlns:a16="http://schemas.microsoft.com/office/drawing/2014/main" id="{11DED51F-5E83-4610-A793-38064336AA05}"/>
                  </a:ext>
                </a:extLst>
              </p:cNvPr>
              <p:cNvSpPr/>
              <p:nvPr/>
            </p:nvSpPr>
            <p:spPr>
              <a:xfrm>
                <a:off x="-33503700" y="2070250"/>
                <a:ext cx="1213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5483" extrusionOk="0">
                    <a:moveTo>
                      <a:pt x="3151" y="726"/>
                    </a:moveTo>
                    <a:cubicBezTo>
                      <a:pt x="3687" y="726"/>
                      <a:pt x="4222" y="1198"/>
                      <a:pt x="4222" y="1734"/>
                    </a:cubicBezTo>
                    <a:lnTo>
                      <a:pt x="4222" y="2112"/>
                    </a:lnTo>
                    <a:cubicBezTo>
                      <a:pt x="3939" y="2112"/>
                      <a:pt x="3655" y="2112"/>
                      <a:pt x="3592" y="1986"/>
                    </a:cubicBezTo>
                    <a:cubicBezTo>
                      <a:pt x="3529" y="1954"/>
                      <a:pt x="3498" y="1828"/>
                      <a:pt x="3498" y="1734"/>
                    </a:cubicBezTo>
                    <a:cubicBezTo>
                      <a:pt x="3498" y="1545"/>
                      <a:pt x="3340" y="1387"/>
                      <a:pt x="3151" y="1387"/>
                    </a:cubicBezTo>
                    <a:cubicBezTo>
                      <a:pt x="2962" y="1387"/>
                      <a:pt x="2804" y="1545"/>
                      <a:pt x="2804" y="1734"/>
                    </a:cubicBezTo>
                    <a:cubicBezTo>
                      <a:pt x="2804" y="1828"/>
                      <a:pt x="2804" y="1954"/>
                      <a:pt x="2710" y="1986"/>
                    </a:cubicBezTo>
                    <a:cubicBezTo>
                      <a:pt x="2636" y="2060"/>
                      <a:pt x="2487" y="2090"/>
                      <a:pt x="2312" y="2090"/>
                    </a:cubicBezTo>
                    <a:cubicBezTo>
                      <a:pt x="2189" y="2090"/>
                      <a:pt x="2053" y="2075"/>
                      <a:pt x="1922" y="2049"/>
                    </a:cubicBezTo>
                    <a:lnTo>
                      <a:pt x="694" y="2049"/>
                    </a:lnTo>
                    <a:lnTo>
                      <a:pt x="694" y="1734"/>
                    </a:lnTo>
                    <a:cubicBezTo>
                      <a:pt x="694" y="1198"/>
                      <a:pt x="1166" y="726"/>
                      <a:pt x="1765" y="726"/>
                    </a:cubicBezTo>
                    <a:close/>
                    <a:moveTo>
                      <a:pt x="3151" y="2521"/>
                    </a:moveTo>
                    <a:cubicBezTo>
                      <a:pt x="3435" y="2742"/>
                      <a:pt x="3813" y="2773"/>
                      <a:pt x="4222" y="2773"/>
                    </a:cubicBezTo>
                    <a:lnTo>
                      <a:pt x="4222" y="3120"/>
                    </a:lnTo>
                    <a:cubicBezTo>
                      <a:pt x="4159" y="4034"/>
                      <a:pt x="3372" y="4853"/>
                      <a:pt x="2426" y="4853"/>
                    </a:cubicBezTo>
                    <a:cubicBezTo>
                      <a:pt x="1481" y="4853"/>
                      <a:pt x="694" y="4065"/>
                      <a:pt x="694" y="3120"/>
                    </a:cubicBezTo>
                    <a:lnTo>
                      <a:pt x="694" y="2773"/>
                    </a:lnTo>
                    <a:lnTo>
                      <a:pt x="1765" y="2773"/>
                    </a:lnTo>
                    <a:cubicBezTo>
                      <a:pt x="1859" y="2773"/>
                      <a:pt x="2836" y="2773"/>
                      <a:pt x="3151" y="2521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1" y="757"/>
                      <a:pt x="1" y="1702"/>
                    </a:cubicBezTo>
                    <a:lnTo>
                      <a:pt x="1" y="3088"/>
                    </a:lnTo>
                    <a:cubicBezTo>
                      <a:pt x="1" y="4412"/>
                      <a:pt x="1103" y="5483"/>
                      <a:pt x="2395" y="5483"/>
                    </a:cubicBezTo>
                    <a:cubicBezTo>
                      <a:pt x="3750" y="5483"/>
                      <a:pt x="4789" y="4380"/>
                      <a:pt x="4789" y="3088"/>
                    </a:cubicBezTo>
                    <a:lnTo>
                      <a:pt x="4789" y="1702"/>
                    </a:lnTo>
                    <a:cubicBezTo>
                      <a:pt x="4852" y="789"/>
                      <a:pt x="4065" y="1"/>
                      <a:pt x="3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2667;p66">
              <a:extLst>
                <a:ext uri="{FF2B5EF4-FFF2-40B4-BE49-F238E27FC236}">
                  <a16:creationId xmlns:a16="http://schemas.microsoft.com/office/drawing/2014/main" id="{275F82A8-530C-4BA5-892B-CB480EBBA645}"/>
                </a:ext>
              </a:extLst>
            </p:cNvPr>
            <p:cNvGrpSpPr/>
            <p:nvPr/>
          </p:nvGrpSpPr>
          <p:grpSpPr>
            <a:xfrm>
              <a:off x="5625117" y="3396304"/>
              <a:ext cx="271576" cy="270268"/>
              <a:chOff x="-49786250" y="2316650"/>
              <a:chExt cx="300900" cy="299450"/>
            </a:xfrm>
          </p:grpSpPr>
          <p:sp>
            <p:nvSpPr>
              <p:cNvPr id="46" name="Google Shape;12668;p66">
                <a:extLst>
                  <a:ext uri="{FF2B5EF4-FFF2-40B4-BE49-F238E27FC236}">
                    <a16:creationId xmlns:a16="http://schemas.microsoft.com/office/drawing/2014/main" id="{5398B890-737D-4D5B-802E-9D7024A9810C}"/>
                  </a:ext>
                </a:extLst>
              </p:cNvPr>
              <p:cNvSpPr/>
              <p:nvPr/>
            </p:nvSpPr>
            <p:spPr>
              <a:xfrm>
                <a:off x="-49746875" y="2316650"/>
                <a:ext cx="217400" cy="299450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11978" extrusionOk="0">
                    <a:moveTo>
                      <a:pt x="4411" y="3944"/>
                    </a:moveTo>
                    <a:lnTo>
                      <a:pt x="5010" y="5110"/>
                    </a:lnTo>
                    <a:cubicBezTo>
                      <a:pt x="4837" y="5188"/>
                      <a:pt x="4640" y="5228"/>
                      <a:pt x="4439" y="5228"/>
                    </a:cubicBezTo>
                    <a:cubicBezTo>
                      <a:pt x="4238" y="5228"/>
                      <a:pt x="4033" y="5188"/>
                      <a:pt x="3844" y="5110"/>
                    </a:cubicBezTo>
                    <a:lnTo>
                      <a:pt x="4411" y="3944"/>
                    </a:lnTo>
                    <a:close/>
                    <a:moveTo>
                      <a:pt x="5136" y="5834"/>
                    </a:moveTo>
                    <a:lnTo>
                      <a:pt x="5136" y="8418"/>
                    </a:lnTo>
                    <a:lnTo>
                      <a:pt x="3718" y="8418"/>
                    </a:lnTo>
                    <a:lnTo>
                      <a:pt x="3718" y="5834"/>
                    </a:lnTo>
                    <a:cubicBezTo>
                      <a:pt x="3939" y="5897"/>
                      <a:pt x="4191" y="5960"/>
                      <a:pt x="4411" y="5960"/>
                    </a:cubicBezTo>
                    <a:cubicBezTo>
                      <a:pt x="4663" y="5960"/>
                      <a:pt x="4884" y="5897"/>
                      <a:pt x="5136" y="5834"/>
                    </a:cubicBezTo>
                    <a:close/>
                    <a:moveTo>
                      <a:pt x="4390" y="657"/>
                    </a:moveTo>
                    <a:cubicBezTo>
                      <a:pt x="5196" y="657"/>
                      <a:pt x="5982" y="942"/>
                      <a:pt x="6617" y="1455"/>
                    </a:cubicBezTo>
                    <a:cubicBezTo>
                      <a:pt x="7467" y="2117"/>
                      <a:pt x="7940" y="3156"/>
                      <a:pt x="7940" y="4196"/>
                    </a:cubicBezTo>
                    <a:cubicBezTo>
                      <a:pt x="7940" y="5078"/>
                      <a:pt x="7625" y="5897"/>
                      <a:pt x="7058" y="6527"/>
                    </a:cubicBezTo>
                    <a:cubicBezTo>
                      <a:pt x="6585" y="7095"/>
                      <a:pt x="6270" y="7756"/>
                      <a:pt x="6207" y="8418"/>
                    </a:cubicBezTo>
                    <a:lnTo>
                      <a:pt x="5829" y="8418"/>
                    </a:lnTo>
                    <a:lnTo>
                      <a:pt x="5829" y="5267"/>
                    </a:lnTo>
                    <a:cubicBezTo>
                      <a:pt x="5829" y="5236"/>
                      <a:pt x="5829" y="5141"/>
                      <a:pt x="5798" y="5110"/>
                    </a:cubicBezTo>
                    <a:lnTo>
                      <a:pt x="4726" y="2999"/>
                    </a:lnTo>
                    <a:cubicBezTo>
                      <a:pt x="4663" y="2873"/>
                      <a:pt x="4537" y="2778"/>
                      <a:pt x="4411" y="2778"/>
                    </a:cubicBezTo>
                    <a:cubicBezTo>
                      <a:pt x="4317" y="2778"/>
                      <a:pt x="4191" y="2873"/>
                      <a:pt x="4096" y="2999"/>
                    </a:cubicBezTo>
                    <a:lnTo>
                      <a:pt x="3057" y="5110"/>
                    </a:lnTo>
                    <a:cubicBezTo>
                      <a:pt x="2994" y="5141"/>
                      <a:pt x="2994" y="5236"/>
                      <a:pt x="2994" y="5267"/>
                    </a:cubicBezTo>
                    <a:lnTo>
                      <a:pt x="2994" y="8418"/>
                    </a:lnTo>
                    <a:lnTo>
                      <a:pt x="2647" y="8418"/>
                    </a:lnTo>
                    <a:cubicBezTo>
                      <a:pt x="2584" y="7756"/>
                      <a:pt x="2301" y="7095"/>
                      <a:pt x="1796" y="6527"/>
                    </a:cubicBezTo>
                    <a:cubicBezTo>
                      <a:pt x="1040" y="5708"/>
                      <a:pt x="757" y="4574"/>
                      <a:pt x="1009" y="3408"/>
                    </a:cubicBezTo>
                    <a:cubicBezTo>
                      <a:pt x="1261" y="2085"/>
                      <a:pt x="2332" y="1014"/>
                      <a:pt x="3687" y="731"/>
                    </a:cubicBezTo>
                    <a:cubicBezTo>
                      <a:pt x="3921" y="681"/>
                      <a:pt x="4156" y="657"/>
                      <a:pt x="4390" y="657"/>
                    </a:cubicBezTo>
                    <a:close/>
                    <a:moveTo>
                      <a:pt x="6207" y="9142"/>
                    </a:moveTo>
                    <a:lnTo>
                      <a:pt x="6207" y="9489"/>
                    </a:lnTo>
                    <a:cubicBezTo>
                      <a:pt x="6207" y="9678"/>
                      <a:pt x="6050" y="9835"/>
                      <a:pt x="5829" y="9835"/>
                    </a:cubicBezTo>
                    <a:lnTo>
                      <a:pt x="3057" y="9835"/>
                    </a:lnTo>
                    <a:cubicBezTo>
                      <a:pt x="2836" y="9835"/>
                      <a:pt x="2679" y="9678"/>
                      <a:pt x="2679" y="9489"/>
                    </a:cubicBezTo>
                    <a:lnTo>
                      <a:pt x="2679" y="9142"/>
                    </a:lnTo>
                    <a:close/>
                    <a:moveTo>
                      <a:pt x="5483" y="10529"/>
                    </a:moveTo>
                    <a:lnTo>
                      <a:pt x="5483" y="10907"/>
                    </a:lnTo>
                    <a:cubicBezTo>
                      <a:pt x="5483" y="11096"/>
                      <a:pt x="5325" y="11253"/>
                      <a:pt x="5136" y="11253"/>
                    </a:cubicBezTo>
                    <a:lnTo>
                      <a:pt x="3718" y="11253"/>
                    </a:lnTo>
                    <a:cubicBezTo>
                      <a:pt x="3529" y="11253"/>
                      <a:pt x="3372" y="11096"/>
                      <a:pt x="3372" y="10907"/>
                    </a:cubicBezTo>
                    <a:lnTo>
                      <a:pt x="3372" y="10529"/>
                    </a:lnTo>
                    <a:close/>
                    <a:moveTo>
                      <a:pt x="4318" y="0"/>
                    </a:moveTo>
                    <a:cubicBezTo>
                      <a:pt x="4056" y="0"/>
                      <a:pt x="3792" y="23"/>
                      <a:pt x="3529" y="69"/>
                    </a:cubicBezTo>
                    <a:cubicBezTo>
                      <a:pt x="1954" y="384"/>
                      <a:pt x="631" y="1707"/>
                      <a:pt x="284" y="3314"/>
                    </a:cubicBezTo>
                    <a:cubicBezTo>
                      <a:pt x="1" y="4637"/>
                      <a:pt x="379" y="6023"/>
                      <a:pt x="1261" y="7000"/>
                    </a:cubicBezTo>
                    <a:cubicBezTo>
                      <a:pt x="1702" y="7536"/>
                      <a:pt x="1986" y="8166"/>
                      <a:pt x="1986" y="8796"/>
                    </a:cubicBezTo>
                    <a:lnTo>
                      <a:pt x="1986" y="9489"/>
                    </a:lnTo>
                    <a:cubicBezTo>
                      <a:pt x="1986" y="9961"/>
                      <a:pt x="2269" y="10371"/>
                      <a:pt x="2679" y="10466"/>
                    </a:cubicBezTo>
                    <a:lnTo>
                      <a:pt x="2679" y="10907"/>
                    </a:lnTo>
                    <a:cubicBezTo>
                      <a:pt x="2679" y="11505"/>
                      <a:pt x="3151" y="11978"/>
                      <a:pt x="3750" y="11978"/>
                    </a:cubicBezTo>
                    <a:lnTo>
                      <a:pt x="5168" y="11978"/>
                    </a:lnTo>
                    <a:cubicBezTo>
                      <a:pt x="5766" y="11978"/>
                      <a:pt x="6239" y="11505"/>
                      <a:pt x="6239" y="10907"/>
                    </a:cubicBezTo>
                    <a:lnTo>
                      <a:pt x="6239" y="10466"/>
                    </a:lnTo>
                    <a:cubicBezTo>
                      <a:pt x="6617" y="10308"/>
                      <a:pt x="6963" y="9930"/>
                      <a:pt x="6963" y="9489"/>
                    </a:cubicBezTo>
                    <a:lnTo>
                      <a:pt x="6963" y="8796"/>
                    </a:lnTo>
                    <a:cubicBezTo>
                      <a:pt x="6963" y="8166"/>
                      <a:pt x="7184" y="7536"/>
                      <a:pt x="7656" y="6969"/>
                    </a:cubicBezTo>
                    <a:cubicBezTo>
                      <a:pt x="8318" y="6212"/>
                      <a:pt x="8696" y="5236"/>
                      <a:pt x="8696" y="4228"/>
                    </a:cubicBezTo>
                    <a:cubicBezTo>
                      <a:pt x="8633" y="2967"/>
                      <a:pt x="8097" y="1739"/>
                      <a:pt x="7058" y="951"/>
                    </a:cubicBezTo>
                    <a:cubicBezTo>
                      <a:pt x="6285" y="328"/>
                      <a:pt x="5314" y="0"/>
                      <a:pt x="4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669;p66">
                <a:extLst>
                  <a:ext uri="{FF2B5EF4-FFF2-40B4-BE49-F238E27FC236}">
                    <a16:creationId xmlns:a16="http://schemas.microsoft.com/office/drawing/2014/main" id="{86F7EF78-58F8-44B9-8C1D-52FD532D8857}"/>
                  </a:ext>
                </a:extLst>
              </p:cNvPr>
              <p:cNvSpPr/>
              <p:nvPr/>
            </p:nvSpPr>
            <p:spPr>
              <a:xfrm>
                <a:off x="-49786250" y="2422325"/>
                <a:ext cx="362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694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50" y="127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670;p66">
                <a:extLst>
                  <a:ext uri="{FF2B5EF4-FFF2-40B4-BE49-F238E27FC236}">
                    <a16:creationId xmlns:a16="http://schemas.microsoft.com/office/drawing/2014/main" id="{E79283BD-6769-49DB-90D0-FFF5FFC12178}"/>
                  </a:ext>
                </a:extLst>
              </p:cNvPr>
              <p:cNvSpPr/>
              <p:nvPr/>
            </p:nvSpPr>
            <p:spPr>
              <a:xfrm>
                <a:off x="-49783900" y="2362475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391" y="0"/>
                    </a:moveTo>
                    <a:cubicBezTo>
                      <a:pt x="300" y="0"/>
                      <a:pt x="206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4"/>
                    </a:lnTo>
                    <a:cubicBezTo>
                      <a:pt x="694" y="1182"/>
                      <a:pt x="781" y="1205"/>
                      <a:pt x="871" y="1205"/>
                    </a:cubicBezTo>
                    <a:cubicBezTo>
                      <a:pt x="962" y="1205"/>
                      <a:pt x="1056" y="1182"/>
                      <a:pt x="1135" y="1134"/>
                    </a:cubicBezTo>
                    <a:cubicBezTo>
                      <a:pt x="1261" y="1008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671;p66">
                <a:extLst>
                  <a:ext uri="{FF2B5EF4-FFF2-40B4-BE49-F238E27FC236}">
                    <a16:creationId xmlns:a16="http://schemas.microsoft.com/office/drawing/2014/main" id="{2AD7FDCE-5150-415B-B7A7-FEC240C07083}"/>
                  </a:ext>
                </a:extLst>
              </p:cNvPr>
              <p:cNvSpPr/>
              <p:nvPr/>
            </p:nvSpPr>
            <p:spPr>
              <a:xfrm>
                <a:off x="-49783900" y="2468800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871" y="0"/>
                    </a:moveTo>
                    <a:cubicBezTo>
                      <a:pt x="781" y="0"/>
                      <a:pt x="694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77"/>
                      <a:pt x="127" y="1135"/>
                    </a:cubicBezTo>
                    <a:cubicBezTo>
                      <a:pt x="174" y="1182"/>
                      <a:pt x="261" y="1205"/>
                      <a:pt x="355" y="1205"/>
                    </a:cubicBezTo>
                    <a:cubicBezTo>
                      <a:pt x="450" y="1205"/>
                      <a:pt x="552" y="1182"/>
                      <a:pt x="631" y="1135"/>
                    </a:cubicBezTo>
                    <a:lnTo>
                      <a:pt x="1135" y="599"/>
                    </a:lnTo>
                    <a:cubicBezTo>
                      <a:pt x="1261" y="504"/>
                      <a:pt x="1261" y="252"/>
                      <a:pt x="1135" y="95"/>
                    </a:cubicBezTo>
                    <a:cubicBezTo>
                      <a:pt x="1056" y="32"/>
                      <a:pt x="962" y="0"/>
                      <a:pt x="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672;p66">
                <a:extLst>
                  <a:ext uri="{FF2B5EF4-FFF2-40B4-BE49-F238E27FC236}">
                    <a16:creationId xmlns:a16="http://schemas.microsoft.com/office/drawing/2014/main" id="{E8C52C23-2F43-4E70-AE6B-107254953439}"/>
                  </a:ext>
                </a:extLst>
              </p:cNvPr>
              <p:cNvSpPr/>
              <p:nvPr/>
            </p:nvSpPr>
            <p:spPr>
              <a:xfrm>
                <a:off x="-49520825" y="242155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673;p66">
                <a:extLst>
                  <a:ext uri="{FF2B5EF4-FFF2-40B4-BE49-F238E27FC236}">
                    <a16:creationId xmlns:a16="http://schemas.microsoft.com/office/drawing/2014/main" id="{8DD88701-C019-4887-B3AC-7F30739288D1}"/>
                  </a:ext>
                </a:extLst>
              </p:cNvPr>
              <p:cNvSpPr/>
              <p:nvPr/>
            </p:nvSpPr>
            <p:spPr>
              <a:xfrm>
                <a:off x="-49519250" y="2362475"/>
                <a:ext cx="315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3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45"/>
                      <a:pt x="127" y="1134"/>
                    </a:cubicBezTo>
                    <a:cubicBezTo>
                      <a:pt x="190" y="1213"/>
                      <a:pt x="276" y="1253"/>
                      <a:pt x="367" y="1253"/>
                    </a:cubicBezTo>
                    <a:cubicBezTo>
                      <a:pt x="457" y="1253"/>
                      <a:pt x="552" y="1213"/>
                      <a:pt x="631" y="1134"/>
                    </a:cubicBezTo>
                    <a:lnTo>
                      <a:pt x="1135" y="599"/>
                    </a:lnTo>
                    <a:cubicBezTo>
                      <a:pt x="1261" y="473"/>
                      <a:pt x="1261" y="252"/>
                      <a:pt x="1135" y="95"/>
                    </a:cubicBezTo>
                    <a:cubicBezTo>
                      <a:pt x="1088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674;p66">
                <a:extLst>
                  <a:ext uri="{FF2B5EF4-FFF2-40B4-BE49-F238E27FC236}">
                    <a16:creationId xmlns:a16="http://schemas.microsoft.com/office/drawing/2014/main" id="{5D050F89-4580-4258-8EBA-4A7E2863E091}"/>
                  </a:ext>
                </a:extLst>
              </p:cNvPr>
              <p:cNvSpPr/>
              <p:nvPr/>
            </p:nvSpPr>
            <p:spPr>
              <a:xfrm>
                <a:off x="-49519250" y="2468800"/>
                <a:ext cx="315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06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5"/>
                    </a:lnTo>
                    <a:cubicBezTo>
                      <a:pt x="694" y="1182"/>
                      <a:pt x="780" y="1205"/>
                      <a:pt x="871" y="1205"/>
                    </a:cubicBezTo>
                    <a:cubicBezTo>
                      <a:pt x="962" y="1205"/>
                      <a:pt x="1056" y="1182"/>
                      <a:pt x="1135" y="1135"/>
                    </a:cubicBezTo>
                    <a:cubicBezTo>
                      <a:pt x="1261" y="1009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12317;p65">
            <a:extLst>
              <a:ext uri="{FF2B5EF4-FFF2-40B4-BE49-F238E27FC236}">
                <a16:creationId xmlns:a16="http://schemas.microsoft.com/office/drawing/2014/main" id="{5362A212-400F-4AA9-847A-793054601BDD}"/>
              </a:ext>
            </a:extLst>
          </p:cNvPr>
          <p:cNvGrpSpPr/>
          <p:nvPr/>
        </p:nvGrpSpPr>
        <p:grpSpPr>
          <a:xfrm>
            <a:off x="274015" y="2444530"/>
            <a:ext cx="513866" cy="507074"/>
            <a:chOff x="-34418125" y="2271100"/>
            <a:chExt cx="296950" cy="293025"/>
          </a:xfrm>
        </p:grpSpPr>
        <p:sp>
          <p:nvSpPr>
            <p:cNvPr id="58" name="Google Shape;12318;p65">
              <a:extLst>
                <a:ext uri="{FF2B5EF4-FFF2-40B4-BE49-F238E27FC236}">
                  <a16:creationId xmlns:a16="http://schemas.microsoft.com/office/drawing/2014/main" id="{555B7988-560A-4BEB-8AAB-6044A375BFD8}"/>
                </a:ext>
              </a:extLst>
            </p:cNvPr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19;p65">
              <a:extLst>
                <a:ext uri="{FF2B5EF4-FFF2-40B4-BE49-F238E27FC236}">
                  <a16:creationId xmlns:a16="http://schemas.microsoft.com/office/drawing/2014/main" id="{87947CC7-1574-4F92-802A-EEC097253E8A}"/>
                </a:ext>
              </a:extLst>
            </p:cNvPr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20;p65">
              <a:extLst>
                <a:ext uri="{FF2B5EF4-FFF2-40B4-BE49-F238E27FC236}">
                  <a16:creationId xmlns:a16="http://schemas.microsoft.com/office/drawing/2014/main" id="{0F9B2B73-7974-4A32-9C20-96BE719EF97F}"/>
                </a:ext>
              </a:extLst>
            </p:cNvPr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21;p65">
              <a:extLst>
                <a:ext uri="{FF2B5EF4-FFF2-40B4-BE49-F238E27FC236}">
                  <a16:creationId xmlns:a16="http://schemas.microsoft.com/office/drawing/2014/main" id="{0E0381A1-01AF-4C93-82D4-900D5E97E718}"/>
                </a:ext>
              </a:extLst>
            </p:cNvPr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22;p65">
              <a:extLst>
                <a:ext uri="{FF2B5EF4-FFF2-40B4-BE49-F238E27FC236}">
                  <a16:creationId xmlns:a16="http://schemas.microsoft.com/office/drawing/2014/main" id="{16F41275-2965-425B-A64B-DD5D8C7067CC}"/>
                </a:ext>
              </a:extLst>
            </p:cNvPr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2229;p65">
            <a:extLst>
              <a:ext uri="{FF2B5EF4-FFF2-40B4-BE49-F238E27FC236}">
                <a16:creationId xmlns:a16="http://schemas.microsoft.com/office/drawing/2014/main" id="{B2EE8DC9-D9B6-4769-B55B-737BE377C53D}"/>
              </a:ext>
            </a:extLst>
          </p:cNvPr>
          <p:cNvGrpSpPr/>
          <p:nvPr/>
        </p:nvGrpSpPr>
        <p:grpSpPr>
          <a:xfrm>
            <a:off x="299838" y="3228637"/>
            <a:ext cx="409700" cy="439476"/>
            <a:chOff x="-31874100" y="1939525"/>
            <a:chExt cx="271750" cy="291500"/>
          </a:xfrm>
        </p:grpSpPr>
        <p:sp>
          <p:nvSpPr>
            <p:cNvPr id="64" name="Google Shape;12230;p65">
              <a:extLst>
                <a:ext uri="{FF2B5EF4-FFF2-40B4-BE49-F238E27FC236}">
                  <a16:creationId xmlns:a16="http://schemas.microsoft.com/office/drawing/2014/main" id="{5D762AE4-4376-4724-8818-35C032A6F2A8}"/>
                </a:ext>
              </a:extLst>
            </p:cNvPr>
            <p:cNvSpPr/>
            <p:nvPr/>
          </p:nvSpPr>
          <p:spPr>
            <a:xfrm>
              <a:off x="-31874100" y="2132475"/>
              <a:ext cx="271750" cy="98550"/>
            </a:xfrm>
            <a:custGeom>
              <a:avLst/>
              <a:gdLst/>
              <a:ahLst/>
              <a:cxnLst/>
              <a:rect l="l" t="t" r="r" b="b"/>
              <a:pathLst>
                <a:path w="10870" h="3942" extrusionOk="0">
                  <a:moveTo>
                    <a:pt x="2080" y="1135"/>
                  </a:moveTo>
                  <a:lnTo>
                    <a:pt x="2300" y="1576"/>
                  </a:lnTo>
                  <a:cubicBezTo>
                    <a:pt x="2363" y="1702"/>
                    <a:pt x="2458" y="1734"/>
                    <a:pt x="2584" y="1765"/>
                  </a:cubicBezTo>
                  <a:lnTo>
                    <a:pt x="3056" y="1860"/>
                  </a:lnTo>
                  <a:lnTo>
                    <a:pt x="2710" y="2206"/>
                  </a:lnTo>
                  <a:cubicBezTo>
                    <a:pt x="2615" y="2269"/>
                    <a:pt x="2584" y="2395"/>
                    <a:pt x="2615" y="2521"/>
                  </a:cubicBezTo>
                  <a:lnTo>
                    <a:pt x="2710" y="2994"/>
                  </a:lnTo>
                  <a:lnTo>
                    <a:pt x="2269" y="2773"/>
                  </a:lnTo>
                  <a:cubicBezTo>
                    <a:pt x="2237" y="2710"/>
                    <a:pt x="2143" y="2710"/>
                    <a:pt x="2111" y="2710"/>
                  </a:cubicBezTo>
                  <a:cubicBezTo>
                    <a:pt x="2080" y="2710"/>
                    <a:pt x="1985" y="2710"/>
                    <a:pt x="1954" y="2773"/>
                  </a:cubicBezTo>
                  <a:lnTo>
                    <a:pt x="1513" y="2994"/>
                  </a:lnTo>
                  <a:lnTo>
                    <a:pt x="1607" y="2521"/>
                  </a:lnTo>
                  <a:cubicBezTo>
                    <a:pt x="1607" y="2395"/>
                    <a:pt x="1607" y="2301"/>
                    <a:pt x="1513" y="2206"/>
                  </a:cubicBezTo>
                  <a:lnTo>
                    <a:pt x="1166" y="1860"/>
                  </a:lnTo>
                  <a:lnTo>
                    <a:pt x="1639" y="1765"/>
                  </a:lnTo>
                  <a:cubicBezTo>
                    <a:pt x="1670" y="1765"/>
                    <a:pt x="1796" y="1702"/>
                    <a:pt x="1828" y="1576"/>
                  </a:cubicBezTo>
                  <a:lnTo>
                    <a:pt x="2080" y="1135"/>
                  </a:lnTo>
                  <a:close/>
                  <a:moveTo>
                    <a:pt x="5514" y="1135"/>
                  </a:moveTo>
                  <a:lnTo>
                    <a:pt x="5734" y="1576"/>
                  </a:lnTo>
                  <a:cubicBezTo>
                    <a:pt x="5766" y="1702"/>
                    <a:pt x="5892" y="1734"/>
                    <a:pt x="6018" y="1765"/>
                  </a:cubicBezTo>
                  <a:lnTo>
                    <a:pt x="6490" y="1860"/>
                  </a:lnTo>
                  <a:lnTo>
                    <a:pt x="6144" y="2206"/>
                  </a:lnTo>
                  <a:cubicBezTo>
                    <a:pt x="6049" y="2269"/>
                    <a:pt x="6018" y="2395"/>
                    <a:pt x="6049" y="2521"/>
                  </a:cubicBezTo>
                  <a:lnTo>
                    <a:pt x="6144" y="2994"/>
                  </a:lnTo>
                  <a:lnTo>
                    <a:pt x="5703" y="2773"/>
                  </a:lnTo>
                  <a:cubicBezTo>
                    <a:pt x="5671" y="2710"/>
                    <a:pt x="5577" y="2710"/>
                    <a:pt x="5545" y="2710"/>
                  </a:cubicBezTo>
                  <a:cubicBezTo>
                    <a:pt x="5514" y="2710"/>
                    <a:pt x="5419" y="2710"/>
                    <a:pt x="5388" y="2773"/>
                  </a:cubicBezTo>
                  <a:lnTo>
                    <a:pt x="4947" y="2994"/>
                  </a:lnTo>
                  <a:lnTo>
                    <a:pt x="5041" y="2521"/>
                  </a:lnTo>
                  <a:cubicBezTo>
                    <a:pt x="5041" y="2395"/>
                    <a:pt x="5041" y="2301"/>
                    <a:pt x="4947" y="2206"/>
                  </a:cubicBezTo>
                  <a:lnTo>
                    <a:pt x="4600" y="1860"/>
                  </a:lnTo>
                  <a:lnTo>
                    <a:pt x="4978" y="1765"/>
                  </a:lnTo>
                  <a:cubicBezTo>
                    <a:pt x="5104" y="1765"/>
                    <a:pt x="5199" y="1702"/>
                    <a:pt x="5262" y="1576"/>
                  </a:cubicBezTo>
                  <a:lnTo>
                    <a:pt x="5514" y="1135"/>
                  </a:lnTo>
                  <a:close/>
                  <a:moveTo>
                    <a:pt x="8916" y="1135"/>
                  </a:moveTo>
                  <a:lnTo>
                    <a:pt x="9168" y="1576"/>
                  </a:lnTo>
                  <a:cubicBezTo>
                    <a:pt x="9200" y="1702"/>
                    <a:pt x="9326" y="1734"/>
                    <a:pt x="9452" y="1765"/>
                  </a:cubicBezTo>
                  <a:lnTo>
                    <a:pt x="9924" y="1860"/>
                  </a:lnTo>
                  <a:lnTo>
                    <a:pt x="9546" y="2206"/>
                  </a:lnTo>
                  <a:cubicBezTo>
                    <a:pt x="9483" y="2269"/>
                    <a:pt x="9452" y="2395"/>
                    <a:pt x="9483" y="2521"/>
                  </a:cubicBezTo>
                  <a:lnTo>
                    <a:pt x="9546" y="2994"/>
                  </a:lnTo>
                  <a:lnTo>
                    <a:pt x="9137" y="2773"/>
                  </a:lnTo>
                  <a:cubicBezTo>
                    <a:pt x="9074" y="2710"/>
                    <a:pt x="9011" y="2710"/>
                    <a:pt x="8979" y="2710"/>
                  </a:cubicBezTo>
                  <a:cubicBezTo>
                    <a:pt x="8916" y="2710"/>
                    <a:pt x="8853" y="2710"/>
                    <a:pt x="8822" y="2773"/>
                  </a:cubicBezTo>
                  <a:lnTo>
                    <a:pt x="8381" y="2994"/>
                  </a:lnTo>
                  <a:lnTo>
                    <a:pt x="8444" y="2521"/>
                  </a:lnTo>
                  <a:cubicBezTo>
                    <a:pt x="8444" y="2395"/>
                    <a:pt x="8444" y="2301"/>
                    <a:pt x="8381" y="2206"/>
                  </a:cubicBezTo>
                  <a:lnTo>
                    <a:pt x="8034" y="1860"/>
                  </a:lnTo>
                  <a:lnTo>
                    <a:pt x="8412" y="1765"/>
                  </a:lnTo>
                  <a:cubicBezTo>
                    <a:pt x="8538" y="1765"/>
                    <a:pt x="8601" y="1702"/>
                    <a:pt x="8696" y="1576"/>
                  </a:cubicBezTo>
                  <a:lnTo>
                    <a:pt x="8916" y="1135"/>
                  </a:lnTo>
                  <a:close/>
                  <a:moveTo>
                    <a:pt x="2048" y="1"/>
                  </a:moveTo>
                  <a:cubicBezTo>
                    <a:pt x="1922" y="1"/>
                    <a:pt x="1796" y="64"/>
                    <a:pt x="1733" y="190"/>
                  </a:cubicBezTo>
                  <a:lnTo>
                    <a:pt x="1292" y="1104"/>
                  </a:lnTo>
                  <a:lnTo>
                    <a:pt x="315" y="1261"/>
                  </a:lnTo>
                  <a:cubicBezTo>
                    <a:pt x="189" y="1261"/>
                    <a:pt x="63" y="1387"/>
                    <a:pt x="32" y="1482"/>
                  </a:cubicBezTo>
                  <a:cubicBezTo>
                    <a:pt x="0" y="1608"/>
                    <a:pt x="32" y="1765"/>
                    <a:pt x="95" y="1860"/>
                  </a:cubicBezTo>
                  <a:lnTo>
                    <a:pt x="819" y="2553"/>
                  </a:lnTo>
                  <a:lnTo>
                    <a:pt x="662" y="3561"/>
                  </a:lnTo>
                  <a:cubicBezTo>
                    <a:pt x="630" y="3655"/>
                    <a:pt x="693" y="3813"/>
                    <a:pt x="788" y="3876"/>
                  </a:cubicBezTo>
                  <a:cubicBezTo>
                    <a:pt x="862" y="3913"/>
                    <a:pt x="925" y="3928"/>
                    <a:pt x="990" y="3928"/>
                  </a:cubicBezTo>
                  <a:cubicBezTo>
                    <a:pt x="1035" y="3928"/>
                    <a:pt x="1082" y="3920"/>
                    <a:pt x="1134" y="3907"/>
                  </a:cubicBezTo>
                  <a:lnTo>
                    <a:pt x="2048" y="3435"/>
                  </a:lnTo>
                  <a:lnTo>
                    <a:pt x="2962" y="3907"/>
                  </a:lnTo>
                  <a:cubicBezTo>
                    <a:pt x="2998" y="3931"/>
                    <a:pt x="3039" y="3942"/>
                    <a:pt x="3082" y="3942"/>
                  </a:cubicBezTo>
                  <a:cubicBezTo>
                    <a:pt x="3153" y="3942"/>
                    <a:pt x="3230" y="3915"/>
                    <a:pt x="3308" y="3876"/>
                  </a:cubicBezTo>
                  <a:cubicBezTo>
                    <a:pt x="3434" y="3781"/>
                    <a:pt x="3466" y="3655"/>
                    <a:pt x="3434" y="3561"/>
                  </a:cubicBezTo>
                  <a:lnTo>
                    <a:pt x="3277" y="2553"/>
                  </a:lnTo>
                  <a:lnTo>
                    <a:pt x="3749" y="2080"/>
                  </a:lnTo>
                  <a:lnTo>
                    <a:pt x="4222" y="2553"/>
                  </a:lnTo>
                  <a:lnTo>
                    <a:pt x="4064" y="3561"/>
                  </a:lnTo>
                  <a:cubicBezTo>
                    <a:pt x="4001" y="3655"/>
                    <a:pt x="4096" y="3813"/>
                    <a:pt x="4159" y="3876"/>
                  </a:cubicBezTo>
                  <a:cubicBezTo>
                    <a:pt x="4233" y="3913"/>
                    <a:pt x="4307" y="3928"/>
                    <a:pt x="4380" y="3928"/>
                  </a:cubicBezTo>
                  <a:cubicBezTo>
                    <a:pt x="4433" y="3928"/>
                    <a:pt x="4485" y="3920"/>
                    <a:pt x="4537" y="3907"/>
                  </a:cubicBezTo>
                  <a:lnTo>
                    <a:pt x="5419" y="3435"/>
                  </a:lnTo>
                  <a:lnTo>
                    <a:pt x="6333" y="3907"/>
                  </a:lnTo>
                  <a:cubicBezTo>
                    <a:pt x="6381" y="3931"/>
                    <a:pt x="6429" y="3942"/>
                    <a:pt x="6475" y="3942"/>
                  </a:cubicBezTo>
                  <a:cubicBezTo>
                    <a:pt x="6550" y="3942"/>
                    <a:pt x="6621" y="3915"/>
                    <a:pt x="6679" y="3876"/>
                  </a:cubicBezTo>
                  <a:cubicBezTo>
                    <a:pt x="6805" y="3781"/>
                    <a:pt x="6837" y="3655"/>
                    <a:pt x="6805" y="3561"/>
                  </a:cubicBezTo>
                  <a:lnTo>
                    <a:pt x="6648" y="2553"/>
                  </a:lnTo>
                  <a:lnTo>
                    <a:pt x="7120" y="2080"/>
                  </a:lnTo>
                  <a:lnTo>
                    <a:pt x="7593" y="2553"/>
                  </a:lnTo>
                  <a:lnTo>
                    <a:pt x="7435" y="3561"/>
                  </a:lnTo>
                  <a:cubicBezTo>
                    <a:pt x="7404" y="3655"/>
                    <a:pt x="7467" y="3813"/>
                    <a:pt x="7561" y="3876"/>
                  </a:cubicBezTo>
                  <a:cubicBezTo>
                    <a:pt x="7635" y="3913"/>
                    <a:pt x="7698" y="3928"/>
                    <a:pt x="7763" y="3928"/>
                  </a:cubicBezTo>
                  <a:cubicBezTo>
                    <a:pt x="7809" y="3928"/>
                    <a:pt x="7856" y="3920"/>
                    <a:pt x="7908" y="3907"/>
                  </a:cubicBezTo>
                  <a:lnTo>
                    <a:pt x="8822" y="3435"/>
                  </a:lnTo>
                  <a:lnTo>
                    <a:pt x="9735" y="3907"/>
                  </a:lnTo>
                  <a:cubicBezTo>
                    <a:pt x="9771" y="3931"/>
                    <a:pt x="9812" y="3942"/>
                    <a:pt x="9856" y="3942"/>
                  </a:cubicBezTo>
                  <a:cubicBezTo>
                    <a:pt x="9926" y="3942"/>
                    <a:pt x="10004" y="3915"/>
                    <a:pt x="10082" y="3876"/>
                  </a:cubicBezTo>
                  <a:cubicBezTo>
                    <a:pt x="10208" y="3781"/>
                    <a:pt x="10239" y="3655"/>
                    <a:pt x="10208" y="3561"/>
                  </a:cubicBezTo>
                  <a:lnTo>
                    <a:pt x="10050" y="2553"/>
                  </a:lnTo>
                  <a:lnTo>
                    <a:pt x="10743" y="1860"/>
                  </a:lnTo>
                  <a:cubicBezTo>
                    <a:pt x="10838" y="1765"/>
                    <a:pt x="10869" y="1608"/>
                    <a:pt x="10838" y="1482"/>
                  </a:cubicBezTo>
                  <a:cubicBezTo>
                    <a:pt x="10775" y="1387"/>
                    <a:pt x="10680" y="1293"/>
                    <a:pt x="10554" y="1261"/>
                  </a:cubicBezTo>
                  <a:lnTo>
                    <a:pt x="9578" y="1104"/>
                  </a:lnTo>
                  <a:lnTo>
                    <a:pt x="9137" y="190"/>
                  </a:lnTo>
                  <a:cubicBezTo>
                    <a:pt x="9105" y="64"/>
                    <a:pt x="8979" y="1"/>
                    <a:pt x="8822" y="1"/>
                  </a:cubicBezTo>
                  <a:cubicBezTo>
                    <a:pt x="8696" y="1"/>
                    <a:pt x="8570" y="64"/>
                    <a:pt x="8507" y="190"/>
                  </a:cubicBezTo>
                  <a:lnTo>
                    <a:pt x="8066" y="1104"/>
                  </a:lnTo>
                  <a:lnTo>
                    <a:pt x="7120" y="1261"/>
                  </a:lnTo>
                  <a:lnTo>
                    <a:pt x="6175" y="1104"/>
                  </a:lnTo>
                  <a:lnTo>
                    <a:pt x="5734" y="190"/>
                  </a:lnTo>
                  <a:cubicBezTo>
                    <a:pt x="5703" y="64"/>
                    <a:pt x="5577" y="1"/>
                    <a:pt x="5419" y="1"/>
                  </a:cubicBezTo>
                  <a:cubicBezTo>
                    <a:pt x="5262" y="1"/>
                    <a:pt x="5199" y="64"/>
                    <a:pt x="5104" y="190"/>
                  </a:cubicBezTo>
                  <a:lnTo>
                    <a:pt x="4695" y="1104"/>
                  </a:lnTo>
                  <a:lnTo>
                    <a:pt x="3749" y="1261"/>
                  </a:lnTo>
                  <a:lnTo>
                    <a:pt x="2804" y="1104"/>
                  </a:lnTo>
                  <a:lnTo>
                    <a:pt x="2363" y="190"/>
                  </a:lnTo>
                  <a:cubicBezTo>
                    <a:pt x="2332" y="64"/>
                    <a:pt x="2206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31;p65">
              <a:extLst>
                <a:ext uri="{FF2B5EF4-FFF2-40B4-BE49-F238E27FC236}">
                  <a16:creationId xmlns:a16="http://schemas.microsoft.com/office/drawing/2014/main" id="{C147239A-DEEE-472A-AD70-9BF187F28B5F}"/>
                </a:ext>
              </a:extLst>
            </p:cNvPr>
            <p:cNvSpPr/>
            <p:nvPr/>
          </p:nvSpPr>
          <p:spPr>
            <a:xfrm>
              <a:off x="-31830775" y="1939525"/>
              <a:ext cx="189050" cy="189825"/>
            </a:xfrm>
            <a:custGeom>
              <a:avLst/>
              <a:gdLst/>
              <a:ahLst/>
              <a:cxnLst/>
              <a:rect l="l" t="t" r="r" b="b"/>
              <a:pathLst>
                <a:path w="7562" h="7593" extrusionOk="0">
                  <a:moveTo>
                    <a:pt x="3718" y="662"/>
                  </a:moveTo>
                  <a:cubicBezTo>
                    <a:pt x="5072" y="662"/>
                    <a:pt x="6144" y="1764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1" y="2048"/>
                    <a:pt x="4411" y="2048"/>
                  </a:cubicBezTo>
                  <a:lnTo>
                    <a:pt x="3025" y="2048"/>
                  </a:lnTo>
                  <a:cubicBezTo>
                    <a:pt x="2142" y="2048"/>
                    <a:pt x="1481" y="2678"/>
                    <a:pt x="1323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23" y="1764"/>
                    <a:pt x="2426" y="662"/>
                    <a:pt x="3718" y="662"/>
                  </a:cubicBezTo>
                  <a:close/>
                  <a:moveTo>
                    <a:pt x="4348" y="2773"/>
                  </a:moveTo>
                  <a:cubicBezTo>
                    <a:pt x="4915" y="2773"/>
                    <a:pt x="5387" y="3245"/>
                    <a:pt x="5387" y="3781"/>
                  </a:cubicBezTo>
                  <a:lnTo>
                    <a:pt x="5387" y="4127"/>
                  </a:lnTo>
                  <a:lnTo>
                    <a:pt x="5387" y="4127"/>
                  </a:lnTo>
                  <a:cubicBezTo>
                    <a:pt x="5153" y="4127"/>
                    <a:pt x="4907" y="4122"/>
                    <a:pt x="4820" y="4064"/>
                  </a:cubicBezTo>
                  <a:cubicBezTo>
                    <a:pt x="4789" y="4033"/>
                    <a:pt x="4757" y="3907"/>
                    <a:pt x="4757" y="3812"/>
                  </a:cubicBezTo>
                  <a:cubicBezTo>
                    <a:pt x="4757" y="3623"/>
                    <a:pt x="4600" y="3466"/>
                    <a:pt x="4411" y="3466"/>
                  </a:cubicBezTo>
                  <a:cubicBezTo>
                    <a:pt x="4190" y="3466"/>
                    <a:pt x="4033" y="3623"/>
                    <a:pt x="4033" y="3812"/>
                  </a:cubicBezTo>
                  <a:cubicBezTo>
                    <a:pt x="4033" y="3907"/>
                    <a:pt x="4033" y="4033"/>
                    <a:pt x="3970" y="4064"/>
                  </a:cubicBezTo>
                  <a:cubicBezTo>
                    <a:pt x="3907" y="4127"/>
                    <a:pt x="3789" y="4143"/>
                    <a:pt x="3643" y="4143"/>
                  </a:cubicBezTo>
                  <a:cubicBezTo>
                    <a:pt x="3497" y="4143"/>
                    <a:pt x="3324" y="4127"/>
                    <a:pt x="3151" y="4127"/>
                  </a:cubicBezTo>
                  <a:lnTo>
                    <a:pt x="1953" y="4127"/>
                  </a:lnTo>
                  <a:lnTo>
                    <a:pt x="1953" y="3781"/>
                  </a:lnTo>
                  <a:cubicBezTo>
                    <a:pt x="1953" y="3214"/>
                    <a:pt x="2426" y="2773"/>
                    <a:pt x="2993" y="2773"/>
                  </a:cubicBezTo>
                  <a:close/>
                  <a:moveTo>
                    <a:pt x="1008" y="4096"/>
                  </a:moveTo>
                  <a:cubicBezTo>
                    <a:pt x="1197" y="4096"/>
                    <a:pt x="1355" y="4253"/>
                    <a:pt x="1355" y="4442"/>
                  </a:cubicBezTo>
                  <a:lnTo>
                    <a:pt x="1355" y="5135"/>
                  </a:lnTo>
                  <a:cubicBezTo>
                    <a:pt x="1323" y="5356"/>
                    <a:pt x="1197" y="5482"/>
                    <a:pt x="1008" y="5482"/>
                  </a:cubicBezTo>
                  <a:cubicBezTo>
                    <a:pt x="819" y="5482"/>
                    <a:pt x="662" y="5324"/>
                    <a:pt x="662" y="5135"/>
                  </a:cubicBezTo>
                  <a:lnTo>
                    <a:pt x="662" y="4442"/>
                  </a:lnTo>
                  <a:cubicBezTo>
                    <a:pt x="662" y="4253"/>
                    <a:pt x="819" y="4096"/>
                    <a:pt x="1008" y="4096"/>
                  </a:cubicBezTo>
                  <a:close/>
                  <a:moveTo>
                    <a:pt x="6459" y="4127"/>
                  </a:moveTo>
                  <a:cubicBezTo>
                    <a:pt x="6648" y="4127"/>
                    <a:pt x="6805" y="4285"/>
                    <a:pt x="6805" y="4505"/>
                  </a:cubicBezTo>
                  <a:lnTo>
                    <a:pt x="6805" y="5167"/>
                  </a:lnTo>
                  <a:cubicBezTo>
                    <a:pt x="6805" y="5356"/>
                    <a:pt x="6648" y="5513"/>
                    <a:pt x="6459" y="5513"/>
                  </a:cubicBezTo>
                  <a:cubicBezTo>
                    <a:pt x="6238" y="5513"/>
                    <a:pt x="6081" y="5356"/>
                    <a:pt x="6081" y="5167"/>
                  </a:cubicBezTo>
                  <a:lnTo>
                    <a:pt x="6081" y="4505"/>
                  </a:lnTo>
                  <a:cubicBezTo>
                    <a:pt x="6081" y="4285"/>
                    <a:pt x="6238" y="4127"/>
                    <a:pt x="6459" y="4127"/>
                  </a:cubicBezTo>
                  <a:close/>
                  <a:moveTo>
                    <a:pt x="4442" y="4568"/>
                  </a:moveTo>
                  <a:cubicBezTo>
                    <a:pt x="4726" y="4757"/>
                    <a:pt x="5072" y="4820"/>
                    <a:pt x="5450" y="4820"/>
                  </a:cubicBezTo>
                  <a:lnTo>
                    <a:pt x="5450" y="5167"/>
                  </a:lnTo>
                  <a:cubicBezTo>
                    <a:pt x="5450" y="6112"/>
                    <a:pt x="4663" y="6900"/>
                    <a:pt x="3718" y="6900"/>
                  </a:cubicBezTo>
                  <a:cubicBezTo>
                    <a:pt x="2772" y="6900"/>
                    <a:pt x="2048" y="6112"/>
                    <a:pt x="2048" y="5167"/>
                  </a:cubicBezTo>
                  <a:lnTo>
                    <a:pt x="2048" y="4820"/>
                  </a:lnTo>
                  <a:lnTo>
                    <a:pt x="3214" y="4820"/>
                  </a:lnTo>
                  <a:cubicBezTo>
                    <a:pt x="3305" y="4820"/>
                    <a:pt x="3394" y="4821"/>
                    <a:pt x="3479" y="4821"/>
                  </a:cubicBezTo>
                  <a:cubicBezTo>
                    <a:pt x="3863" y="4821"/>
                    <a:pt x="4184" y="4800"/>
                    <a:pt x="4442" y="4568"/>
                  </a:cubicBezTo>
                  <a:close/>
                  <a:moveTo>
                    <a:pt x="3718" y="0"/>
                  </a:moveTo>
                  <a:cubicBezTo>
                    <a:pt x="2048" y="0"/>
                    <a:pt x="662" y="1386"/>
                    <a:pt x="662" y="3119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505"/>
                  </a:cubicBezTo>
                  <a:lnTo>
                    <a:pt x="0" y="5167"/>
                  </a:lnTo>
                  <a:cubicBezTo>
                    <a:pt x="0" y="5703"/>
                    <a:pt x="473" y="6175"/>
                    <a:pt x="1008" y="6175"/>
                  </a:cubicBezTo>
                  <a:cubicBezTo>
                    <a:pt x="1197" y="6175"/>
                    <a:pt x="1355" y="6144"/>
                    <a:pt x="1512" y="6081"/>
                  </a:cubicBezTo>
                  <a:cubicBezTo>
                    <a:pt x="1890" y="6963"/>
                    <a:pt x="2741" y="7593"/>
                    <a:pt x="3781" y="7593"/>
                  </a:cubicBezTo>
                  <a:cubicBezTo>
                    <a:pt x="4789" y="7593"/>
                    <a:pt x="5671" y="6963"/>
                    <a:pt x="6018" y="6049"/>
                  </a:cubicBezTo>
                  <a:cubicBezTo>
                    <a:pt x="6175" y="6144"/>
                    <a:pt x="6333" y="6175"/>
                    <a:pt x="6522" y="6175"/>
                  </a:cubicBezTo>
                  <a:cubicBezTo>
                    <a:pt x="7089" y="6175"/>
                    <a:pt x="7561" y="5703"/>
                    <a:pt x="7561" y="5167"/>
                  </a:cubicBezTo>
                  <a:lnTo>
                    <a:pt x="7561" y="4474"/>
                  </a:lnTo>
                  <a:cubicBezTo>
                    <a:pt x="7561" y="4064"/>
                    <a:pt x="7278" y="3655"/>
                    <a:pt x="6868" y="3497"/>
                  </a:cubicBezTo>
                  <a:lnTo>
                    <a:pt x="6868" y="3119"/>
                  </a:lnTo>
                  <a:cubicBezTo>
                    <a:pt x="6805" y="1386"/>
                    <a:pt x="5419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13277;p68">
            <a:extLst>
              <a:ext uri="{FF2B5EF4-FFF2-40B4-BE49-F238E27FC236}">
                <a16:creationId xmlns:a16="http://schemas.microsoft.com/office/drawing/2014/main" id="{9A74835F-0F3F-4705-B5F2-718F2405FD28}"/>
              </a:ext>
            </a:extLst>
          </p:cNvPr>
          <p:cNvGrpSpPr/>
          <p:nvPr/>
        </p:nvGrpSpPr>
        <p:grpSpPr>
          <a:xfrm>
            <a:off x="328757" y="3939246"/>
            <a:ext cx="373797" cy="558472"/>
            <a:chOff x="-3443250" y="2765725"/>
            <a:chExt cx="188275" cy="292225"/>
          </a:xfrm>
        </p:grpSpPr>
        <p:sp>
          <p:nvSpPr>
            <p:cNvPr id="67" name="Google Shape;13278;p68">
              <a:extLst>
                <a:ext uri="{FF2B5EF4-FFF2-40B4-BE49-F238E27FC236}">
                  <a16:creationId xmlns:a16="http://schemas.microsoft.com/office/drawing/2014/main" id="{97C83C66-27E1-4C7E-91DB-36C8C465ADDF}"/>
                </a:ext>
              </a:extLst>
            </p:cNvPr>
            <p:cNvSpPr/>
            <p:nvPr/>
          </p:nvSpPr>
          <p:spPr>
            <a:xfrm>
              <a:off x="-3443250" y="2765725"/>
              <a:ext cx="188275" cy="292225"/>
            </a:xfrm>
            <a:custGeom>
              <a:avLst/>
              <a:gdLst/>
              <a:ahLst/>
              <a:cxnLst/>
              <a:rect l="l" t="t" r="r" b="b"/>
              <a:pathLst>
                <a:path w="7531" h="11689" extrusionOk="0">
                  <a:moveTo>
                    <a:pt x="6491" y="662"/>
                  </a:moveTo>
                  <a:cubicBezTo>
                    <a:pt x="6711" y="662"/>
                    <a:pt x="6869" y="820"/>
                    <a:pt x="6869" y="1009"/>
                  </a:cubicBezTo>
                  <a:lnTo>
                    <a:pt x="6869" y="7908"/>
                  </a:lnTo>
                  <a:cubicBezTo>
                    <a:pt x="6869" y="8097"/>
                    <a:pt x="6711" y="8255"/>
                    <a:pt x="6491" y="8255"/>
                  </a:cubicBezTo>
                  <a:lnTo>
                    <a:pt x="1040" y="8255"/>
                  </a:lnTo>
                  <a:cubicBezTo>
                    <a:pt x="851" y="8255"/>
                    <a:pt x="694" y="8097"/>
                    <a:pt x="694" y="7908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4821" y="8948"/>
                  </a:moveTo>
                  <a:lnTo>
                    <a:pt x="4821" y="10996"/>
                  </a:lnTo>
                  <a:lnTo>
                    <a:pt x="2773" y="10996"/>
                  </a:lnTo>
                  <a:lnTo>
                    <a:pt x="2773" y="8948"/>
                  </a:ln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7908"/>
                  </a:lnTo>
                  <a:cubicBezTo>
                    <a:pt x="1" y="8475"/>
                    <a:pt x="473" y="8917"/>
                    <a:pt x="1040" y="8917"/>
                  </a:cubicBezTo>
                  <a:lnTo>
                    <a:pt x="2049" y="8917"/>
                  </a:lnTo>
                  <a:lnTo>
                    <a:pt x="2049" y="10964"/>
                  </a:lnTo>
                  <a:lnTo>
                    <a:pt x="1040" y="10964"/>
                  </a:lnTo>
                  <a:cubicBezTo>
                    <a:pt x="851" y="10964"/>
                    <a:pt x="694" y="11122"/>
                    <a:pt x="694" y="11342"/>
                  </a:cubicBezTo>
                  <a:cubicBezTo>
                    <a:pt x="694" y="11531"/>
                    <a:pt x="851" y="11689"/>
                    <a:pt x="1040" y="11689"/>
                  </a:cubicBezTo>
                  <a:lnTo>
                    <a:pt x="6491" y="11689"/>
                  </a:lnTo>
                  <a:cubicBezTo>
                    <a:pt x="6711" y="11689"/>
                    <a:pt x="6869" y="11531"/>
                    <a:pt x="6869" y="11342"/>
                  </a:cubicBezTo>
                  <a:cubicBezTo>
                    <a:pt x="6869" y="11122"/>
                    <a:pt x="6711" y="10964"/>
                    <a:pt x="6491" y="10964"/>
                  </a:cubicBezTo>
                  <a:lnTo>
                    <a:pt x="5483" y="10964"/>
                  </a:lnTo>
                  <a:lnTo>
                    <a:pt x="5483" y="8917"/>
                  </a:lnTo>
                  <a:lnTo>
                    <a:pt x="6491" y="8917"/>
                  </a:lnTo>
                  <a:cubicBezTo>
                    <a:pt x="7058" y="8917"/>
                    <a:pt x="7531" y="8475"/>
                    <a:pt x="7531" y="7908"/>
                  </a:cubicBezTo>
                  <a:lnTo>
                    <a:pt x="7531" y="1009"/>
                  </a:lnTo>
                  <a:cubicBezTo>
                    <a:pt x="7531" y="442"/>
                    <a:pt x="7089" y="1"/>
                    <a:pt x="6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279;p68">
              <a:extLst>
                <a:ext uri="{FF2B5EF4-FFF2-40B4-BE49-F238E27FC236}">
                  <a16:creationId xmlns:a16="http://schemas.microsoft.com/office/drawing/2014/main" id="{0C61809B-F194-4622-B1B3-A747A5884041}"/>
                </a:ext>
              </a:extLst>
            </p:cNvPr>
            <p:cNvSpPr/>
            <p:nvPr/>
          </p:nvSpPr>
          <p:spPr>
            <a:xfrm>
              <a:off x="-3411725" y="2799375"/>
              <a:ext cx="124450" cy="86100"/>
            </a:xfrm>
            <a:custGeom>
              <a:avLst/>
              <a:gdLst/>
              <a:ahLst/>
              <a:cxnLst/>
              <a:rect l="l" t="t" r="r" b="b"/>
              <a:pathLst>
                <a:path w="4978" h="3444" extrusionOk="0">
                  <a:moveTo>
                    <a:pt x="1859" y="1144"/>
                  </a:moveTo>
                  <a:lnTo>
                    <a:pt x="2678" y="2750"/>
                  </a:lnTo>
                  <a:lnTo>
                    <a:pt x="1040" y="2750"/>
                  </a:lnTo>
                  <a:lnTo>
                    <a:pt x="1859" y="1144"/>
                  </a:lnTo>
                  <a:close/>
                  <a:moveTo>
                    <a:pt x="3151" y="1049"/>
                  </a:moveTo>
                  <a:lnTo>
                    <a:pt x="4033" y="2782"/>
                  </a:lnTo>
                  <a:lnTo>
                    <a:pt x="3403" y="2782"/>
                  </a:lnTo>
                  <a:lnTo>
                    <a:pt x="3403" y="2750"/>
                  </a:lnTo>
                  <a:lnTo>
                    <a:pt x="2804" y="1553"/>
                  </a:lnTo>
                  <a:lnTo>
                    <a:pt x="3151" y="1049"/>
                  </a:lnTo>
                  <a:close/>
                  <a:moveTo>
                    <a:pt x="3213" y="1"/>
                  </a:moveTo>
                  <a:cubicBezTo>
                    <a:pt x="3110" y="1"/>
                    <a:pt x="3003" y="48"/>
                    <a:pt x="2930" y="135"/>
                  </a:cubicBezTo>
                  <a:lnTo>
                    <a:pt x="2457" y="829"/>
                  </a:lnTo>
                  <a:lnTo>
                    <a:pt x="2142" y="198"/>
                  </a:lnTo>
                  <a:cubicBezTo>
                    <a:pt x="2079" y="72"/>
                    <a:pt x="1961" y="9"/>
                    <a:pt x="1839" y="9"/>
                  </a:cubicBezTo>
                  <a:cubicBezTo>
                    <a:pt x="1717" y="9"/>
                    <a:pt x="1591" y="72"/>
                    <a:pt x="1512" y="198"/>
                  </a:cubicBezTo>
                  <a:lnTo>
                    <a:pt x="126" y="2939"/>
                  </a:lnTo>
                  <a:cubicBezTo>
                    <a:pt x="0" y="3191"/>
                    <a:pt x="158" y="3443"/>
                    <a:pt x="441" y="3443"/>
                  </a:cubicBezTo>
                  <a:lnTo>
                    <a:pt x="4537" y="3443"/>
                  </a:lnTo>
                  <a:cubicBezTo>
                    <a:pt x="4757" y="3443"/>
                    <a:pt x="4978" y="3191"/>
                    <a:pt x="4852" y="2939"/>
                  </a:cubicBezTo>
                  <a:lnTo>
                    <a:pt x="3497" y="198"/>
                  </a:lnTo>
                  <a:cubicBezTo>
                    <a:pt x="3446" y="63"/>
                    <a:pt x="3332" y="1"/>
                    <a:pt x="3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280;p68">
              <a:extLst>
                <a:ext uri="{FF2B5EF4-FFF2-40B4-BE49-F238E27FC236}">
                  <a16:creationId xmlns:a16="http://schemas.microsoft.com/office/drawing/2014/main" id="{32A5C4A4-F48D-4999-A367-313F7BAD33AA}"/>
                </a:ext>
              </a:extLst>
            </p:cNvPr>
            <p:cNvSpPr/>
            <p:nvPr/>
          </p:nvSpPr>
          <p:spPr>
            <a:xfrm>
              <a:off x="-3392825" y="2903575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281;p68">
              <a:extLst>
                <a:ext uri="{FF2B5EF4-FFF2-40B4-BE49-F238E27FC236}">
                  <a16:creationId xmlns:a16="http://schemas.microsoft.com/office/drawing/2014/main" id="{C0138B07-A321-4F10-8DAB-979CDA3956D0}"/>
                </a:ext>
              </a:extLst>
            </p:cNvPr>
            <p:cNvSpPr/>
            <p:nvPr/>
          </p:nvSpPr>
          <p:spPr>
            <a:xfrm>
              <a:off x="-3392825" y="2938225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621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1"/>
          <p:cNvSpPr txBox="1">
            <a:spLocks noGrp="1"/>
          </p:cNvSpPr>
          <p:nvPr>
            <p:ph type="subTitle" idx="1"/>
          </p:nvPr>
        </p:nvSpPr>
        <p:spPr>
          <a:xfrm>
            <a:off x="3686347" y="1885634"/>
            <a:ext cx="1819995" cy="488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/>
              <a:t>Rapidez y facilidad.</a:t>
            </a:r>
            <a:endParaRPr sz="1600" dirty="0"/>
          </a:p>
        </p:txBody>
      </p:sp>
      <p:sp>
        <p:nvSpPr>
          <p:cNvPr id="4" name="Google Shape;1883;p26">
            <a:extLst>
              <a:ext uri="{FF2B5EF4-FFF2-40B4-BE49-F238E27FC236}">
                <a16:creationId xmlns:a16="http://schemas.microsoft.com/office/drawing/2014/main" id="{2B6B55D6-8D81-4904-9259-C66121A4A53D}"/>
              </a:ext>
            </a:extLst>
          </p:cNvPr>
          <p:cNvSpPr txBox="1">
            <a:spLocks/>
          </p:cNvSpPr>
          <p:nvPr/>
        </p:nvSpPr>
        <p:spPr>
          <a:xfrm>
            <a:off x="826175" y="1013710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 dirty="0"/>
              <a:t>Características de un  </a:t>
            </a:r>
            <a:r>
              <a:rPr lang="es-CO" sz="3600" dirty="0" err="1"/>
              <a:t>lms</a:t>
            </a:r>
            <a:endParaRPr lang="es-CO" sz="3600" dirty="0"/>
          </a:p>
        </p:txBody>
      </p:sp>
      <p:grpSp>
        <p:nvGrpSpPr>
          <p:cNvPr id="5" name="Google Shape;3085;p56">
            <a:extLst>
              <a:ext uri="{FF2B5EF4-FFF2-40B4-BE49-F238E27FC236}">
                <a16:creationId xmlns:a16="http://schemas.microsoft.com/office/drawing/2014/main" id="{61C4F745-9020-4400-A1E0-8D038A1B537C}"/>
              </a:ext>
            </a:extLst>
          </p:cNvPr>
          <p:cNvGrpSpPr/>
          <p:nvPr/>
        </p:nvGrpSpPr>
        <p:grpSpPr>
          <a:xfrm>
            <a:off x="1052951" y="1840306"/>
            <a:ext cx="1956390" cy="488400"/>
            <a:chOff x="4411970" y="2726085"/>
            <a:chExt cx="643107" cy="193659"/>
          </a:xfrm>
        </p:grpSpPr>
        <p:sp>
          <p:nvSpPr>
            <p:cNvPr id="6" name="Google Shape;3086;p56">
              <a:extLst>
                <a:ext uri="{FF2B5EF4-FFF2-40B4-BE49-F238E27FC236}">
                  <a16:creationId xmlns:a16="http://schemas.microsoft.com/office/drawing/2014/main" id="{758FCD5F-01BC-41BB-902B-664A9B4C3CC7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87;p56">
              <a:extLst>
                <a:ext uri="{FF2B5EF4-FFF2-40B4-BE49-F238E27FC236}">
                  <a16:creationId xmlns:a16="http://schemas.microsoft.com/office/drawing/2014/main" id="{7C9701F5-CE2F-4F4A-82AD-39E58981CEE4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88;p56">
              <a:extLst>
                <a:ext uri="{FF2B5EF4-FFF2-40B4-BE49-F238E27FC236}">
                  <a16:creationId xmlns:a16="http://schemas.microsoft.com/office/drawing/2014/main" id="{9EB391AE-0B09-44B7-BF4C-323ABB6CDEC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45" name="Google Shape;2045;p31"/>
          <p:cNvSpPr txBox="1">
            <a:spLocks noGrp="1"/>
          </p:cNvSpPr>
          <p:nvPr>
            <p:ph type="title"/>
          </p:nvPr>
        </p:nvSpPr>
        <p:spPr>
          <a:xfrm>
            <a:off x="1193010" y="1926106"/>
            <a:ext cx="1599599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usabilidad</a:t>
            </a:r>
            <a:endParaRPr dirty="0"/>
          </a:p>
        </p:txBody>
      </p:sp>
      <p:grpSp>
        <p:nvGrpSpPr>
          <p:cNvPr id="9" name="Google Shape;3085;p56">
            <a:extLst>
              <a:ext uri="{FF2B5EF4-FFF2-40B4-BE49-F238E27FC236}">
                <a16:creationId xmlns:a16="http://schemas.microsoft.com/office/drawing/2014/main" id="{6711C6AC-237D-47C1-BBC2-EA54454F28CE}"/>
              </a:ext>
            </a:extLst>
          </p:cNvPr>
          <p:cNvGrpSpPr/>
          <p:nvPr/>
        </p:nvGrpSpPr>
        <p:grpSpPr>
          <a:xfrm>
            <a:off x="1052951" y="2757154"/>
            <a:ext cx="1956390" cy="488400"/>
            <a:chOff x="4411970" y="2726085"/>
            <a:chExt cx="643107" cy="193659"/>
          </a:xfrm>
        </p:grpSpPr>
        <p:sp>
          <p:nvSpPr>
            <p:cNvPr id="10" name="Google Shape;3086;p56">
              <a:extLst>
                <a:ext uri="{FF2B5EF4-FFF2-40B4-BE49-F238E27FC236}">
                  <a16:creationId xmlns:a16="http://schemas.microsoft.com/office/drawing/2014/main" id="{93185736-B5BE-4DC0-B4C1-F7E573889267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87;p56">
              <a:extLst>
                <a:ext uri="{FF2B5EF4-FFF2-40B4-BE49-F238E27FC236}">
                  <a16:creationId xmlns:a16="http://schemas.microsoft.com/office/drawing/2014/main" id="{9F264B30-1E4E-47E9-9FE0-55FC7ADC02D5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8;p56">
              <a:extLst>
                <a:ext uri="{FF2B5EF4-FFF2-40B4-BE49-F238E27FC236}">
                  <a16:creationId xmlns:a16="http://schemas.microsoft.com/office/drawing/2014/main" id="{6139C528-5046-4F4F-91F3-73881C48627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2045;p31">
            <a:extLst>
              <a:ext uri="{FF2B5EF4-FFF2-40B4-BE49-F238E27FC236}">
                <a16:creationId xmlns:a16="http://schemas.microsoft.com/office/drawing/2014/main" id="{760F5E1B-C1F6-4211-AE0D-D6903EECDE30}"/>
              </a:ext>
            </a:extLst>
          </p:cNvPr>
          <p:cNvSpPr txBox="1">
            <a:spLocks/>
          </p:cNvSpPr>
          <p:nvPr/>
        </p:nvSpPr>
        <p:spPr>
          <a:xfrm>
            <a:off x="1193010" y="2842954"/>
            <a:ext cx="159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funcionalidad</a:t>
            </a:r>
          </a:p>
        </p:txBody>
      </p:sp>
      <p:grpSp>
        <p:nvGrpSpPr>
          <p:cNvPr id="14" name="Google Shape;3085;p56">
            <a:extLst>
              <a:ext uri="{FF2B5EF4-FFF2-40B4-BE49-F238E27FC236}">
                <a16:creationId xmlns:a16="http://schemas.microsoft.com/office/drawing/2014/main" id="{A0B865F9-80EB-4D33-AA6E-2965E1380264}"/>
              </a:ext>
            </a:extLst>
          </p:cNvPr>
          <p:cNvGrpSpPr/>
          <p:nvPr/>
        </p:nvGrpSpPr>
        <p:grpSpPr>
          <a:xfrm>
            <a:off x="1062108" y="3828244"/>
            <a:ext cx="1956390" cy="488400"/>
            <a:chOff x="4411970" y="2726085"/>
            <a:chExt cx="643107" cy="193659"/>
          </a:xfrm>
        </p:grpSpPr>
        <p:sp>
          <p:nvSpPr>
            <p:cNvPr id="15" name="Google Shape;3086;p56">
              <a:extLst>
                <a:ext uri="{FF2B5EF4-FFF2-40B4-BE49-F238E27FC236}">
                  <a16:creationId xmlns:a16="http://schemas.microsoft.com/office/drawing/2014/main" id="{DAFF2320-CC4C-4ECB-B07B-EF63AD97C5A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87;p56">
              <a:extLst>
                <a:ext uri="{FF2B5EF4-FFF2-40B4-BE49-F238E27FC236}">
                  <a16:creationId xmlns:a16="http://schemas.microsoft.com/office/drawing/2014/main" id="{EE2FBA3C-830E-47A3-BB9A-E1C55CD6667C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88;p56">
              <a:extLst>
                <a:ext uri="{FF2B5EF4-FFF2-40B4-BE49-F238E27FC236}">
                  <a16:creationId xmlns:a16="http://schemas.microsoft.com/office/drawing/2014/main" id="{72CCED6C-74AF-4F6C-B17F-76D6492E211C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2045;p31">
            <a:extLst>
              <a:ext uri="{FF2B5EF4-FFF2-40B4-BE49-F238E27FC236}">
                <a16:creationId xmlns:a16="http://schemas.microsoft.com/office/drawing/2014/main" id="{7E860429-156E-427C-8442-6BF2C7BB799A}"/>
              </a:ext>
            </a:extLst>
          </p:cNvPr>
          <p:cNvSpPr txBox="1">
            <a:spLocks/>
          </p:cNvSpPr>
          <p:nvPr/>
        </p:nvSpPr>
        <p:spPr>
          <a:xfrm>
            <a:off x="1202167" y="3914044"/>
            <a:ext cx="159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/>
              <a:t>ubicuidad</a:t>
            </a:r>
          </a:p>
        </p:txBody>
      </p:sp>
      <p:sp>
        <p:nvSpPr>
          <p:cNvPr id="24" name="Google Shape;2044;p31">
            <a:extLst>
              <a:ext uri="{FF2B5EF4-FFF2-40B4-BE49-F238E27FC236}">
                <a16:creationId xmlns:a16="http://schemas.microsoft.com/office/drawing/2014/main" id="{A806EB14-7D72-4C8C-AE51-C4F73A692FD9}"/>
              </a:ext>
            </a:extLst>
          </p:cNvPr>
          <p:cNvSpPr txBox="1">
            <a:spLocks/>
          </p:cNvSpPr>
          <p:nvPr/>
        </p:nvSpPr>
        <p:spPr>
          <a:xfrm>
            <a:off x="3686347" y="2749677"/>
            <a:ext cx="4518478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r>
              <a:rPr lang="es-CO" sz="1600" dirty="0"/>
              <a:t>Necesidades y requerimientos.</a:t>
            </a:r>
            <a:endParaRPr lang="es-ES" sz="1800" dirty="0"/>
          </a:p>
        </p:txBody>
      </p:sp>
      <p:sp>
        <p:nvSpPr>
          <p:cNvPr id="25" name="Google Shape;2044;p31">
            <a:extLst>
              <a:ext uri="{FF2B5EF4-FFF2-40B4-BE49-F238E27FC236}">
                <a16:creationId xmlns:a16="http://schemas.microsoft.com/office/drawing/2014/main" id="{9D1017F1-386B-47E0-AFDA-15CB4413DB03}"/>
              </a:ext>
            </a:extLst>
          </p:cNvPr>
          <p:cNvSpPr txBox="1">
            <a:spLocks/>
          </p:cNvSpPr>
          <p:nvPr/>
        </p:nvSpPr>
        <p:spPr>
          <a:xfrm>
            <a:off x="3686347" y="3828244"/>
            <a:ext cx="4284921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s-ES" sz="1600" dirty="0"/>
              <a:t>Capacidad de estar simultáneamente en varios espacios.</a:t>
            </a:r>
            <a:endParaRPr lang="es-ES" sz="1800" dirty="0"/>
          </a:p>
        </p:txBody>
      </p:sp>
      <p:grpSp>
        <p:nvGrpSpPr>
          <p:cNvPr id="27" name="Google Shape;10472;p60">
            <a:extLst>
              <a:ext uri="{FF2B5EF4-FFF2-40B4-BE49-F238E27FC236}">
                <a16:creationId xmlns:a16="http://schemas.microsoft.com/office/drawing/2014/main" id="{59356C22-DD18-4309-81B2-1057EFAB12B0}"/>
              </a:ext>
            </a:extLst>
          </p:cNvPr>
          <p:cNvGrpSpPr/>
          <p:nvPr/>
        </p:nvGrpSpPr>
        <p:grpSpPr>
          <a:xfrm>
            <a:off x="7952085" y="970984"/>
            <a:ext cx="685569" cy="723586"/>
            <a:chOff x="3398134" y="2057755"/>
            <a:chExt cx="704087" cy="743130"/>
          </a:xfrm>
        </p:grpSpPr>
        <p:grpSp>
          <p:nvGrpSpPr>
            <p:cNvPr id="28" name="Google Shape;10473;p60">
              <a:extLst>
                <a:ext uri="{FF2B5EF4-FFF2-40B4-BE49-F238E27FC236}">
                  <a16:creationId xmlns:a16="http://schemas.microsoft.com/office/drawing/2014/main" id="{2EF6656E-BDE1-46B0-ACED-BB233D90575F}"/>
                </a:ext>
              </a:extLst>
            </p:cNvPr>
            <p:cNvGrpSpPr/>
            <p:nvPr/>
          </p:nvGrpSpPr>
          <p:grpSpPr>
            <a:xfrm>
              <a:off x="3398134" y="2290183"/>
              <a:ext cx="315300" cy="219900"/>
              <a:chOff x="3398134" y="2290183"/>
              <a:chExt cx="315300" cy="219900"/>
            </a:xfrm>
          </p:grpSpPr>
          <p:sp>
            <p:nvSpPr>
              <p:cNvPr id="41" name="Google Shape;10474;p60">
                <a:extLst>
                  <a:ext uri="{FF2B5EF4-FFF2-40B4-BE49-F238E27FC236}">
                    <a16:creationId xmlns:a16="http://schemas.microsoft.com/office/drawing/2014/main" id="{11B7886C-39C5-4131-A772-0E10D5C1721F}"/>
                  </a:ext>
                </a:extLst>
              </p:cNvPr>
              <p:cNvSpPr/>
              <p:nvPr/>
            </p:nvSpPr>
            <p:spPr>
              <a:xfrm>
                <a:off x="3493534" y="2290183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" name="Google Shape;10475;p60">
                <a:extLst>
                  <a:ext uri="{FF2B5EF4-FFF2-40B4-BE49-F238E27FC236}">
                    <a16:creationId xmlns:a16="http://schemas.microsoft.com/office/drawing/2014/main" id="{BF8F5BB4-BEAD-46C2-BD0D-2194E89FCE70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rot="10800000">
                <a:off x="3398134" y="2400133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10476;p60">
              <a:extLst>
                <a:ext uri="{FF2B5EF4-FFF2-40B4-BE49-F238E27FC236}">
                  <a16:creationId xmlns:a16="http://schemas.microsoft.com/office/drawing/2014/main" id="{9867D59D-174C-40EC-B6DA-9EEC93B4C4A1}"/>
                </a:ext>
              </a:extLst>
            </p:cNvPr>
            <p:cNvGrpSpPr/>
            <p:nvPr/>
          </p:nvGrpSpPr>
          <p:grpSpPr>
            <a:xfrm>
              <a:off x="3547823" y="2467358"/>
              <a:ext cx="219900" cy="333527"/>
              <a:chOff x="3547823" y="2467358"/>
              <a:chExt cx="219900" cy="333527"/>
            </a:xfrm>
          </p:grpSpPr>
          <p:sp>
            <p:nvSpPr>
              <p:cNvPr id="39" name="Google Shape;10477;p60">
                <a:extLst>
                  <a:ext uri="{FF2B5EF4-FFF2-40B4-BE49-F238E27FC236}">
                    <a16:creationId xmlns:a16="http://schemas.microsoft.com/office/drawing/2014/main" id="{64A45D00-91D6-4D23-ACE4-51080A7739FB}"/>
                  </a:ext>
                </a:extLst>
              </p:cNvPr>
              <p:cNvSpPr/>
              <p:nvPr/>
            </p:nvSpPr>
            <p:spPr>
              <a:xfrm>
                <a:off x="3547823" y="2467358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" name="Google Shape;10478;p60">
                <a:extLst>
                  <a:ext uri="{FF2B5EF4-FFF2-40B4-BE49-F238E27FC236}">
                    <a16:creationId xmlns:a16="http://schemas.microsoft.com/office/drawing/2014/main" id="{F14AC42F-C144-4F24-951E-E7B9C755B897}"/>
                  </a:ext>
                </a:extLst>
              </p:cNvPr>
              <p:cNvCxnSpPr/>
              <p:nvPr/>
            </p:nvCxnSpPr>
            <p:spPr>
              <a:xfrm rot="10800000">
                <a:off x="3657701" y="268718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10479;p60">
              <a:extLst>
                <a:ext uri="{FF2B5EF4-FFF2-40B4-BE49-F238E27FC236}">
                  <a16:creationId xmlns:a16="http://schemas.microsoft.com/office/drawing/2014/main" id="{71B15960-1128-4093-BCED-3282121DDC52}"/>
                </a:ext>
              </a:extLst>
            </p:cNvPr>
            <p:cNvGrpSpPr/>
            <p:nvPr/>
          </p:nvGrpSpPr>
          <p:grpSpPr>
            <a:xfrm>
              <a:off x="3734138" y="2467358"/>
              <a:ext cx="219900" cy="333527"/>
              <a:chOff x="3734138" y="2467358"/>
              <a:chExt cx="219900" cy="333527"/>
            </a:xfrm>
          </p:grpSpPr>
          <p:sp>
            <p:nvSpPr>
              <p:cNvPr id="37" name="Google Shape;10480;p60">
                <a:extLst>
                  <a:ext uri="{FF2B5EF4-FFF2-40B4-BE49-F238E27FC236}">
                    <a16:creationId xmlns:a16="http://schemas.microsoft.com/office/drawing/2014/main" id="{5FF5260A-B9C6-42C0-9A7D-9D2FA7FA6308}"/>
                  </a:ext>
                </a:extLst>
              </p:cNvPr>
              <p:cNvSpPr/>
              <p:nvPr/>
            </p:nvSpPr>
            <p:spPr>
              <a:xfrm>
                <a:off x="3734138" y="2467358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10481;p60">
                <a:extLst>
                  <a:ext uri="{FF2B5EF4-FFF2-40B4-BE49-F238E27FC236}">
                    <a16:creationId xmlns:a16="http://schemas.microsoft.com/office/drawing/2014/main" id="{2AD38161-2C60-4993-BE1D-707E3D29272B}"/>
                  </a:ext>
                </a:extLst>
              </p:cNvPr>
              <p:cNvCxnSpPr/>
              <p:nvPr/>
            </p:nvCxnSpPr>
            <p:spPr>
              <a:xfrm rot="10800000">
                <a:off x="3844020" y="268718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" name="Google Shape;10482;p60">
              <a:extLst>
                <a:ext uri="{FF2B5EF4-FFF2-40B4-BE49-F238E27FC236}">
                  <a16:creationId xmlns:a16="http://schemas.microsoft.com/office/drawing/2014/main" id="{A3C83FC1-8C42-403E-9253-D9AD10A9CEE5}"/>
                </a:ext>
              </a:extLst>
            </p:cNvPr>
            <p:cNvGrpSpPr/>
            <p:nvPr/>
          </p:nvGrpSpPr>
          <p:grpSpPr>
            <a:xfrm>
              <a:off x="3787560" y="2288011"/>
              <a:ext cx="314661" cy="219900"/>
              <a:chOff x="3787560" y="2288011"/>
              <a:chExt cx="314661" cy="219900"/>
            </a:xfrm>
          </p:grpSpPr>
          <p:sp>
            <p:nvSpPr>
              <p:cNvPr id="35" name="Google Shape;10483;p60">
                <a:extLst>
                  <a:ext uri="{FF2B5EF4-FFF2-40B4-BE49-F238E27FC236}">
                    <a16:creationId xmlns:a16="http://schemas.microsoft.com/office/drawing/2014/main" id="{C65BE99F-6C07-41AD-92FA-82D1D99C6766}"/>
                  </a:ext>
                </a:extLst>
              </p:cNvPr>
              <p:cNvSpPr/>
              <p:nvPr/>
            </p:nvSpPr>
            <p:spPr>
              <a:xfrm>
                <a:off x="3787560" y="2288011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Google Shape;10484;p60">
                <a:extLst>
                  <a:ext uri="{FF2B5EF4-FFF2-40B4-BE49-F238E27FC236}">
                    <a16:creationId xmlns:a16="http://schemas.microsoft.com/office/drawing/2014/main" id="{A20C6E83-0F9B-48F2-8280-F280D9D6DD16}"/>
                  </a:ext>
                </a:extLst>
              </p:cNvPr>
              <p:cNvCxnSpPr/>
              <p:nvPr/>
            </p:nvCxnSpPr>
            <p:spPr>
              <a:xfrm rot="10800000">
                <a:off x="4007421" y="2400064"/>
                <a:ext cx="94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" name="Google Shape;10485;p60">
              <a:extLst>
                <a:ext uri="{FF2B5EF4-FFF2-40B4-BE49-F238E27FC236}">
                  <a16:creationId xmlns:a16="http://schemas.microsoft.com/office/drawing/2014/main" id="{1919D955-5E2A-4945-9EBA-2781DB92F1F4}"/>
                </a:ext>
              </a:extLst>
            </p:cNvPr>
            <p:cNvGrpSpPr/>
            <p:nvPr/>
          </p:nvGrpSpPr>
          <p:grpSpPr>
            <a:xfrm>
              <a:off x="3637290" y="2057755"/>
              <a:ext cx="219900" cy="335499"/>
              <a:chOff x="3637290" y="2057755"/>
              <a:chExt cx="219900" cy="335499"/>
            </a:xfrm>
          </p:grpSpPr>
          <p:sp>
            <p:nvSpPr>
              <p:cNvPr id="33" name="Google Shape;10486;p60">
                <a:extLst>
                  <a:ext uri="{FF2B5EF4-FFF2-40B4-BE49-F238E27FC236}">
                    <a16:creationId xmlns:a16="http://schemas.microsoft.com/office/drawing/2014/main" id="{4465998E-A24F-42C0-80B4-CBDCE8B0CC86}"/>
                  </a:ext>
                </a:extLst>
              </p:cNvPr>
              <p:cNvSpPr/>
              <p:nvPr/>
            </p:nvSpPr>
            <p:spPr>
              <a:xfrm>
                <a:off x="3637290" y="2173354"/>
                <a:ext cx="219900" cy="2199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" name="Google Shape;10487;p60">
                <a:extLst>
                  <a:ext uri="{FF2B5EF4-FFF2-40B4-BE49-F238E27FC236}">
                    <a16:creationId xmlns:a16="http://schemas.microsoft.com/office/drawing/2014/main" id="{7D5B33FB-892C-476C-A42B-50D14108F2DC}"/>
                  </a:ext>
                </a:extLst>
              </p:cNvPr>
              <p:cNvCxnSpPr/>
              <p:nvPr/>
            </p:nvCxnSpPr>
            <p:spPr>
              <a:xfrm rot="10800000">
                <a:off x="3747169" y="2057755"/>
                <a:ext cx="0" cy="11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" name="Google Shape;12759;p66">
            <a:extLst>
              <a:ext uri="{FF2B5EF4-FFF2-40B4-BE49-F238E27FC236}">
                <a16:creationId xmlns:a16="http://schemas.microsoft.com/office/drawing/2014/main" id="{D8B683B6-574F-48DC-ACC5-66A923CE900B}"/>
              </a:ext>
            </a:extLst>
          </p:cNvPr>
          <p:cNvGrpSpPr/>
          <p:nvPr/>
        </p:nvGrpSpPr>
        <p:grpSpPr>
          <a:xfrm>
            <a:off x="308578" y="2750611"/>
            <a:ext cx="535865" cy="535820"/>
            <a:chOff x="-47159525" y="2342000"/>
            <a:chExt cx="300900" cy="300875"/>
          </a:xfrm>
        </p:grpSpPr>
        <p:sp>
          <p:nvSpPr>
            <p:cNvPr id="44" name="Google Shape;12760;p66">
              <a:extLst>
                <a:ext uri="{FF2B5EF4-FFF2-40B4-BE49-F238E27FC236}">
                  <a16:creationId xmlns:a16="http://schemas.microsoft.com/office/drawing/2014/main" id="{31762113-BCD4-41F6-810B-3B0594CA588E}"/>
                </a:ext>
              </a:extLst>
            </p:cNvPr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61;p66">
              <a:extLst>
                <a:ext uri="{FF2B5EF4-FFF2-40B4-BE49-F238E27FC236}">
                  <a16:creationId xmlns:a16="http://schemas.microsoft.com/office/drawing/2014/main" id="{BD6E6519-D3A1-4F89-A545-062B534D6F28}"/>
                </a:ext>
              </a:extLst>
            </p:cNvPr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62;p66">
              <a:extLst>
                <a:ext uri="{FF2B5EF4-FFF2-40B4-BE49-F238E27FC236}">
                  <a16:creationId xmlns:a16="http://schemas.microsoft.com/office/drawing/2014/main" id="{4004EC1C-1F8B-4F97-A366-FC183DCE45E2}"/>
                </a:ext>
              </a:extLst>
            </p:cNvPr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63;p66">
              <a:extLst>
                <a:ext uri="{FF2B5EF4-FFF2-40B4-BE49-F238E27FC236}">
                  <a16:creationId xmlns:a16="http://schemas.microsoft.com/office/drawing/2014/main" id="{D152A97B-27A5-4CBE-9971-7ABC4E5ACCF3}"/>
                </a:ext>
              </a:extLst>
            </p:cNvPr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64;p66">
              <a:extLst>
                <a:ext uri="{FF2B5EF4-FFF2-40B4-BE49-F238E27FC236}">
                  <a16:creationId xmlns:a16="http://schemas.microsoft.com/office/drawing/2014/main" id="{444C8392-4AB1-452E-8C51-9ED7F8411C52}"/>
                </a:ext>
              </a:extLst>
            </p:cNvPr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736;p66">
            <a:extLst>
              <a:ext uri="{FF2B5EF4-FFF2-40B4-BE49-F238E27FC236}">
                <a16:creationId xmlns:a16="http://schemas.microsoft.com/office/drawing/2014/main" id="{AB33C408-B33B-4677-AF7C-AC02090A3D6D}"/>
              </a:ext>
            </a:extLst>
          </p:cNvPr>
          <p:cNvGrpSpPr/>
          <p:nvPr/>
        </p:nvGrpSpPr>
        <p:grpSpPr>
          <a:xfrm>
            <a:off x="358884" y="1885172"/>
            <a:ext cx="411694" cy="409066"/>
            <a:chOff x="-45665400" y="2703250"/>
            <a:chExt cx="301500" cy="299575"/>
          </a:xfrm>
        </p:grpSpPr>
        <p:sp>
          <p:nvSpPr>
            <p:cNvPr id="50" name="Google Shape;12737;p66">
              <a:extLst>
                <a:ext uri="{FF2B5EF4-FFF2-40B4-BE49-F238E27FC236}">
                  <a16:creationId xmlns:a16="http://schemas.microsoft.com/office/drawing/2014/main" id="{6ECAEBF1-2B21-43FA-886B-125A29B45C02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38;p66">
              <a:extLst>
                <a:ext uri="{FF2B5EF4-FFF2-40B4-BE49-F238E27FC236}">
                  <a16:creationId xmlns:a16="http://schemas.microsoft.com/office/drawing/2014/main" id="{5FA71848-08C7-42E0-A4FE-8D5E26BDA630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39;p66">
              <a:extLst>
                <a:ext uri="{FF2B5EF4-FFF2-40B4-BE49-F238E27FC236}">
                  <a16:creationId xmlns:a16="http://schemas.microsoft.com/office/drawing/2014/main" id="{A2F6FAC3-8C84-4209-A6DF-D723E32622CD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40;p66">
              <a:extLst>
                <a:ext uri="{FF2B5EF4-FFF2-40B4-BE49-F238E27FC236}">
                  <a16:creationId xmlns:a16="http://schemas.microsoft.com/office/drawing/2014/main" id="{6F489FB6-729A-4C5C-83F5-43679F8EAC8D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3161;p68">
            <a:extLst>
              <a:ext uri="{FF2B5EF4-FFF2-40B4-BE49-F238E27FC236}">
                <a16:creationId xmlns:a16="http://schemas.microsoft.com/office/drawing/2014/main" id="{48771614-BB4B-468A-A8CE-F918469755EB}"/>
              </a:ext>
            </a:extLst>
          </p:cNvPr>
          <p:cNvGrpSpPr/>
          <p:nvPr/>
        </p:nvGrpSpPr>
        <p:grpSpPr>
          <a:xfrm>
            <a:off x="275244" y="3823123"/>
            <a:ext cx="581369" cy="579841"/>
            <a:chOff x="-4570325" y="2405775"/>
            <a:chExt cx="294600" cy="293825"/>
          </a:xfrm>
        </p:grpSpPr>
        <p:sp>
          <p:nvSpPr>
            <p:cNvPr id="55" name="Google Shape;13162;p68">
              <a:extLst>
                <a:ext uri="{FF2B5EF4-FFF2-40B4-BE49-F238E27FC236}">
                  <a16:creationId xmlns:a16="http://schemas.microsoft.com/office/drawing/2014/main" id="{46302328-F3EA-4337-B6BD-CCF0DDC404A8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63;p68">
              <a:extLst>
                <a:ext uri="{FF2B5EF4-FFF2-40B4-BE49-F238E27FC236}">
                  <a16:creationId xmlns:a16="http://schemas.microsoft.com/office/drawing/2014/main" id="{9E0BF2BF-F866-420A-B503-365505FD3667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301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4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2506" name="Google Shape;2506;p46"/>
          <p:cNvSpPr txBox="1"/>
          <p:nvPr/>
        </p:nvSpPr>
        <p:spPr>
          <a:xfrm>
            <a:off x="285333" y="2543646"/>
            <a:ext cx="2649253" cy="219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</a:rPr>
              <a:t>Los LMS de código abierto son gratuitos y están basados en línea. Los usuarios pueden modificar el código fuente para adaptarlo a sus necesidades y establecer una apariencia coherente para su plataforma de aprendizaje, así como también el contenido que reside en ella. </a:t>
            </a:r>
            <a:endParaRPr lang="en-US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507" name="Google Shape;2507;p46"/>
          <p:cNvSpPr txBox="1"/>
          <p:nvPr/>
        </p:nvSpPr>
        <p:spPr>
          <a:xfrm>
            <a:off x="333421" y="2189468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libre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8" name="Google Shape;2508;p46"/>
          <p:cNvSpPr txBox="1"/>
          <p:nvPr/>
        </p:nvSpPr>
        <p:spPr>
          <a:xfrm>
            <a:off x="3351810" y="2441373"/>
            <a:ext cx="2528577" cy="219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plataformas LMS empresariales o comerciales generalmente son más fáciles de usar y brindan al usuario una variedad de servicios y características de soporte, se requiere un pago por sus servicios.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46"/>
          <p:cNvSpPr txBox="1"/>
          <p:nvPr/>
        </p:nvSpPr>
        <p:spPr>
          <a:xfrm>
            <a:off x="3555268" y="2179608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comercial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0" name="Google Shape;2510;p46"/>
          <p:cNvSpPr txBox="1"/>
          <p:nvPr/>
        </p:nvSpPr>
        <p:spPr>
          <a:xfrm>
            <a:off x="6453963" y="2370105"/>
            <a:ext cx="2356616" cy="21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LMS en la nube son aquellos que no necesitan ser instalados,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puedes acceder a ellos desde cualquier computador o dispositivo sin necesidad de descargarlo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6549121" y="2202431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nube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12" name="Google Shape;2512;p46"/>
          <p:cNvCxnSpPr>
            <a:cxnSpLocks/>
          </p:cNvCxnSpPr>
          <p:nvPr/>
        </p:nvCxnSpPr>
        <p:spPr>
          <a:xfrm>
            <a:off x="1881883" y="1616335"/>
            <a:ext cx="228579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46"/>
          <p:cNvCxnSpPr>
            <a:cxnSpLocks/>
          </p:cNvCxnSpPr>
          <p:nvPr/>
        </p:nvCxnSpPr>
        <p:spPr>
          <a:xfrm flipV="1">
            <a:off x="5012100" y="1589342"/>
            <a:ext cx="2147613" cy="163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5" name="Google Shape;2515;p46"/>
          <p:cNvGrpSpPr/>
          <p:nvPr/>
        </p:nvGrpSpPr>
        <p:grpSpPr>
          <a:xfrm>
            <a:off x="7065798" y="1177753"/>
            <a:ext cx="980795" cy="877163"/>
            <a:chOff x="4031298" y="1694596"/>
            <a:chExt cx="980795" cy="877163"/>
          </a:xfrm>
        </p:grpSpPr>
        <p:sp>
          <p:nvSpPr>
            <p:cNvPr id="2516" name="Google Shape;2516;p46"/>
            <p:cNvSpPr/>
            <p:nvPr/>
          </p:nvSpPr>
          <p:spPr>
            <a:xfrm flipH="1">
              <a:off x="4923636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 flipH="1">
              <a:off x="4923636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 flipH="1">
              <a:off x="4923636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 flipH="1">
              <a:off x="4244531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 flipH="1">
              <a:off x="422327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 flipH="1">
              <a:off x="422327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 flipH="1">
              <a:off x="422327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 flipH="1">
              <a:off x="4265916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 flipH="1">
              <a:off x="4131893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46"/>
            <p:cNvSpPr/>
            <p:nvPr/>
          </p:nvSpPr>
          <p:spPr>
            <a:xfrm flipH="1">
              <a:off x="403129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 flipH="1">
              <a:off x="4055587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 flipH="1">
              <a:off x="4064613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46"/>
          <p:cNvGrpSpPr/>
          <p:nvPr/>
        </p:nvGrpSpPr>
        <p:grpSpPr>
          <a:xfrm>
            <a:off x="4031298" y="1162973"/>
            <a:ext cx="1089808" cy="877163"/>
            <a:chOff x="4031298" y="1694596"/>
            <a:chExt cx="1089808" cy="877163"/>
          </a:xfrm>
        </p:grpSpPr>
        <p:grpSp>
          <p:nvGrpSpPr>
            <p:cNvPr id="2533" name="Google Shape;2533;p46"/>
            <p:cNvGrpSpPr/>
            <p:nvPr/>
          </p:nvGrpSpPr>
          <p:grpSpPr>
            <a:xfrm>
              <a:off x="4031298" y="1694596"/>
              <a:ext cx="1089808" cy="877163"/>
              <a:chOff x="4031298" y="1694596"/>
              <a:chExt cx="1089808" cy="877163"/>
            </a:xfrm>
          </p:grpSpPr>
          <p:grpSp>
            <p:nvGrpSpPr>
              <p:cNvPr id="2534" name="Google Shape;2534;p46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2535" name="Google Shape;2535;p46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6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6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8" name="Google Shape;2538;p46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2539" name="Google Shape;2539;p46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6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6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6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6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6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6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6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53" name="Google Shape;2553;p46"/>
            <p:cNvSpPr/>
            <p:nvPr/>
          </p:nvSpPr>
          <p:spPr>
            <a:xfrm>
              <a:off x="4559687" y="2017810"/>
              <a:ext cx="22816" cy="22816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46"/>
          <p:cNvGrpSpPr/>
          <p:nvPr/>
        </p:nvGrpSpPr>
        <p:grpSpPr>
          <a:xfrm>
            <a:off x="984771" y="1198780"/>
            <a:ext cx="980795" cy="877163"/>
            <a:chOff x="1363057" y="1694596"/>
            <a:chExt cx="980795" cy="877163"/>
          </a:xfrm>
        </p:grpSpPr>
        <p:sp>
          <p:nvSpPr>
            <p:cNvPr id="2556" name="Google Shape;2556;p46"/>
            <p:cNvSpPr/>
            <p:nvPr/>
          </p:nvSpPr>
          <p:spPr>
            <a:xfrm>
              <a:off x="145139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1451392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145139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1496957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215175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2151757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15175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1475693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1363057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246381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2243243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2243256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1930;p64">
            <a:extLst>
              <a:ext uri="{FF2B5EF4-FFF2-40B4-BE49-F238E27FC236}">
                <a16:creationId xmlns:a16="http://schemas.microsoft.com/office/drawing/2014/main" id="{6B22A62A-5430-4959-BABB-96C8E6A77B4D}"/>
              </a:ext>
            </a:extLst>
          </p:cNvPr>
          <p:cNvGrpSpPr/>
          <p:nvPr/>
        </p:nvGrpSpPr>
        <p:grpSpPr>
          <a:xfrm>
            <a:off x="4310373" y="1339523"/>
            <a:ext cx="539362" cy="542108"/>
            <a:chOff x="-62150375" y="2297875"/>
            <a:chExt cx="314275" cy="315875"/>
          </a:xfrm>
        </p:grpSpPr>
        <p:sp>
          <p:nvSpPr>
            <p:cNvPr id="72" name="Google Shape;11931;p64">
              <a:extLst>
                <a:ext uri="{FF2B5EF4-FFF2-40B4-BE49-F238E27FC236}">
                  <a16:creationId xmlns:a16="http://schemas.microsoft.com/office/drawing/2014/main" id="{6E7F6210-DCD1-4C42-A659-E7452BB452CB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32;p64">
              <a:extLst>
                <a:ext uri="{FF2B5EF4-FFF2-40B4-BE49-F238E27FC236}">
                  <a16:creationId xmlns:a16="http://schemas.microsoft.com/office/drawing/2014/main" id="{234AF358-8BD4-4225-A299-3EAD16A34764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33;p64">
              <a:extLst>
                <a:ext uri="{FF2B5EF4-FFF2-40B4-BE49-F238E27FC236}">
                  <a16:creationId xmlns:a16="http://schemas.microsoft.com/office/drawing/2014/main" id="{2E084BFB-28C5-488A-A974-1AE47AC47E6A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34;p64">
              <a:extLst>
                <a:ext uri="{FF2B5EF4-FFF2-40B4-BE49-F238E27FC236}">
                  <a16:creationId xmlns:a16="http://schemas.microsoft.com/office/drawing/2014/main" id="{03E782F4-A9D0-443E-BB50-4ED291D449B8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935;p64">
              <a:extLst>
                <a:ext uri="{FF2B5EF4-FFF2-40B4-BE49-F238E27FC236}">
                  <a16:creationId xmlns:a16="http://schemas.microsoft.com/office/drawing/2014/main" id="{6E6A328C-5FAA-4F07-9B2D-95B1BD6A262E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2094;p64">
            <a:extLst>
              <a:ext uri="{FF2B5EF4-FFF2-40B4-BE49-F238E27FC236}">
                <a16:creationId xmlns:a16="http://schemas.microsoft.com/office/drawing/2014/main" id="{D0F77FBB-FA59-416E-87C2-CE60A8B9243E}"/>
              </a:ext>
            </a:extLst>
          </p:cNvPr>
          <p:cNvGrpSpPr/>
          <p:nvPr/>
        </p:nvGrpSpPr>
        <p:grpSpPr>
          <a:xfrm>
            <a:off x="1149964" y="1394185"/>
            <a:ext cx="519276" cy="517916"/>
            <a:chOff x="3599700" y="1954475"/>
            <a:chExt cx="296175" cy="295400"/>
          </a:xfrm>
        </p:grpSpPr>
        <p:sp>
          <p:nvSpPr>
            <p:cNvPr id="78" name="Google Shape;12095;p64">
              <a:extLst>
                <a:ext uri="{FF2B5EF4-FFF2-40B4-BE49-F238E27FC236}">
                  <a16:creationId xmlns:a16="http://schemas.microsoft.com/office/drawing/2014/main" id="{25042F7C-4ECD-4C71-9FBC-F8F1E8368FFE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96;p64">
              <a:extLst>
                <a:ext uri="{FF2B5EF4-FFF2-40B4-BE49-F238E27FC236}">
                  <a16:creationId xmlns:a16="http://schemas.microsoft.com/office/drawing/2014/main" id="{AC3077F3-5DD6-457D-B437-475AAC19F900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097;p64">
              <a:extLst>
                <a:ext uri="{FF2B5EF4-FFF2-40B4-BE49-F238E27FC236}">
                  <a16:creationId xmlns:a16="http://schemas.microsoft.com/office/drawing/2014/main" id="{208EE016-4025-411E-848B-DCB212764AA7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390;p62">
            <a:extLst>
              <a:ext uri="{FF2B5EF4-FFF2-40B4-BE49-F238E27FC236}">
                <a16:creationId xmlns:a16="http://schemas.microsoft.com/office/drawing/2014/main" id="{3B1B0E74-D331-4CD4-82C6-CB2158150365}"/>
              </a:ext>
            </a:extLst>
          </p:cNvPr>
          <p:cNvSpPr/>
          <p:nvPr/>
        </p:nvSpPr>
        <p:spPr>
          <a:xfrm>
            <a:off x="7430817" y="1354960"/>
            <a:ext cx="429138" cy="523152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0769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483</Words>
  <Application>Microsoft Office PowerPoint</Application>
  <PresentationFormat>Presentación en pantalla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Bebas Neue</vt:lpstr>
      <vt:lpstr>Calibri</vt:lpstr>
      <vt:lpstr>Roboto</vt:lpstr>
      <vt:lpstr>Computer Science Proposal by Slidesgo</vt:lpstr>
      <vt:lpstr>PLATAFORMAS</vt:lpstr>
      <vt:lpstr>Plataformas lms</vt:lpstr>
      <vt:lpstr>propósito</vt:lpstr>
      <vt:lpstr>Elementos de un lms</vt:lpstr>
      <vt:lpstr>Funciones de un lms</vt:lpstr>
      <vt:lpstr>Funciones de un lms</vt:lpstr>
      <vt:lpstr>interactividad</vt:lpstr>
      <vt:lpstr>usabilidad</vt:lpstr>
      <vt:lpstr>software</vt:lpstr>
      <vt:lpstr>ejemplos</vt:lpstr>
      <vt:lpstr>ventajas</vt:lpstr>
      <vt:lpstr>ventajas</vt:lpstr>
      <vt:lpstr>desventajas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PLATAFORMAS</dc:title>
  <dc:creator>Luisa Fernanda</dc:creator>
  <cp:lastModifiedBy>Luisa Fernanda</cp:lastModifiedBy>
  <cp:revision>39</cp:revision>
  <dcterms:modified xsi:type="dcterms:W3CDTF">2020-10-19T23:16:38Z</dcterms:modified>
</cp:coreProperties>
</file>