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1781a2db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1781a2db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g51781a2db5_1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9442f8661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9442f8661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59442f8661_4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70dfaf2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70dfaf2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570dfaf20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6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9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0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DE026-22F1-4AF5-99E9-3348C0E0282A}"/>
              </a:ext>
            </a:extLst>
          </p:cNvPr>
          <p:cNvSpPr txBox="1">
            <a:spLocks/>
          </p:cNvSpPr>
          <p:nvPr/>
        </p:nvSpPr>
        <p:spPr>
          <a:xfrm>
            <a:off x="0" y="184150"/>
            <a:ext cx="8791575" cy="23876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dirty="0">
                <a:latin typeface="Century Gothic" panose="020B0502020202020204" pitchFamily="34" charset="0"/>
              </a:rPr>
              <a:t>SISTEMA DE GESTION DE INVENTARIO MEDICO PARA EMERMEDICA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12F9DC-F973-4B92-A6FF-720D1C89436C}"/>
              </a:ext>
            </a:extLst>
          </p:cNvPr>
          <p:cNvSpPr txBox="1">
            <a:spLocks/>
          </p:cNvSpPr>
          <p:nvPr/>
        </p:nvSpPr>
        <p:spPr>
          <a:xfrm>
            <a:off x="176212" y="2473691"/>
            <a:ext cx="8791575" cy="266980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INTEGRANTES</a:t>
            </a:r>
          </a:p>
          <a:p>
            <a:r>
              <a:rPr lang="es-E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Johan Bohórquez</a:t>
            </a:r>
          </a:p>
          <a:p>
            <a:r>
              <a:rPr lang="es-E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Luisa Villadiego</a:t>
            </a:r>
          </a:p>
          <a:p>
            <a:r>
              <a:rPr lang="es-E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Mauricio Ávila</a:t>
            </a:r>
          </a:p>
          <a:p>
            <a:r>
              <a:rPr lang="es-E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Oscar torres</a:t>
            </a:r>
          </a:p>
          <a:p>
            <a:r>
              <a:rPr lang="es-ES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Sergio valiente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6EF0485-A49A-4997-885D-7E0D18F36D6F}"/>
              </a:ext>
            </a:extLst>
          </p:cNvPr>
          <p:cNvSpPr txBox="1"/>
          <p:nvPr/>
        </p:nvSpPr>
        <p:spPr>
          <a:xfrm>
            <a:off x="0" y="108733"/>
            <a:ext cx="914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3600" dirty="0">
                <a:latin typeface="Century Gothic" panose="020B0502020202020204" pitchFamily="34" charset="0"/>
              </a:rPr>
              <a:t>LISTA DE REQUISITOS NO FUNCIONALES</a:t>
            </a:r>
            <a:endParaRPr lang="es-CO" sz="3600" dirty="0">
              <a:latin typeface="Century Gothic" panose="020B0502020202020204" pitchFamily="34" charset="0"/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D0F78F6B-D94D-4318-A570-E64076BC1B65}"/>
              </a:ext>
            </a:extLst>
          </p:cNvPr>
          <p:cNvSpPr txBox="1">
            <a:spLocks/>
          </p:cNvSpPr>
          <p:nvPr/>
        </p:nvSpPr>
        <p:spPr>
          <a:xfrm>
            <a:off x="1" y="1003625"/>
            <a:ext cx="9144000" cy="413987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800" dirty="0">
                <a:latin typeface="Century Gothic" panose="020B0502020202020204" pitchFamily="34" charset="0"/>
              </a:rPr>
              <a:t>Toda funcionalidad del sistema debe responder al usuario en menos de 5 segundos.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Sistemas de datos médicos: </a:t>
            </a:r>
            <a:r>
              <a:rPr lang="es-CO" sz="1800" dirty="0">
                <a:latin typeface="Century Gothic" panose="020B0502020202020204" pitchFamily="34" charset="0"/>
              </a:rPr>
              <a:t>El nuevo sistema y sus procedimientos de mantenimiento de datos deben cumplir con las leyes y reglamentos de protección de datos médicos.</a:t>
            </a:r>
          </a:p>
          <a:p>
            <a:r>
              <a:rPr lang="es-CO" sz="1800" dirty="0">
                <a:latin typeface="Century Gothic" panose="020B0502020202020204" pitchFamily="34" charset="0"/>
              </a:rPr>
              <a:t>Las páginas web a ser desarrolladas deben cumplir con la ley de tratamiento en condiciones de igualdad para personas con discapacidad.</a:t>
            </a:r>
          </a:p>
          <a:p>
            <a:r>
              <a:rPr lang="es-CO" sz="1800" dirty="0">
                <a:latin typeface="Century Gothic" panose="020B0502020202020204" pitchFamily="34" charset="0"/>
              </a:rPr>
              <a:t>El sistema no revelara a sus operadores otros datos personales de los clientes distintos a nombres y números de referencia.</a:t>
            </a:r>
          </a:p>
          <a:p>
            <a:pPr lvl="1"/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320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D8782-9753-49A0-B845-1AC50BA9549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9144000" cy="1000461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000" dirty="0">
                <a:latin typeface="Century Gothic" panose="020B0502020202020204" pitchFamily="34" charset="0"/>
              </a:rPr>
              <a:t>PLANTEAMIENTO DEL PROBLEMA</a:t>
            </a:r>
            <a:endParaRPr lang="es-CO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28F46-1631-4ECB-90AB-73F9D608C0F6}"/>
              </a:ext>
            </a:extLst>
          </p:cNvPr>
          <p:cNvSpPr txBox="1">
            <a:spLocks/>
          </p:cNvSpPr>
          <p:nvPr/>
        </p:nvSpPr>
        <p:spPr>
          <a:xfrm>
            <a:off x="-1" y="1000460"/>
            <a:ext cx="9143999" cy="414303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base"/>
            <a:r>
              <a:rPr lang="es-ES" sz="2000" dirty="0">
                <a:latin typeface="Century Gothic" panose="020B0502020202020204" pitchFamily="34" charset="0"/>
              </a:rPr>
              <a:t>Emermedica cuida y salvan vidas las 24 horas del día a través de un equipo médico comprometido con el servicio, la atención y la seguridad que requieren sus pacientes y afiliados. Los servicios que se ofrecen son: atención médica domiciliaria, atención prehospitalaria de urgencias y emergencias médicas, traslados asistidos, orientación médica virtual y orientación médica telefónica.</a:t>
            </a:r>
          </a:p>
          <a:p>
            <a:pPr fontAlgn="base"/>
            <a:endParaRPr lang="es-CO" sz="2000" dirty="0">
              <a:latin typeface="Century Gothic" panose="020B0502020202020204" pitchFamily="34" charset="0"/>
            </a:endParaRPr>
          </a:p>
          <a:p>
            <a:pPr fontAlgn="base"/>
            <a:r>
              <a:rPr lang="es-ES" sz="2000" dirty="0">
                <a:latin typeface="Century Gothic" panose="020B0502020202020204" pitchFamily="34" charset="0"/>
              </a:rPr>
              <a:t>La empresa Emermedica desde hace aproximadamente 25 años lleva sus registros médicos y de medicamentos en formatos físicos los cuales se pueden dañar, alterar o extraviarse. </a:t>
            </a:r>
          </a:p>
          <a:p>
            <a:pPr fontAlgn="base"/>
            <a:endParaRPr lang="es-ES" sz="2000" dirty="0">
              <a:latin typeface="Century Gothic" panose="020B0502020202020204" pitchFamily="34" charset="0"/>
            </a:endParaRPr>
          </a:p>
          <a:p>
            <a:pPr fontAlgn="base"/>
            <a:r>
              <a:rPr lang="es-ES" sz="2000" dirty="0">
                <a:latin typeface="Century Gothic" panose="020B0502020202020204" pitchFamily="34" charset="0"/>
              </a:rPr>
              <a:t>Sus registros son los datos del paciente, historial medico, receta medica, inventario de medicamentos y material medico.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C951A-E830-4E55-8EED-608158EDF4F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66158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000" dirty="0"/>
              <a:t>JUSTIFICACIÓN</a:t>
            </a:r>
            <a:r>
              <a:rPr lang="es-ES" dirty="0"/>
              <a:t>	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6C94A-2B60-4CDB-8A71-6793C89EE605}"/>
              </a:ext>
            </a:extLst>
          </p:cNvPr>
          <p:cNvSpPr txBox="1">
            <a:spLocks/>
          </p:cNvSpPr>
          <p:nvPr/>
        </p:nvSpPr>
        <p:spPr>
          <a:xfrm>
            <a:off x="0" y="966158"/>
            <a:ext cx="9144000" cy="4347714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800" dirty="0">
                <a:latin typeface="Century Gothic" panose="020B0502020202020204" pitchFamily="34" charset="0"/>
              </a:rPr>
              <a:t>La información se constituye como uno de los activos más valiosos para toda empresa puesto que de ella depende la misma toma de decisiones que puede afectarla o lograr un papel fundamental en su crecimiento.</a:t>
            </a:r>
          </a:p>
          <a:p>
            <a:endParaRPr lang="es-CO" sz="1800" dirty="0">
              <a:latin typeface="Century Gothic" panose="020B0502020202020204" pitchFamily="34" charset="0"/>
            </a:endParaRPr>
          </a:p>
          <a:p>
            <a:r>
              <a:rPr lang="es-CO" sz="1800" dirty="0">
                <a:latin typeface="Century Gothic" panose="020B0502020202020204" pitchFamily="34" charset="0"/>
              </a:rPr>
              <a:t>Por lo tanto, Emermedica debe apuntar hacia la sistematización de los procesos ya mencionados que van de la mano con sistemas de bases de datos digitalizadas y con la creación de software que permita de manera oportuna y ágil la generación de informes actualizados en tiempo real. </a:t>
            </a:r>
          </a:p>
          <a:p>
            <a:endParaRPr lang="es-CO" sz="1800" dirty="0">
              <a:latin typeface="Century Gothic" panose="020B0502020202020204" pitchFamily="34" charset="0"/>
            </a:endParaRPr>
          </a:p>
          <a:p>
            <a:r>
              <a:rPr lang="es-CO" sz="1800" dirty="0">
                <a:latin typeface="Century Gothic" panose="020B0502020202020204" pitchFamily="34" charset="0"/>
              </a:rPr>
              <a:t>Una de las utilidades del software es que la información que se solicite en cualquier momento por parte de los directivos se debe de suministrar de manera mas eficiente y con datos actualizados en el instante de la lectura; esto se logra dependiendo de la metodología para llevar a buen término los procesos; este punto es muy importante ya que si la técnica que se utiliza es realizada de forma manual se dificulta y además, que los datos mostrados no se encuentren actualizados en el instante de la presentación o entrega de la información.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737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F9B56-EAC8-4D93-BE2E-705AC0B270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988631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400" dirty="0">
                <a:latin typeface="Century Gothic" panose="020B0502020202020204" pitchFamily="34" charset="0"/>
              </a:rPr>
              <a:t>OBJETIVO GENERAL</a:t>
            </a:r>
            <a:endParaRPr lang="es-CO" sz="44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8126F-2CCA-417D-800E-FC0271559BD9}"/>
              </a:ext>
            </a:extLst>
          </p:cNvPr>
          <p:cNvSpPr txBox="1">
            <a:spLocks/>
          </p:cNvSpPr>
          <p:nvPr/>
        </p:nvSpPr>
        <p:spPr>
          <a:xfrm>
            <a:off x="-1" y="1197332"/>
            <a:ext cx="9144001" cy="378853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 dirty="0">
                <a:latin typeface="Century Gothic" panose="020B0502020202020204" pitchFamily="34" charset="0"/>
              </a:rPr>
              <a:t>Diseñar e implementar un software para la empresa Emermedica, que permita ser mas eficiente a la hora de almacenar información sobre clientes, pacientes, afiliados, historiales médicos, inventario de medicamentos, receta medica y material medico.</a:t>
            </a:r>
          </a:p>
        </p:txBody>
      </p:sp>
    </p:spTree>
    <p:extLst>
      <p:ext uri="{BB962C8B-B14F-4D97-AF65-F5344CB8AC3E}">
        <p14:creationId xmlns:p14="http://schemas.microsoft.com/office/powerpoint/2010/main" val="394984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DF8F979-C01F-47F3-BE6A-E03F1D7053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00664"/>
          </a:xfrm>
          <a:prstGeom prst="rect">
            <a:avLst/>
          </a:prstGeom>
        </p:spPr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400" dirty="0">
                <a:latin typeface="Century Gothic" panose="020B0502020202020204" pitchFamily="34" charset="0"/>
              </a:rPr>
              <a:t>OBJETIVOS ESPECIFICOS</a:t>
            </a:r>
            <a:endParaRPr lang="es-CO" sz="4400" dirty="0">
              <a:latin typeface="Century Gothic" panose="020B0502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E1077C6-695A-4576-A507-9D1071E249C3}"/>
              </a:ext>
            </a:extLst>
          </p:cNvPr>
          <p:cNvSpPr txBox="1">
            <a:spLocks/>
          </p:cNvSpPr>
          <p:nvPr/>
        </p:nvSpPr>
        <p:spPr>
          <a:xfrm>
            <a:off x="1" y="1086650"/>
            <a:ext cx="9144000" cy="3989995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2000" dirty="0">
                <a:latin typeface="Century Gothic" panose="020B0502020202020204" pitchFamily="34" charset="0"/>
              </a:rPr>
              <a:t>Obtener de manera organizada y fácil los datos de los clientes con su historial médico correspondiente.</a:t>
            </a:r>
          </a:p>
          <a:p>
            <a:r>
              <a:rPr lang="es-CO" sz="2000" dirty="0">
                <a:latin typeface="Century Gothic" panose="020B0502020202020204" pitchFamily="34" charset="0"/>
              </a:rPr>
              <a:t>Registrar cada cliente que se atiende y el proceso medico realizado.</a:t>
            </a:r>
          </a:p>
          <a:p>
            <a:r>
              <a:rPr lang="es-CO" sz="2000" dirty="0">
                <a:latin typeface="Century Gothic" panose="020B0502020202020204" pitchFamily="34" charset="0"/>
              </a:rPr>
              <a:t>Catalogar los medicamentos utilizados.</a:t>
            </a:r>
          </a:p>
          <a:p>
            <a:r>
              <a:rPr lang="es-CO" sz="2000" dirty="0">
                <a:latin typeface="Century Gothic" panose="020B0502020202020204" pitchFamily="34" charset="0"/>
              </a:rPr>
              <a:t>Ofrecer un software que facilite el acceso directo y rápido a la información y a cada una de las áreas de la empresa.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268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;p1">
            <a:extLst>
              <a:ext uri="{FF2B5EF4-FFF2-40B4-BE49-F238E27FC236}">
                <a16:creationId xmlns:a16="http://schemas.microsoft.com/office/drawing/2014/main" id="{A8D79880-B883-43E1-BF9E-088ACF707995}"/>
              </a:ext>
            </a:extLst>
          </p:cNvPr>
          <p:cNvSpPr txBox="1">
            <a:spLocks/>
          </p:cNvSpPr>
          <p:nvPr/>
        </p:nvSpPr>
        <p:spPr>
          <a:xfrm>
            <a:off x="-1" y="1031358"/>
            <a:ext cx="9144001" cy="411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buSzPts val="1440"/>
            </a:pPr>
            <a:r>
              <a:rPr lang="es-ES" sz="2000" dirty="0">
                <a:latin typeface="Century Gothic" panose="020B0502020202020204" pitchFamily="34" charset="0"/>
              </a:rPr>
              <a:t>La empresa a la cual se le desarrollara el software es a Emermedica, ya que, esté cumplirá con las necesidades que requiere, las funcionalidades principales que tendrá, será el acceso a historiales médicos de los pacientes, y registro de los medicamentos suministrados, entre otros, el tiempo determinado para entregar a Emermedica este software es de 1 año. Por último el proceso que lo apoya es la gestión de información.</a:t>
            </a:r>
          </a:p>
          <a:p>
            <a:pPr>
              <a:spcBef>
                <a:spcPts val="1000"/>
              </a:spcBef>
              <a:buSzPts val="1440"/>
            </a:pPr>
            <a:endParaRPr lang="es-ES" sz="1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6A91A7-0DAC-43AA-9129-E96A1FD4F6EA}"/>
              </a:ext>
            </a:extLst>
          </p:cNvPr>
          <p:cNvSpPr txBox="1"/>
          <p:nvPr/>
        </p:nvSpPr>
        <p:spPr>
          <a:xfrm>
            <a:off x="0" y="10632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Century Gothic" panose="020B0502020202020204" pitchFamily="34" charset="0"/>
              </a:rPr>
              <a:t>DELIMITACION Y ALCANCE</a:t>
            </a:r>
            <a:endParaRPr lang="es-CO" sz="4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0835-CF00-469C-AFD9-BC6D24CD48C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4000" cy="968188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400" dirty="0">
                <a:latin typeface="Century Gothic" panose="020B0502020202020204" pitchFamily="34" charset="0"/>
              </a:rPr>
              <a:t>INSTRUMETOS DE RECOLECCIÓN DE DATOS</a:t>
            </a:r>
            <a:endParaRPr lang="es-CO" sz="4400" dirty="0">
              <a:latin typeface="Century Gothic" panose="020B0502020202020204" pitchFamily="34" charset="0"/>
            </a:endParaRPr>
          </a:p>
        </p:txBody>
      </p:sp>
      <p:pic>
        <p:nvPicPr>
          <p:cNvPr id="3" name="Marcador de contenido 4">
            <a:extLst>
              <a:ext uri="{FF2B5EF4-FFF2-40B4-BE49-F238E27FC236}">
                <a16:creationId xmlns:a16="http://schemas.microsoft.com/office/drawing/2014/main" id="{A4BA1185-13E2-4662-BAE7-A1E2B9374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8" y="993584"/>
            <a:ext cx="3341351" cy="412452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F851B6-2775-47F8-8396-EE2858DA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417" y="993584"/>
            <a:ext cx="3165183" cy="41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1ED7B-BEE7-40FA-9745-62C7A7872BF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144000" cy="957431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4000" dirty="0">
                <a:latin typeface="Century Gothic" panose="020B0502020202020204" pitchFamily="34" charset="0"/>
              </a:rPr>
              <a:t>PREGUNTAS</a:t>
            </a:r>
            <a:endParaRPr lang="es-CO" sz="4000" dirty="0">
              <a:latin typeface="Century Gothic" panose="020B0502020202020204" pitchFamily="34" charset="0"/>
            </a:endParaRP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D8FED616-F631-433C-B6A2-41EEAE075B46}"/>
              </a:ext>
            </a:extLst>
          </p:cNvPr>
          <p:cNvSpPr txBox="1">
            <a:spLocks/>
          </p:cNvSpPr>
          <p:nvPr/>
        </p:nvSpPr>
        <p:spPr>
          <a:xfrm>
            <a:off x="0" y="968564"/>
            <a:ext cx="9143999" cy="417493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¿Cuál es su función como médico general?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¿Cuál es el proceso que hace para atender las emergencias?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¿Recibe personalmente la emergencia o se la transmiten? ¿De qué manera?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¿Qué hace usted para tomar evidencia de su visita domiciliaria?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¿Qué personas lo acompañan a usted en la ambulancia? ¿Qué labor cumplen?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¿Le tiene usted que enviar a alguien evidencia de su visita? ¿A quién y cómo?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¿Cree que Emermédica tiene cosas por mejorar? ¿Cuáles?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¿Los implementos que lleva en cada visita son suyos o de la entidad? ¿Cómo es el manejo?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dirty="0">
                <a:latin typeface="Century Gothic" panose="020B0502020202020204" pitchFamily="34" charset="0"/>
              </a:rPr>
              <a:t>¿Hace cuánto está en Emermédica?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i="1" dirty="0">
                <a:latin typeface="Century Gothic" panose="020B0502020202020204" pitchFamily="34" charset="0"/>
              </a:rPr>
              <a:t>¿</a:t>
            </a:r>
            <a:r>
              <a:rPr lang="es-CO" sz="1600" dirty="0">
                <a:latin typeface="Century Gothic" panose="020B0502020202020204" pitchFamily="34" charset="0"/>
              </a:rPr>
              <a:t>Cuántas ambulancias tiene disponible Emermédica?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i="1" dirty="0">
                <a:latin typeface="Century Gothic" panose="020B0502020202020204" pitchFamily="34" charset="0"/>
              </a:rPr>
              <a:t>¿</a:t>
            </a:r>
            <a:r>
              <a:rPr lang="es-CO" sz="1600" dirty="0">
                <a:latin typeface="Century Gothic" panose="020B0502020202020204" pitchFamily="34" charset="0"/>
              </a:rPr>
              <a:t>Cuánto es el tiempo máximo que se puede demorar la ambulancia de Emermédica?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1600" i="1" dirty="0">
                <a:latin typeface="Century Gothic" panose="020B0502020202020204" pitchFamily="34" charset="0"/>
              </a:rPr>
              <a:t>¿</a:t>
            </a:r>
            <a:r>
              <a:rPr lang="es-CO" sz="1600" dirty="0">
                <a:latin typeface="Century Gothic" panose="020B0502020202020204" pitchFamily="34" charset="0"/>
              </a:rPr>
              <a:t>Hace inventario de pacientes?</a:t>
            </a:r>
          </a:p>
        </p:txBody>
      </p:sp>
    </p:spTree>
    <p:extLst>
      <p:ext uri="{BB962C8B-B14F-4D97-AF65-F5344CB8AC3E}">
        <p14:creationId xmlns:p14="http://schemas.microsoft.com/office/powerpoint/2010/main" val="214703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87810-D5E6-4963-8F4F-9E9ED375B437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9144001" cy="956930"/>
          </a:xfrm>
          <a:prstGeom prst="rect">
            <a:avLst/>
          </a:prstGeom>
        </p:spPr>
        <p:txBody>
          <a:bodyPr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LISTA DE REQUISITOS FUNCIONALES</a:t>
            </a:r>
            <a:endParaRPr lang="es-CO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6DCEC-FB89-4073-BEFC-812FD7AC9DA0}"/>
              </a:ext>
            </a:extLst>
          </p:cNvPr>
          <p:cNvSpPr txBox="1">
            <a:spLocks/>
          </p:cNvSpPr>
          <p:nvPr/>
        </p:nvSpPr>
        <p:spPr>
          <a:xfrm>
            <a:off x="1" y="956930"/>
            <a:ext cx="9144000" cy="4186569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1800" b="1" dirty="0">
                <a:latin typeface="Century Gothic" panose="020B0502020202020204" pitchFamily="34" charset="0"/>
              </a:rPr>
              <a:t>Habilitar/Deshabilitar información:</a:t>
            </a:r>
            <a:r>
              <a:rPr lang="es-CO" sz="1800" dirty="0">
                <a:latin typeface="Century Gothic" panose="020B0502020202020204" pitchFamily="34" charset="0"/>
              </a:rPr>
              <a:t> Se requiere deshabilitar la información de un paciente en caso de que haya habido errores en el historial, pues algo que pueda alterar la información.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Registro de clientes: </a:t>
            </a:r>
            <a:r>
              <a:rPr lang="es-CO" sz="1800" dirty="0">
                <a:latin typeface="Century Gothic" panose="020B0502020202020204" pitchFamily="34" charset="0"/>
              </a:rPr>
              <a:t>Se requiere un espacio para el registro de nuevos pacientes.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Consultar cliente:</a:t>
            </a:r>
            <a:r>
              <a:rPr lang="es-CO" sz="1800" dirty="0">
                <a:latin typeface="Century Gothic" panose="020B0502020202020204" pitchFamily="34" charset="0"/>
              </a:rPr>
              <a:t> Se requiere consultar todos los clientes registrados en la base de datos.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Consultar disponibilidad de medicamentos:</a:t>
            </a:r>
            <a:r>
              <a:rPr lang="es-CO" sz="1800" dirty="0">
                <a:latin typeface="Century Gothic" panose="020B0502020202020204" pitchFamily="34" charset="0"/>
              </a:rPr>
              <a:t> Se requiere consultar la existencia de los medicamentos necesarios al atender a un paciente.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Tener acceso a recetas medicas: </a:t>
            </a:r>
            <a:r>
              <a:rPr lang="es-CO" sz="1800" dirty="0">
                <a:latin typeface="Century Gothic" panose="020B0502020202020204" pitchFamily="34" charset="0"/>
              </a:rPr>
              <a:t>Se requiere tener acceso a la receta medica y a evidencias de la misma.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Acceso a historiales médicos: </a:t>
            </a:r>
            <a:r>
              <a:rPr lang="es-CO" sz="1800" dirty="0">
                <a:latin typeface="Century Gothic" panose="020B0502020202020204" pitchFamily="34" charset="0"/>
              </a:rPr>
              <a:t>El sistema permitirá mostrar y editar el historial medico del paciente, con respecto a el rol.</a:t>
            </a:r>
          </a:p>
          <a:p>
            <a:r>
              <a:rPr lang="es-CO" sz="1800" b="1" dirty="0">
                <a:latin typeface="Century Gothic" panose="020B0502020202020204" pitchFamily="34" charset="0"/>
              </a:rPr>
              <a:t>Determinar roles: </a:t>
            </a:r>
            <a:r>
              <a:rPr lang="es-CO" sz="1800" dirty="0">
                <a:latin typeface="Century Gothic" panose="020B0502020202020204" pitchFamily="34" charset="0"/>
              </a:rPr>
              <a:t>Se requiere determinar los permisos para los diferentes roles de usuarios en el sistema.</a:t>
            </a:r>
          </a:p>
          <a:p>
            <a:endParaRPr lang="es-CO" sz="2800" dirty="0">
              <a:latin typeface="Century Gothic" panose="020B0502020202020204" pitchFamily="34" charset="0"/>
            </a:endParaRPr>
          </a:p>
          <a:p>
            <a:endParaRPr lang="es-CO" sz="2800" dirty="0">
              <a:latin typeface="Century Gothic" panose="020B0502020202020204" pitchFamily="34" charset="0"/>
            </a:endParaRPr>
          </a:p>
          <a:p>
            <a:endParaRPr lang="es-CO" sz="25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209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761</Words>
  <Application>Microsoft Office PowerPoint</Application>
  <PresentationFormat>Presentación en pantalla (16:9)</PresentationFormat>
  <Paragraphs>59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7</cp:revision>
  <dcterms:modified xsi:type="dcterms:W3CDTF">2019-06-20T11:58:59Z</dcterms:modified>
</cp:coreProperties>
</file>