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b7b5b28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b7b5b28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b7b5b28c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b7b5b28c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b7b5b28c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b7b5b28c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7b5b28c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7b5b28c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b7b5b28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b7b5b28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b7b5b28c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b7b5b28c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ySK5dHWWOBBOuSVHvKXXRmbAvrKoTiR5Qmls4QzmQ0U/ed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97600"/>
            <a:ext cx="8520600" cy="13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QA TEAM</a:t>
            </a:r>
            <a:endParaRPr b="1" sz="3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do?</a:t>
            </a:r>
            <a:br>
              <a:rPr lang="en"/>
            </a:br>
            <a:r>
              <a:rPr lang="en"/>
              <a:t>What do we cover?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924" y="511600"/>
            <a:ext cx="4456173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06500" y="121850"/>
            <a:ext cx="8886600" cy="21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431400" y="89900"/>
            <a:ext cx="2303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RELEASE PROCESS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86500" y="599503"/>
            <a:ext cx="2303100" cy="1605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- Release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453300" y="522050"/>
            <a:ext cx="2281200" cy="1664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br>
              <a:rPr lang="en"/>
            </a:br>
            <a:r>
              <a:rPr lang="en"/>
              <a:t>in </a:t>
            </a:r>
            <a:br>
              <a:rPr lang="en"/>
            </a:br>
            <a:r>
              <a:rPr lang="en"/>
              <a:t>STG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298200" y="503900"/>
            <a:ext cx="2281200" cy="1700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</a:t>
            </a:r>
            <a:br>
              <a:rPr lang="en"/>
            </a:br>
            <a:r>
              <a:rPr lang="en"/>
              <a:t>to </a:t>
            </a:r>
            <a:br>
              <a:rPr lang="en"/>
            </a:br>
            <a:r>
              <a:rPr lang="en"/>
              <a:t>PROD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34175" y="2654300"/>
            <a:ext cx="8886600" cy="48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QA Processes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06500" y="3436700"/>
            <a:ext cx="8886600" cy="148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504000" y="3436700"/>
            <a:ext cx="2091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OTHER RELEASES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32375" y="3961775"/>
            <a:ext cx="4095300" cy="713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Regulated Stack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713175" y="3961775"/>
            <a:ext cx="4095300" cy="713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</a:rPr>
              <a:t>LEApp &amp; Model Runner</a:t>
            </a:r>
            <a:endParaRPr>
              <a:highlight>
                <a:srgbClr val="CCCCCC"/>
              </a:highlight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987550" y="1217050"/>
            <a:ext cx="367800" cy="3699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66666"/>
              </a:highlight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832450" y="1169300"/>
            <a:ext cx="367800" cy="3699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 flipH="1">
            <a:off x="1643400" y="2351513"/>
            <a:ext cx="167400" cy="258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flipH="1">
            <a:off x="4493775" y="2351525"/>
            <a:ext cx="167400" cy="258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flipH="1">
            <a:off x="7344150" y="2351525"/>
            <a:ext cx="167400" cy="258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11000" y="136500"/>
            <a:ext cx="8922000" cy="4870500"/>
          </a:xfrm>
          <a:prstGeom prst="roundRect">
            <a:avLst>
              <a:gd fmla="val 750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206850" y="213175"/>
            <a:ext cx="2730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General QA Processes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11700" y="922175"/>
            <a:ext cx="1521000" cy="3370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Tests Writing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098700" y="873300"/>
            <a:ext cx="2085000" cy="3396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Test Runs 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Results Monitoring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457325" y="908975"/>
            <a:ext cx="2016300" cy="3396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Maintenance: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Adjust to UI changes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747250" y="882575"/>
            <a:ext cx="2085000" cy="3449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Reports and Documentation: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Test Coverage Review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Testing Plans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Test Cycles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PRs doc</a:t>
            </a:r>
            <a:endParaRPr sz="1300"/>
          </a:p>
        </p:txBody>
      </p:sp>
      <p:sp>
        <p:nvSpPr>
          <p:cNvPr id="88" name="Google Shape;88;p15"/>
          <p:cNvSpPr/>
          <p:nvPr/>
        </p:nvSpPr>
        <p:spPr>
          <a:xfrm>
            <a:off x="1877050" y="2459849"/>
            <a:ext cx="177300" cy="2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231850" y="2459849"/>
            <a:ext cx="177300" cy="2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521788" y="2459849"/>
            <a:ext cx="177300" cy="2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111000" y="136500"/>
            <a:ext cx="8922000" cy="4870500"/>
          </a:xfrm>
          <a:prstGeom prst="roundRect">
            <a:avLst>
              <a:gd fmla="val 98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471025" y="195575"/>
            <a:ext cx="1911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PRE-RELEASE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24888" y="1484525"/>
            <a:ext cx="2013600" cy="22224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flags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 metrics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468775" y="1865963"/>
            <a:ext cx="1259400" cy="1459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</a:t>
            </a:r>
            <a:br>
              <a:rPr lang="en"/>
            </a:br>
            <a:r>
              <a:rPr lang="en"/>
              <a:t>New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067325" y="1865963"/>
            <a:ext cx="1374000" cy="1459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automated test cases building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780475" y="1818038"/>
            <a:ext cx="1374000" cy="1482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Arrange </a:t>
            </a:r>
            <a:br>
              <a:rPr lang="en"/>
            </a:br>
            <a:r>
              <a:rPr lang="en"/>
              <a:t>Testing</a:t>
            </a:r>
            <a:br>
              <a:rPr lang="en"/>
            </a:br>
            <a:r>
              <a:rPr lang="en"/>
              <a:t>Cycle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7545113" y="1833588"/>
            <a:ext cx="1374000" cy="1482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 Preparation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2201588" y="2424429"/>
            <a:ext cx="252600" cy="2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771449" y="2424423"/>
            <a:ext cx="252600" cy="2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484611" y="2424423"/>
            <a:ext cx="252600" cy="2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197747" y="2424423"/>
            <a:ext cx="252600" cy="2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111000" y="136500"/>
            <a:ext cx="8922000" cy="4870500"/>
          </a:xfrm>
          <a:prstGeom prst="roundRect">
            <a:avLst>
              <a:gd fmla="val 858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3408300" y="177975"/>
            <a:ext cx="2069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TESTING IN STG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635500" y="618375"/>
            <a:ext cx="3615300" cy="3963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Automated Testing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Manual Testing: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Validate FIXES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BUG detection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ASANA tickets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with engineers</a:t>
            </a:r>
            <a:br>
              <a:rPr lang="en"/>
            </a:br>
            <a:r>
              <a:rPr lang="en"/>
              <a:t>(when needed)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VALIDATE </a:t>
            </a:r>
            <a:r>
              <a:rPr lang="en"/>
              <a:t>Hotfixes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85325" y="618375"/>
            <a:ext cx="1387500" cy="3963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Fast-Forward process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763975" y="636825"/>
            <a:ext cx="1994700" cy="3945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Release-status reports on Slack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Cross-team communication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940200" y="2353400"/>
            <a:ext cx="436500" cy="33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6310150" y="2415050"/>
            <a:ext cx="394500" cy="27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111000" y="136500"/>
            <a:ext cx="8922000" cy="4870500"/>
          </a:xfrm>
          <a:prstGeom prst="roundRect">
            <a:avLst>
              <a:gd fmla="val 78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233100" y="177975"/>
            <a:ext cx="3034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DEPLOYMENT TO PROD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366425" y="824200"/>
            <a:ext cx="1523700" cy="36744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Meeting </a:t>
            </a:r>
            <a:br>
              <a:rPr lang="en"/>
            </a:br>
            <a:br>
              <a:rPr lang="en"/>
            </a:br>
            <a:r>
              <a:rPr lang="en"/>
              <a:t>and </a:t>
            </a:r>
            <a:br>
              <a:rPr lang="en"/>
            </a:br>
            <a:br>
              <a:rPr lang="en"/>
            </a:br>
            <a:r>
              <a:rPr lang="en"/>
              <a:t>Pipeline Manual Approval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075050" y="824200"/>
            <a:ext cx="1523700" cy="36744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</a:t>
            </a:r>
            <a:br>
              <a:rPr lang="en"/>
            </a:br>
            <a:r>
              <a:rPr lang="en"/>
              <a:t>Automated</a:t>
            </a:r>
            <a:br>
              <a:rPr lang="en"/>
            </a:br>
            <a:r>
              <a:rPr lang="en"/>
              <a:t>Smoke Tests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783675" y="842650"/>
            <a:ext cx="1523700" cy="3637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</a:t>
            </a:r>
            <a:br>
              <a:rPr lang="en"/>
            </a:br>
            <a:r>
              <a:rPr lang="en"/>
              <a:t>Sanity </a:t>
            </a:r>
            <a:br>
              <a:rPr lang="en"/>
            </a:br>
            <a:r>
              <a:rPr lang="en"/>
              <a:t>Checks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492300" y="842650"/>
            <a:ext cx="1435500" cy="3637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Check Release-Notes</a:t>
            </a: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Inform Product Managers (feature and f. gates)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7112725" y="842650"/>
            <a:ext cx="1435500" cy="3637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Release Completion </a:t>
            </a:r>
            <a:br>
              <a:rPr lang="en" sz="1300"/>
            </a:br>
            <a:r>
              <a:rPr lang="en" sz="1300"/>
              <a:t>Updates on Slack</a:t>
            </a:r>
            <a:br>
              <a:rPr lang="en" sz="1300"/>
            </a:br>
            <a:endParaRPr sz="1300"/>
          </a:p>
        </p:txBody>
      </p:sp>
      <p:sp>
        <p:nvSpPr>
          <p:cNvPr id="128" name="Google Shape;128;p18"/>
          <p:cNvSpPr/>
          <p:nvPr/>
        </p:nvSpPr>
        <p:spPr>
          <a:xfrm>
            <a:off x="1890125" y="2459849"/>
            <a:ext cx="177300" cy="2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3602563" y="2459849"/>
            <a:ext cx="177300" cy="2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311175" y="2459849"/>
            <a:ext cx="177300" cy="2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6927800" y="2459849"/>
            <a:ext cx="177300" cy="2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111000" y="136500"/>
            <a:ext cx="8922000" cy="4870500"/>
          </a:xfrm>
          <a:prstGeom prst="roundRect">
            <a:avLst>
              <a:gd fmla="val 913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709150" y="213175"/>
            <a:ext cx="3725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RELEASE METRICS ANALYSIS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38" name="Google Shape;138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0" y="653575"/>
            <a:ext cx="6611001" cy="432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