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7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80" r:id="rId13"/>
    <p:sldId id="28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orient="horz" pos="22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.." initials=".." lastIdx="2" clrIdx="0">
    <p:extLst>
      <p:ext uri="{19B8F6BF-5375-455C-9EA6-DF929625EA0E}">
        <p15:presenceInfo xmlns:p15="http://schemas.microsoft.com/office/powerpoint/2012/main" userId=".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78" y="420"/>
      </p:cViewPr>
      <p:guideLst>
        <p:guide orient="horz" pos="4008"/>
        <p:guide pos="3840"/>
        <p:guide orient="horz" pos="576"/>
        <p:guide orient="horz" pos="2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7T16:07:35.655" idx="1">
    <p:pos x="4554" y="1026"/>
    <p:text>E muitas variáveis que não podemos controlar. Mesmo depois de estabelecido, é preciso muita energia e vitalidade para gerir um pequeno negócio.</p:text>
    <p:extLst>
      <p:ext uri="{C676402C-5697-4E1C-873F-D02D1690AC5C}">
        <p15:threadingInfo xmlns:p15="http://schemas.microsoft.com/office/powerpoint/2012/main" timeZoneBias="-60"/>
      </p:ext>
    </p:extLst>
  </p:cm>
  <p:cm authorId="1" dt="2021-06-27T16:07:43.309" idx="2">
    <p:pos x="2304" y="1374"/>
    <p:text>Outono é o software cloud, expert em gestão que, além de faturar, qualquer pessoa o consegue usar.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F6C0F-6C1A-4846-A78B-2019EC7A5A0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0A86D-5024-4350-A9C6-9389693B08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5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224B-FA27-4BCB-A26A-ADE45C59C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BA7C3-DC9D-406C-B076-C0EF547FD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F5F6D-871C-4205-8D1F-4A75D2E3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F35F7-EF06-45F2-B57F-6F048A3C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1CA4-B90D-4E32-901D-48FA8E2D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E9B3-7C95-489C-8A32-22132209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8C582-CFBA-44E8-9DEF-3BDBC6D30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B17DE-6261-4E66-A4A9-D0E7D9D9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C2ACC-BCE2-4B89-8021-528A0E04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0424C-3425-45D1-A35B-4196E56F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9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84659-4BF3-4C22-A102-68D558736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7050F-96F2-4453-A76B-BDA3FE830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E29D8-7726-4466-ABEB-1288F7FE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1D5F-5CAC-4BC5-B5B2-E67EE06C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49DB4-AB6D-490B-97D2-DCC78814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1EE9-276F-4ECC-914F-3840024B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04F50-AF49-4C03-830B-419E956A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B5F91-1B6D-440D-B9E1-29FB3BD1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A01E-DFDC-45CD-8C59-1ACC09CF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775F8-5AC9-4483-BDAA-960FCE9D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4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3CE1-F66E-4EFB-A061-3D89731B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AA2FD-0BB0-48E3-961D-415CA7A1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3049-6C69-4CEC-82C8-8B99C166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0A7B9-7A8C-4781-8527-07CB306F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7E066-AC32-4EBF-8C62-9F9C88D1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6EC4-6F49-4C22-9574-222E2B6D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788F-73D7-4BA8-A517-673D68DE4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83F72-07E8-4522-BCD6-190E86E83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B5A81-3252-41EF-8E89-7F2F734C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4087F-4B5D-4BCC-A8B7-6AD823B2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8DD92-971F-4EBE-82A7-ABE3B785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8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EDE5-DAA6-4AB4-ADAE-D4B0864A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DC08B-144E-41B1-B2E2-DD0D97F6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81F46-A6AB-4DE4-830D-D42782E07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72667-A2FE-4E9B-B0C0-1AB4FD8C0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A267E-14B3-415C-9BD0-93A240086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AB91A-F6A2-4D2C-803D-2B96DE11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20F70-97D6-4A4B-83E9-F2DE6EA4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A4884-361A-4BDD-A109-580661DC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5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796A-C94D-40D6-A532-B5030D21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9960D-4FE0-44C2-8E79-EA02757B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C9FF4-BA2A-4F83-91EC-84FCCC9B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A5C75-66DE-4C60-955C-C799276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6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05E97-12E7-4C3D-9AA5-EBFC6570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5EBE5-1AF8-4A20-85BC-AF631493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C7D4C-E75D-4022-B23A-8EED484F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7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53C1-7859-4B7B-83ED-CBE53339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5BBE-A5F4-4139-A1E2-128DFC9C3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9AD82-97A1-4C12-A331-06D9FEEB1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93360-E200-4472-A28E-20B74943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B9387-B863-4CDD-922B-D6EC8215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1533D-ACE7-4A22-9109-6B53A4D1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7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90AC-FB79-4573-A675-21B5F35C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B17C0-8AEC-4F51-9EB0-3F1F9FA2C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F1576-9819-4AE5-8F60-6A3A3901E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A9B03-8235-4947-B1E9-22457F9B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03FB9-4F6E-42F4-9E0B-6A259DC6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571CE-F3BA-4B47-8232-C128D36D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2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3116-EE46-49BA-AF9B-CA43FFA1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CFC0-B77B-44C8-A097-50FD5B1E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6219E-49F0-4E39-A5A1-E39D165F6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24056-FCF2-42B5-B363-49EAD26F8DC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ACBE-0631-4B94-AC44-AFCA522D6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D36C1-B418-4475-AD06-D82B86987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4C915-17D6-486A-86EC-048CBE10C8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2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141D334-8434-4AF3-8014-473FA6D366EC}"/>
              </a:ext>
            </a:extLst>
          </p:cNvPr>
          <p:cNvSpPr/>
          <p:nvPr/>
        </p:nvSpPr>
        <p:spPr>
          <a:xfrm rot="16200000" flipH="1">
            <a:off x="5338916" y="-1"/>
            <a:ext cx="6853083" cy="68530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109F2C-FA85-4317-916E-0B4E5F44B020}"/>
              </a:ext>
            </a:extLst>
          </p:cNvPr>
          <p:cNvCxnSpPr>
            <a:cxnSpLocks/>
          </p:cNvCxnSpPr>
          <p:nvPr/>
        </p:nvCxnSpPr>
        <p:spPr>
          <a:xfrm>
            <a:off x="0" y="2844800"/>
            <a:ext cx="12191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4FAA3927-C37E-494D-8BDF-527955E5174E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B34CAC-2B52-47E8-9B57-E3B791389FE1}"/>
              </a:ext>
            </a:extLst>
          </p:cNvPr>
          <p:cNvSpPr/>
          <p:nvPr/>
        </p:nvSpPr>
        <p:spPr>
          <a:xfrm>
            <a:off x="10058400" y="257175"/>
            <a:ext cx="2133600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Luis Agostinho – TGPSI19i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1F35E-9892-4FEF-BD72-1351948704E9}"/>
              </a:ext>
            </a:extLst>
          </p:cNvPr>
          <p:cNvSpPr txBox="1"/>
          <p:nvPr/>
        </p:nvSpPr>
        <p:spPr>
          <a:xfrm>
            <a:off x="742950" y="3230502"/>
            <a:ext cx="60833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 smtClean="0">
                <a:latin typeface="+mj-lt"/>
              </a:rPr>
              <a:t>Outono </a:t>
            </a:r>
            <a:r>
              <a:rPr lang="en-US" sz="5400" dirty="0" smtClean="0">
                <a:latin typeface="+mj-lt"/>
              </a:rPr>
              <a:t>Faturação</a:t>
            </a:r>
            <a:endParaRPr lang="en-US" sz="54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CFD82-E86B-4261-9469-377E92B8D299}"/>
              </a:ext>
            </a:extLst>
          </p:cNvPr>
          <p:cNvSpPr txBox="1"/>
          <p:nvPr/>
        </p:nvSpPr>
        <p:spPr>
          <a:xfrm>
            <a:off x="884266" y="4153832"/>
            <a:ext cx="654731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Apresentação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do </a:t>
            </a:r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trabalho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Projeto no </a:t>
            </a:r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âmbito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da </a:t>
            </a:r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disciplina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programação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39" b="97590" l="9565" r="89565">
                        <a14:foregroundMark x1="40000" y1="56225" x2="44928" y2="65462"/>
                        <a14:foregroundMark x1="53913" y1="40964" x2="53913" y2="40964"/>
                        <a14:foregroundMark x1="40870" y1="79518" x2="40870" y2="79518"/>
                        <a14:foregroundMark x1="45507" y1="82731" x2="45507" y2="82731"/>
                        <a14:foregroundMark x1="48986" y1="79920" x2="48986" y2="79920"/>
                        <a14:foregroundMark x1="53333" y1="81124" x2="53333" y2="81124"/>
                        <a14:foregroundMark x1="57391" y1="81526" x2="57391" y2="81526"/>
                        <a14:foregroundMark x1="66957" y1="82731" x2="66957" y2="82731"/>
                        <a14:foregroundMark x1="30725" y1="48193" x2="30725" y2="48193"/>
                        <a14:foregroundMark x1="29275" y1="46586" x2="29275" y2="46586"/>
                        <a14:foregroundMark x1="27536" y1="45382" x2="27536" y2="45382"/>
                        <a14:foregroundMark x1="25507" y1="42972" x2="25507" y2="42972"/>
                        <a14:foregroundMark x1="33333" y1="51004" x2="33333" y2="51004"/>
                        <a14:foregroundMark x1="34783" y1="51406" x2="34783" y2="51406"/>
                        <a14:foregroundMark x1="36522" y1="52209" x2="36522" y2="52209"/>
                        <a14:foregroundMark x1="45217" y1="59438" x2="45217" y2="59438"/>
                        <a14:foregroundMark x1="47246" y1="62249" x2="47246" y2="62249"/>
                        <a14:foregroundMark x1="54783" y1="49398" x2="54783" y2="49398"/>
                        <a14:foregroundMark x1="60000" y1="54217" x2="60000" y2="54217"/>
                        <a14:foregroundMark x1="62609" y1="55422" x2="62609" y2="55422"/>
                        <a14:foregroundMark x1="67246" y1="59438" x2="67246" y2="59438"/>
                        <a14:backgroundMark x1="64928" y1="83534" x2="64928" y2="83534"/>
                        <a14:backgroundMark x1="53623" y1="83133" x2="53623" y2="831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9439" y="728922"/>
            <a:ext cx="2132561" cy="153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10058400" y="97712"/>
            <a:ext cx="2133600" cy="17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5CD53-6108-481A-A31F-305A2B59F755}"/>
              </a:ext>
            </a:extLst>
          </p:cNvPr>
          <p:cNvSpPr txBox="1"/>
          <p:nvPr/>
        </p:nvSpPr>
        <p:spPr>
          <a:xfrm>
            <a:off x="690563" y="314325"/>
            <a:ext cx="1080835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PT" sz="3600" i="1" dirty="0">
                <a:latin typeface="+mj-lt"/>
              </a:rPr>
              <a:t>Walkthrough</a:t>
            </a:r>
            <a:r>
              <a:rPr lang="pt-PT" sz="3600" dirty="0">
                <a:latin typeface="+mj-lt"/>
              </a:rPr>
              <a:t> do programa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E38B08-802D-4164-A9F1-6C44A3B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CF5-7D66-4CD0-9E7B-9C396B7C8ADE}" type="datetime1">
              <a:rPr lang="en-US" smtClean="0"/>
              <a:t>6/27/2021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10</a:t>
            </a:fld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690563" y="1016000"/>
            <a:ext cx="812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Menu de Ler Fatura</a:t>
            </a:r>
            <a:endParaRPr lang="pt-PT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916" y="1552635"/>
            <a:ext cx="5551644" cy="46671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882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10058400" y="97712"/>
            <a:ext cx="2133600" cy="17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5CD53-6108-481A-A31F-305A2B59F755}"/>
              </a:ext>
            </a:extLst>
          </p:cNvPr>
          <p:cNvSpPr txBox="1"/>
          <p:nvPr/>
        </p:nvSpPr>
        <p:spPr>
          <a:xfrm>
            <a:off x="690563" y="314325"/>
            <a:ext cx="1080835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PT" sz="3600" i="1" dirty="0">
                <a:latin typeface="+mj-lt"/>
              </a:rPr>
              <a:t>Walkthrough</a:t>
            </a:r>
            <a:r>
              <a:rPr lang="pt-PT" sz="3600" dirty="0">
                <a:latin typeface="+mj-lt"/>
              </a:rPr>
              <a:t> do programa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E38B08-802D-4164-A9F1-6C44A3B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CF5-7D66-4CD0-9E7B-9C396B7C8ADE}" type="datetime1">
              <a:rPr lang="en-US" smtClean="0"/>
              <a:t>6/27/2021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11</a:t>
            </a:fld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690563" y="1016000"/>
            <a:ext cx="812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Menu de Editar Fatura</a:t>
            </a:r>
            <a:endParaRPr lang="pt-PT" sz="20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913" y="1515256"/>
            <a:ext cx="5447650" cy="4599794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0" name="Conexão reta unidirecional 9"/>
          <p:cNvCxnSpPr/>
          <p:nvPr/>
        </p:nvCxnSpPr>
        <p:spPr>
          <a:xfrm>
            <a:off x="3063133" y="5816600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386733" y="5156021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Fará um refresh dos dados apresentados na tabela acima</a:t>
            </a:r>
            <a:endParaRPr lang="pt-PT" dirty="0"/>
          </a:p>
        </p:txBody>
      </p:sp>
      <p:cxnSp>
        <p:nvCxnSpPr>
          <p:cNvPr id="12" name="Conexão reta unidirecional 11"/>
          <p:cNvCxnSpPr/>
          <p:nvPr/>
        </p:nvCxnSpPr>
        <p:spPr>
          <a:xfrm flipH="1">
            <a:off x="8348664" y="5816600"/>
            <a:ext cx="939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9126343" y="5035371"/>
            <a:ext cx="245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smtClean="0"/>
              <a:t>Após a edição, ao clicar no botão, este irá enviar as alterações para a base de dados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5798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10058400" y="97712"/>
            <a:ext cx="2133600" cy="17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5CD53-6108-481A-A31F-305A2B59F755}"/>
              </a:ext>
            </a:extLst>
          </p:cNvPr>
          <p:cNvSpPr txBox="1"/>
          <p:nvPr/>
        </p:nvSpPr>
        <p:spPr>
          <a:xfrm>
            <a:off x="690563" y="314325"/>
            <a:ext cx="10808351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PT" sz="3600" dirty="0" smtClean="0">
                <a:latin typeface="+mj-lt"/>
              </a:rPr>
              <a:t>Vantagens</a:t>
            </a:r>
            <a:endParaRPr lang="pt-PT" sz="3600" dirty="0"/>
          </a:p>
          <a:p>
            <a:endParaRPr lang="pt-PT" sz="3600" dirty="0">
              <a:latin typeface="+mj-lt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E38B08-802D-4164-A9F1-6C44A3B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CF5-7D66-4CD0-9E7B-9C396B7C8ADE}" type="datetime1">
              <a:rPr lang="en-US" smtClean="0"/>
              <a:t>6/27/2021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12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838200" y="1212027"/>
            <a:ext cx="6489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Gratuito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Interface de fácil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Não requer instalação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Maior segurança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Não requer um poder de computação alto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575CD53-6108-481A-A31F-305A2B59F755}"/>
              </a:ext>
            </a:extLst>
          </p:cNvPr>
          <p:cNvSpPr txBox="1"/>
          <p:nvPr/>
        </p:nvSpPr>
        <p:spPr>
          <a:xfrm>
            <a:off x="690563" y="3176647"/>
            <a:ext cx="10808351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PT" sz="3600" dirty="0" smtClean="0">
                <a:latin typeface="+mj-lt"/>
              </a:rPr>
              <a:t>Requisitos</a:t>
            </a:r>
            <a:endParaRPr lang="pt-PT" sz="3600" dirty="0"/>
          </a:p>
          <a:p>
            <a:endParaRPr lang="pt-PT" sz="3600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38200" y="3915311"/>
            <a:ext cx="648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Computador/portátil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Sistema operativo Windows 7/8/10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76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10058400" y="97712"/>
            <a:ext cx="2133600" cy="17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5CD53-6108-481A-A31F-305A2B59F755}"/>
              </a:ext>
            </a:extLst>
          </p:cNvPr>
          <p:cNvSpPr txBox="1"/>
          <p:nvPr/>
        </p:nvSpPr>
        <p:spPr>
          <a:xfrm>
            <a:off x="690563" y="314325"/>
            <a:ext cx="10808351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PT" sz="3600" dirty="0" smtClean="0">
                <a:latin typeface="+mj-lt"/>
              </a:rPr>
              <a:t>Questões frequentes</a:t>
            </a:r>
            <a:endParaRPr lang="pt-PT" sz="3600" dirty="0"/>
          </a:p>
          <a:p>
            <a:endParaRPr lang="pt-PT" sz="3600" dirty="0">
              <a:latin typeface="+mj-lt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E38B08-802D-4164-A9F1-6C44A3B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CF5-7D66-4CD0-9E7B-9C396B7C8ADE}" type="datetime1">
              <a:rPr lang="en-US" smtClean="0"/>
              <a:t>6/27/2021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13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838200" y="1212027"/>
            <a:ext cx="6489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Quem pode usar o programa</a:t>
            </a:r>
            <a:r>
              <a:rPr lang="pt-PT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É necessário alguma licença</a:t>
            </a:r>
            <a:r>
              <a:rPr lang="pt-PT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Se não tiver acesso á internet consigo usar o programa na mesma</a:t>
            </a:r>
            <a:r>
              <a:rPr lang="pt-PT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Preciso de estar numa empresa para poder usar o programa</a:t>
            </a:r>
            <a:r>
              <a:rPr lang="pt-PT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O que é que faz este programa diferente dos outros?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494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141D334-8434-4AF3-8014-473FA6D366EC}"/>
              </a:ext>
            </a:extLst>
          </p:cNvPr>
          <p:cNvSpPr/>
          <p:nvPr/>
        </p:nvSpPr>
        <p:spPr>
          <a:xfrm rot="16200000" flipH="1">
            <a:off x="5338916" y="-1"/>
            <a:ext cx="6853083" cy="68530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109F2C-FA85-4317-916E-0B4E5F44B020}"/>
              </a:ext>
            </a:extLst>
          </p:cNvPr>
          <p:cNvCxnSpPr>
            <a:cxnSpLocks/>
          </p:cNvCxnSpPr>
          <p:nvPr/>
        </p:nvCxnSpPr>
        <p:spPr>
          <a:xfrm>
            <a:off x="0" y="2844800"/>
            <a:ext cx="12191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4FAA3927-C37E-494D-8BDF-527955E5174E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1F35E-9892-4FEF-BD72-1351948704E9}"/>
              </a:ext>
            </a:extLst>
          </p:cNvPr>
          <p:cNvSpPr txBox="1"/>
          <p:nvPr/>
        </p:nvSpPr>
        <p:spPr>
          <a:xfrm>
            <a:off x="3054349" y="2772003"/>
            <a:ext cx="60833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 smtClean="0">
                <a:latin typeface="+mj-lt"/>
              </a:rPr>
              <a:t>Obrigado!</a:t>
            </a:r>
            <a:endParaRPr 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53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690563" y="314325"/>
            <a:ext cx="10808351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 err="1" smtClean="0">
                <a:latin typeface="+mj-lt"/>
              </a:rPr>
              <a:t>Passo</a:t>
            </a:r>
            <a:r>
              <a:rPr lang="en-US" sz="4400" dirty="0" smtClean="0">
                <a:latin typeface="+mj-lt"/>
              </a:rPr>
              <a:t> a </a:t>
            </a:r>
            <a:r>
              <a:rPr lang="en-US" sz="4400" dirty="0" err="1" smtClean="0">
                <a:latin typeface="+mj-lt"/>
              </a:rPr>
              <a:t>passo</a:t>
            </a:r>
            <a:r>
              <a:rPr lang="en-US" sz="4400" dirty="0" smtClean="0">
                <a:latin typeface="+mj-lt"/>
              </a:rPr>
              <a:t> da </a:t>
            </a:r>
            <a:r>
              <a:rPr lang="en-US" sz="4400" dirty="0" err="1" smtClean="0">
                <a:latin typeface="+mj-lt"/>
              </a:rPr>
              <a:t>apresentação</a:t>
            </a:r>
            <a:endParaRPr lang="en-US" sz="4400" dirty="0">
              <a:latin typeface="+mj-lt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3E2F68-FAAD-4B9C-AA3E-5D2EEC51B29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0952245" y="4170295"/>
            <a:ext cx="1239754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0862BA-9008-433E-B10B-B6FD8FAA5D54}"/>
              </a:ext>
            </a:extLst>
          </p:cNvPr>
          <p:cNvCxnSpPr>
            <a:cxnSpLocks/>
          </p:cNvCxnSpPr>
          <p:nvPr/>
        </p:nvCxnSpPr>
        <p:spPr>
          <a:xfrm>
            <a:off x="0" y="2428969"/>
            <a:ext cx="7594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10058400" y="97712"/>
            <a:ext cx="2133600" cy="17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E38B08-802D-4164-A9F1-6C44A3B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CF5-7D66-4CD0-9E7B-9C396B7C8ADE}" type="datetime1">
              <a:rPr lang="en-US" smtClean="0"/>
              <a:t>6/27/2021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2</a:t>
            </a:fld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9B0DBA-C95B-4473-832D-D2F875FEE512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1432525" y="2428969"/>
            <a:ext cx="7594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4C9C0B-067D-4F3A-9315-805779B7F0D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0" y="4170295"/>
            <a:ext cx="1239756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1485900" y="2520047"/>
            <a:ext cx="62262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sz="2000" dirty="0" smtClean="0"/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2000" dirty="0" smtClean="0"/>
              <a:t>Tecnologias utilizadas</a:t>
            </a:r>
            <a:endParaRPr lang="pt-PT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pt-PT" sz="2000" dirty="0" smtClean="0"/>
              <a:t>W</a:t>
            </a:r>
            <a:r>
              <a:rPr lang="pt-PT" sz="2000" i="1" dirty="0" smtClean="0"/>
              <a:t>alkthrough </a:t>
            </a:r>
            <a:r>
              <a:rPr lang="pt-PT" sz="2000" dirty="0"/>
              <a:t>do </a:t>
            </a:r>
            <a:r>
              <a:rPr lang="pt-PT" sz="2000" dirty="0" smtClean="0"/>
              <a:t>programa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2000" dirty="0" smtClean="0"/>
              <a:t>Vantagens e Requisitos de utilização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2000" dirty="0" smtClean="0"/>
              <a:t>Questões frequentes</a:t>
            </a:r>
          </a:p>
        </p:txBody>
      </p:sp>
    </p:spTree>
    <p:extLst>
      <p:ext uri="{BB962C8B-B14F-4D97-AF65-F5344CB8AC3E}">
        <p14:creationId xmlns:p14="http://schemas.microsoft.com/office/powerpoint/2010/main" val="10564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10058400" y="97712"/>
            <a:ext cx="2133600" cy="17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5CD53-6108-481A-A31F-305A2B59F755}"/>
              </a:ext>
            </a:extLst>
          </p:cNvPr>
          <p:cNvSpPr txBox="1"/>
          <p:nvPr/>
        </p:nvSpPr>
        <p:spPr>
          <a:xfrm>
            <a:off x="690563" y="314325"/>
            <a:ext cx="10808351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>
                <a:latin typeface="+mj-lt"/>
              </a:rPr>
              <a:t>Introdução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E38B08-802D-4164-A9F1-6C44A3B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CF5-7D66-4CD0-9E7B-9C396B7C8ADE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3</a:t>
            </a:fld>
            <a:endParaRPr lang="en-US"/>
          </a:p>
        </p:txBody>
      </p:sp>
      <p:sp>
        <p:nvSpPr>
          <p:cNvPr id="9" name="CaixaDeTexto 8"/>
          <p:cNvSpPr txBox="1"/>
          <p:nvPr/>
        </p:nvSpPr>
        <p:spPr>
          <a:xfrm>
            <a:off x="838200" y="1587500"/>
            <a:ext cx="701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É complexo arrancar com um negócio! Há investimento em jogo.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Foque-se no seu negócio. </a:t>
            </a: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Como </a:t>
            </a:r>
            <a:r>
              <a:rPr lang="pt-PT" dirty="0"/>
              <a:t>não tem de instalar no seu computador, facilmente acede em qualquer </a:t>
            </a:r>
            <a:r>
              <a:rPr lang="pt-PT" dirty="0" smtClean="0"/>
              <a:t>lugar.</a:t>
            </a:r>
          </a:p>
        </p:txBody>
      </p:sp>
    </p:spTree>
    <p:extLst>
      <p:ext uri="{BB962C8B-B14F-4D97-AF65-F5344CB8AC3E}">
        <p14:creationId xmlns:p14="http://schemas.microsoft.com/office/powerpoint/2010/main" val="379877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10058400" y="97712"/>
            <a:ext cx="2133600" cy="17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5CD53-6108-481A-A31F-305A2B59F755}"/>
              </a:ext>
            </a:extLst>
          </p:cNvPr>
          <p:cNvSpPr txBox="1"/>
          <p:nvPr/>
        </p:nvSpPr>
        <p:spPr>
          <a:xfrm>
            <a:off x="690563" y="314325"/>
            <a:ext cx="1080835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 err="1" smtClean="0">
                <a:latin typeface="+mj-lt"/>
              </a:rPr>
              <a:t>Tecnologias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utilizadas</a:t>
            </a:r>
            <a:endParaRPr lang="en-US" sz="3600" dirty="0">
              <a:latin typeface="+mj-lt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E38B08-802D-4164-A9F1-6C44A3B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CF5-7D66-4CD0-9E7B-9C396B7C8ADE}" type="datetime1">
              <a:rPr lang="en-US" smtClean="0"/>
              <a:t>6/27/2021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Visual Studio logo and symbol, meaning, history, 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6" y="2014260"/>
            <a:ext cx="4057650" cy="253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x SQL Server Management Studio CRASH every moment | rmaaf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27" b="91329" l="30417" r="75000">
                        <a14:foregroundMark x1="57500" y1="34393" x2="57500" y2="34393"/>
                        <a14:foregroundMark x1="55278" y1="47977" x2="55278" y2="47977"/>
                        <a14:foregroundMark x1="38194" y1="43931" x2="44306" y2="55491"/>
                        <a14:foregroundMark x1="55139" y1="11272" x2="60417" y2="21098"/>
                        <a14:foregroundMark x1="34028" y1="60694" x2="68333" y2="88150"/>
                        <a14:foregroundMark x1="64167" y1="62717" x2="33889" y2="88728"/>
                        <a14:foregroundMark x1="37083" y1="86416" x2="68611" y2="84971"/>
                        <a14:foregroundMark x1="70000" y1="73988" x2="69028" y2="82081"/>
                        <a14:foregroundMark x1="69306" y1="87283" x2="32778" y2="91329"/>
                        <a14:foregroundMark x1="38472" y1="44220" x2="38472" y2="54624"/>
                        <a14:foregroundMark x1="38889" y1="55780" x2="45972" y2="55491"/>
                        <a14:foregroundMark x1="55278" y1="11272" x2="60417" y2="11561"/>
                        <a14:foregroundMark x1="60278" y1="11561" x2="60417" y2="190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67" r="25000"/>
          <a:stretch/>
        </p:blipFill>
        <p:spPr bwMode="auto">
          <a:xfrm>
            <a:off x="7070725" y="1634449"/>
            <a:ext cx="33147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5F109F2C-FA85-4317-916E-0B4E5F44B020}"/>
              </a:ext>
            </a:extLst>
          </p:cNvPr>
          <p:cNvCxnSpPr>
            <a:cxnSpLocks/>
          </p:cNvCxnSpPr>
          <p:nvPr/>
        </p:nvCxnSpPr>
        <p:spPr>
          <a:xfrm>
            <a:off x="5876925" y="1771650"/>
            <a:ext cx="0" cy="345757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10058400" y="97712"/>
            <a:ext cx="2133600" cy="17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5CD53-6108-481A-A31F-305A2B59F755}"/>
              </a:ext>
            </a:extLst>
          </p:cNvPr>
          <p:cNvSpPr txBox="1"/>
          <p:nvPr/>
        </p:nvSpPr>
        <p:spPr>
          <a:xfrm>
            <a:off x="690563" y="314325"/>
            <a:ext cx="1080835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PT" sz="3600" i="1" dirty="0">
                <a:latin typeface="+mj-lt"/>
              </a:rPr>
              <a:t>Walkthrough</a:t>
            </a:r>
            <a:r>
              <a:rPr lang="pt-PT" sz="3600" dirty="0">
                <a:latin typeface="+mj-lt"/>
              </a:rPr>
              <a:t> do programa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E38B08-802D-4164-A9F1-6C44A3B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CF5-7D66-4CD0-9E7B-9C396B7C8ADE}" type="datetime1">
              <a:rPr lang="en-US" smtClean="0"/>
              <a:t>6/27/2021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5</a:t>
            </a:fld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690563" y="1016000"/>
            <a:ext cx="812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Inicio de sessão</a:t>
            </a:r>
            <a:endParaRPr lang="pt-PT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465" y="1623974"/>
            <a:ext cx="3594546" cy="3976726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2" name="Conexão reta unidirecional 11"/>
          <p:cNvCxnSpPr/>
          <p:nvPr/>
        </p:nvCxnSpPr>
        <p:spPr>
          <a:xfrm>
            <a:off x="2997200" y="3302000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xão reta unidirecional 16"/>
          <p:cNvCxnSpPr/>
          <p:nvPr/>
        </p:nvCxnSpPr>
        <p:spPr>
          <a:xfrm flipH="1">
            <a:off x="7556501" y="4051300"/>
            <a:ext cx="1498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935883" y="3070939"/>
            <a:ext cx="195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Colocar o nome do utilizador</a:t>
            </a:r>
            <a:endParaRPr lang="pt-PT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9240420" y="3766442"/>
            <a:ext cx="225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smtClean="0"/>
              <a:t>Colocar a password do respetivo utilizador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7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10058400" y="97712"/>
            <a:ext cx="2133600" cy="17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5CD53-6108-481A-A31F-305A2B59F755}"/>
              </a:ext>
            </a:extLst>
          </p:cNvPr>
          <p:cNvSpPr txBox="1"/>
          <p:nvPr/>
        </p:nvSpPr>
        <p:spPr>
          <a:xfrm>
            <a:off x="690563" y="314325"/>
            <a:ext cx="1080835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PT" sz="3600" i="1" dirty="0">
                <a:latin typeface="+mj-lt"/>
              </a:rPr>
              <a:t>Walkthrough</a:t>
            </a:r>
            <a:r>
              <a:rPr lang="pt-PT" sz="3600" dirty="0">
                <a:latin typeface="+mj-lt"/>
              </a:rPr>
              <a:t> do programa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E38B08-802D-4164-A9F1-6C44A3B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CF5-7D66-4CD0-9E7B-9C396B7C8ADE}" type="datetime1">
              <a:rPr lang="en-US" smtClean="0"/>
              <a:t>6/27/2021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6</a:t>
            </a:fld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690563" y="1016000"/>
            <a:ext cx="812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Inicio de sessão</a:t>
            </a:r>
            <a:endParaRPr lang="pt-PT" sz="20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92844" y="2436336"/>
            <a:ext cx="2518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No caso de o utilizador ter colocado o nome do utilizador ou a password errada uma janela de erro aparece</a:t>
            </a:r>
            <a:endParaRPr lang="pt-PT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629" y="1563787"/>
            <a:ext cx="3585366" cy="3978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2" name="Conexão reta unidirecional 11"/>
          <p:cNvCxnSpPr/>
          <p:nvPr/>
        </p:nvCxnSpPr>
        <p:spPr>
          <a:xfrm>
            <a:off x="3304433" y="3175000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6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10058400" y="97712"/>
            <a:ext cx="2133600" cy="17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5CD53-6108-481A-A31F-305A2B59F755}"/>
              </a:ext>
            </a:extLst>
          </p:cNvPr>
          <p:cNvSpPr txBox="1"/>
          <p:nvPr/>
        </p:nvSpPr>
        <p:spPr>
          <a:xfrm>
            <a:off x="690563" y="314325"/>
            <a:ext cx="1080835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PT" sz="3600" i="1" dirty="0">
                <a:latin typeface="+mj-lt"/>
              </a:rPr>
              <a:t>Walkthrough</a:t>
            </a:r>
            <a:r>
              <a:rPr lang="pt-PT" sz="3600" dirty="0">
                <a:latin typeface="+mj-lt"/>
              </a:rPr>
              <a:t> do programa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E38B08-802D-4164-A9F1-6C44A3B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CF5-7D66-4CD0-9E7B-9C396B7C8ADE}" type="datetime1">
              <a:rPr lang="en-US" smtClean="0"/>
              <a:t>6/27/2021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7</a:t>
            </a:fld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690563" y="1016000"/>
            <a:ext cx="812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Menu principal</a:t>
            </a:r>
            <a:endParaRPr lang="pt-PT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748989"/>
            <a:ext cx="4431891" cy="372669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671" y="1748989"/>
            <a:ext cx="4443783" cy="372669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CaixaDeTexto 10"/>
          <p:cNvSpPr txBox="1"/>
          <p:nvPr/>
        </p:nvSpPr>
        <p:spPr>
          <a:xfrm>
            <a:off x="1092200" y="5623896"/>
            <a:ext cx="28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Menu do administrador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596671" y="5623896"/>
            <a:ext cx="28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Menu do utilizador</a:t>
            </a:r>
            <a:endParaRPr lang="pt-PT" dirty="0"/>
          </a:p>
        </p:txBody>
      </p:sp>
      <p:cxnSp>
        <p:nvCxnSpPr>
          <p:cNvPr id="19" name="Conexão reta unidirecional 18"/>
          <p:cNvCxnSpPr/>
          <p:nvPr/>
        </p:nvCxnSpPr>
        <p:spPr>
          <a:xfrm flipH="1">
            <a:off x="7213602" y="3289300"/>
            <a:ext cx="939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8153400" y="31046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Botão desativado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44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10058400" y="97712"/>
            <a:ext cx="2133600" cy="17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5CD53-6108-481A-A31F-305A2B59F755}"/>
              </a:ext>
            </a:extLst>
          </p:cNvPr>
          <p:cNvSpPr txBox="1"/>
          <p:nvPr/>
        </p:nvSpPr>
        <p:spPr>
          <a:xfrm>
            <a:off x="690563" y="314325"/>
            <a:ext cx="1080835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PT" sz="3600" i="1" dirty="0">
                <a:latin typeface="+mj-lt"/>
              </a:rPr>
              <a:t>Walkthrough</a:t>
            </a:r>
            <a:r>
              <a:rPr lang="pt-PT" sz="3600" dirty="0">
                <a:latin typeface="+mj-lt"/>
              </a:rPr>
              <a:t> do programa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E38B08-802D-4164-A9F1-6C44A3B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CF5-7D66-4CD0-9E7B-9C396B7C8ADE}" type="datetime1">
              <a:rPr lang="en-US" smtClean="0"/>
              <a:t>6/27/2021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8</a:t>
            </a:fld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690563" y="1016000"/>
            <a:ext cx="812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Menu da Nova Fatura</a:t>
            </a:r>
            <a:endParaRPr lang="pt-PT" sz="20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192" y="1624012"/>
            <a:ext cx="5347408" cy="4491038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9" name="Conexão reta unidirecional 18"/>
          <p:cNvCxnSpPr/>
          <p:nvPr/>
        </p:nvCxnSpPr>
        <p:spPr>
          <a:xfrm flipH="1">
            <a:off x="8348664" y="5842000"/>
            <a:ext cx="939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224962" y="5156021"/>
            <a:ext cx="25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smtClean="0"/>
              <a:t>Cria um PDF com os dados inseridos, se inseridos corretamente, nos campos acima</a:t>
            </a:r>
            <a:endParaRPr lang="pt-PT" dirty="0"/>
          </a:p>
        </p:txBody>
      </p:sp>
      <p:cxnSp>
        <p:nvCxnSpPr>
          <p:cNvPr id="16" name="Conexão reta unidirecional 15"/>
          <p:cNvCxnSpPr/>
          <p:nvPr/>
        </p:nvCxnSpPr>
        <p:spPr>
          <a:xfrm>
            <a:off x="2923433" y="5842000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463846" y="5017521"/>
            <a:ext cx="184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Emite os dados para a base de dados se inseridos corretamente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120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BA9B-1329-47B1-9E6B-E01B6F3823E7}"/>
              </a:ext>
            </a:extLst>
          </p:cNvPr>
          <p:cNvSpPr/>
          <p:nvPr/>
        </p:nvSpPr>
        <p:spPr>
          <a:xfrm>
            <a:off x="10058400" y="97712"/>
            <a:ext cx="2133600" cy="177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5CD53-6108-481A-A31F-305A2B59F755}"/>
              </a:ext>
            </a:extLst>
          </p:cNvPr>
          <p:cNvSpPr txBox="1"/>
          <p:nvPr/>
        </p:nvSpPr>
        <p:spPr>
          <a:xfrm>
            <a:off x="690563" y="314325"/>
            <a:ext cx="1080835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PT" sz="3600" i="1" dirty="0">
                <a:latin typeface="+mj-lt"/>
              </a:rPr>
              <a:t>Walkthrough</a:t>
            </a:r>
            <a:r>
              <a:rPr lang="pt-PT" sz="3600" dirty="0">
                <a:latin typeface="+mj-lt"/>
              </a:rPr>
              <a:t> do programa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E38B08-802D-4164-A9F1-6C44A3B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3CF5-7D66-4CD0-9E7B-9C396B7C8ADE}" type="datetime1">
              <a:rPr lang="en-US" smtClean="0"/>
              <a:t>6/27/2021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9</a:t>
            </a:fld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690563" y="1016000"/>
            <a:ext cx="812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Exemplo de fatura</a:t>
            </a:r>
            <a:endParaRPr lang="pt-PT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277" y="1416110"/>
            <a:ext cx="5458688" cy="446688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163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B01B2E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306</Words>
  <Application>Microsoft Office PowerPoint</Application>
  <PresentationFormat>Ecrã Panorâmico</PresentationFormat>
  <Paragraphs>85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..</cp:lastModifiedBy>
  <cp:revision>117</cp:revision>
  <dcterms:created xsi:type="dcterms:W3CDTF">2018-05-07T03:42:01Z</dcterms:created>
  <dcterms:modified xsi:type="dcterms:W3CDTF">2021-06-27T15:10:28Z</dcterms:modified>
  <cp:category/>
</cp:coreProperties>
</file>