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58d50a07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58d50a07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58d50a07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58d50a07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58d50a07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58d50a07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58d50a07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58d50a07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58d50a07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58d50a07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58d50a07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58d50a07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58d50a07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58d50a07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58d50a07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58d50a07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58d50a07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58d50a07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58d50a07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58d50a07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58d50a0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58d50a0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58d50a0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58d50a0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58d50a0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58d50a0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58d50a0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58d50a0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58d50a0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58d50a0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58d50a07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58d50a07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58d50a07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58d50a07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58d50a07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58d50a07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Churn - Projeto A3Data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técnico com foco na análise de dados para identificar fatores que influenciam o churn e propor ações para redução.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4: Serviços contratos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Aqui fiz uma análise de cada serviço para procurar quais tinham mais cancelamento em termos percentuais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Telefone = 26,71% de churn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Segurança online = 14,61% de churn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Backup online = 21,53% de churn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Serviço de proteção = 22,5% de churn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Streaming de TV = 30,07% de churn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Streaming de filmes = 29,94% de churn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Portanto temos como 3 serviços com mais cancelamentos: streaming de TV, streaming de filmes, serviço de telefonia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Cancelamentos de cada serviço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75350" y="1091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550" y="816725"/>
            <a:ext cx="7058899" cy="43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de Internet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Ainda falando em serviços analisei o tipo de internet contratada e sem algum tipo apresenta maior nível de cancelamentos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Temos os seguintes serviços: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-Fibra ótica: 3096 clientes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-DSL: 2421 clientes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Além disso temos 1526 clientes sem nenhum serviço de internet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Entre os serviços temos: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-41,89% de cancelamento na fibra ótica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-18,96% de cancelamento na DSL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22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5: Hipótese que pessoas com menos tempo cancelam mais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Aqui a hipótese era que conforme aumenta o tempo de contrato o percentual de cancelamentos tende a diminuir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Temos essa distribuição de clientes: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-Menos de 1 ano - 3875 clientes com 42,71% de cancelamento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-Entre 1 e 2 anos - 1475 clientes com 11,27% de cancelamento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-2 anos - 1695 clientes com 2,83% de cancelamento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Ou seja, o tempo de contrato está negativamente correlacionado com os cancelamentos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Isso não necessariamente rejeita a hipótese pois pode ser que as pessoas com mais tempo cancelem menos ou que tenham mais tempo por não cancelarem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Cancelamentos por tempo de contrato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75350" y="1091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25" y="816731"/>
            <a:ext cx="8206150" cy="434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2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6: Hipótese: os clientes entram em contato com o suporte antes de cancelar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Aqui a hipótese era que antes de cancelar esses clientes teriam entrado em contato com o suporte para pedir ajuda, fazer reclamações ou relatar queda de algum serviço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Como vemos na tabela ao lado o cance-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lamento ocorre mais entre clientes que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não entraram em contato com o suporte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técnico, isso anula a hipótese inicial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2080225"/>
            <a:ext cx="38766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2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6: Hipótese: quem cancelou paga mais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Aqui a hipótese era que clientes que pagam mais tendem a cancelar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Tirei a média dos 2 grupos: churn e não churn e ficou assim: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Portanto pode-se afirmar que a hipótese está correta, quem, em média, paga mais tende a cancelar o serviço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50" y="2102875"/>
            <a:ext cx="3809617" cy="4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22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7: Correlações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Aqui testei a correlação de cada um dos dados com o dado de churn e obtive os seguintes resultados: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6850"/>
            <a:ext cx="4055800" cy="33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22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7: Correlações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49750" y="792700"/>
            <a:ext cx="8782500" cy="4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Olhando para essas correlações temos os seguintes insights: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A análise de correlação confirmou alguns pontos tratados até aqui:</a:t>
            </a:r>
            <a:endParaRPr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>
                <a:solidFill>
                  <a:schemeClr val="dk1"/>
                </a:solidFill>
              </a:rPr>
              <a:t>InternetService_Fiber optic (0.308020): Clientes que usam fibra óptica têm maior probabilidade de cancelamento.</a:t>
            </a:r>
            <a:endParaRPr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>
                <a:solidFill>
                  <a:schemeClr val="dk1"/>
                </a:solidFill>
              </a:rPr>
              <a:t>SeniorCitizen (0.150889): Clientes idosos têm maior probabilidade de cancelar.</a:t>
            </a:r>
            <a:endParaRPr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>
                <a:solidFill>
                  <a:schemeClr val="dk1"/>
                </a:solidFill>
              </a:rPr>
              <a:t>MonthlyCharges (0.092756): Maiores cobranças mensais estão ligeiramente associadas a uma maior probabilidade de cancelamento.</a:t>
            </a:r>
            <a:endParaRPr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>
                <a:solidFill>
                  <a:schemeClr val="dk1"/>
                </a:solidFill>
              </a:rPr>
              <a:t>Contract_Two year (-0.302253): Clientes com contrato de dois anos têm menor probabilidade de cancelar.</a:t>
            </a:r>
            <a:endParaRPr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>
                <a:solidFill>
                  <a:schemeClr val="dk1"/>
                </a:solidFill>
              </a:rPr>
              <a:t>TechSupport_Yes (-0.164674): Clientes com suporte técnico têm menor probabilidade de cancelar.</a:t>
            </a:r>
            <a:endParaRPr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>
                <a:solidFill>
                  <a:schemeClr val="dk1"/>
                </a:solidFill>
              </a:rPr>
              <a:t>Dependents_Yes (-0.164221): Clientes com dependentes têm menor probabilidade de cancelar.</a:t>
            </a:r>
            <a:endParaRPr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>
                <a:solidFill>
                  <a:schemeClr val="dk1"/>
                </a:solidFill>
              </a:rPr>
              <a:t>Partner_Yes (-0.150448): Clientes com parceiro têm menor probabilidade de cancelar.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Além disso, trouxe outros pontos que não foram tratados:</a:t>
            </a:r>
            <a:endParaRPr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>
                <a:solidFill>
                  <a:schemeClr val="dk1"/>
                </a:solidFill>
              </a:rPr>
              <a:t>PaymentMethod_Electronic check (0.301919): Clientes que pagam via cheque eletrônico têm maior probabilidade de cancelar.</a:t>
            </a:r>
            <a:endParaRPr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>
                <a:solidFill>
                  <a:schemeClr val="dk1"/>
                </a:solidFill>
              </a:rPr>
              <a:t>PaperlessBilling_Yes (0.191825): Clientes que optam pela fatura sem papel têm maior probabilidade de cancelar.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Olhando para essas novas descobertas temos mais 2 pontos de atenção, o método de recebimento da fatura e a forma de pagamento da mesma. 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22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49750" y="792700"/>
            <a:ext cx="8782500" cy="4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Essa análise teve por objetivo levantar alguns pontos sobre o cancelamento de serviços em uma empresa de telecomunicações mas não esgota todas as possibilidades sendo que outras etapas e pesquisas ajudariam a estruturar melhora a real situação, diante disso podemos fazer as seguintes ações: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1. Melhorar a qualidade do serviço de fibra óptica, dado que a tecnologia de fibra é melhor provavelmente se trate de questões de estrutura de serviço então deveríamos melhorar nossa estrutura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2. Incentivar métodos de pagamento mais estáveis 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3. Oferecer incentivos para contratos de longo prazo, como programas de fidelidade 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4. Promover serviços adicionais como segurança online e suporte técnico 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5. Melhorar a qualidade dos serviços de streaming. Como: </a:t>
            </a:r>
            <a:r>
              <a:rPr lang="pt-BR" sz="1966">
                <a:solidFill>
                  <a:schemeClr val="dk1"/>
                </a:solidFill>
                <a:highlight>
                  <a:schemeClr val="lt1"/>
                </a:highlight>
              </a:rPr>
              <a:t>poderíamos</a:t>
            </a:r>
            <a:r>
              <a:rPr lang="pt-BR" sz="1966">
                <a:solidFill>
                  <a:schemeClr val="dk1"/>
                </a:solidFill>
                <a:highlight>
                  <a:schemeClr val="lt1"/>
                </a:highlight>
              </a:rPr>
              <a:t> realizar uma pesquisa com os clientes sobre a qualidade do catálogo dos streamings e buscar identificar quais conteúdos/ gêneros são mais assistidos e quais não são e assim focar nossas ações para conteúdos com mais acessos.</a:t>
            </a:r>
            <a:br>
              <a:rPr lang="pt-BR" sz="1966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966">
                <a:solidFill>
                  <a:schemeClr val="dk1"/>
                </a:solidFill>
                <a:highlight>
                  <a:schemeClr val="lt1"/>
                </a:highlight>
              </a:rPr>
              <a:t>6. No serviço de telefonia podemos buscar quais são as principais reclamações dos clientes em relação ao mesmo e com isso traçar um plano ação para </a:t>
            </a:r>
            <a:r>
              <a:rPr lang="pt-BR" sz="1966">
                <a:solidFill>
                  <a:schemeClr val="dk1"/>
                </a:solidFill>
                <a:highlight>
                  <a:schemeClr val="lt1"/>
                </a:highlight>
              </a:rPr>
              <a:t>resolvê</a:t>
            </a:r>
            <a:r>
              <a:rPr lang="pt-BR" sz="1966">
                <a:solidFill>
                  <a:schemeClr val="dk1"/>
                </a:solidFill>
                <a:highlight>
                  <a:schemeClr val="lt1"/>
                </a:highlight>
              </a:rPr>
              <a:t>-las ou ao menos </a:t>
            </a:r>
            <a:r>
              <a:rPr lang="pt-BR" sz="1966">
                <a:solidFill>
                  <a:schemeClr val="dk1"/>
                </a:solidFill>
                <a:highlight>
                  <a:schemeClr val="lt1"/>
                </a:highlight>
              </a:rPr>
              <a:t>mitigá</a:t>
            </a:r>
            <a:r>
              <a:rPr lang="pt-BR" sz="1966">
                <a:solidFill>
                  <a:schemeClr val="dk1"/>
                </a:solidFill>
                <a:highlight>
                  <a:schemeClr val="lt1"/>
                </a:highlight>
              </a:rPr>
              <a:t>-las</a:t>
            </a:r>
            <a:endParaRPr sz="1966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Roadmap: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- Coleta de dados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- Tratamento de dados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- Análise exploratória o análise de correlações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- Conclusão e sugestões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- Ações futuras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Hipóteses Levantadas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>
                <a:solidFill>
                  <a:schemeClr val="dk1"/>
                </a:solidFill>
              </a:rPr>
              <a:t>Temos um alto nível de churn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>
                <a:solidFill>
                  <a:schemeClr val="dk1"/>
                </a:solidFill>
              </a:rPr>
              <a:t>Descoberta do perfil dos clientes que cancelaram o serviço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>
                <a:solidFill>
                  <a:schemeClr val="dk1"/>
                </a:solidFill>
              </a:rPr>
              <a:t>Serviços contratados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>
                <a:solidFill>
                  <a:schemeClr val="dk1"/>
                </a:solidFill>
              </a:rPr>
              <a:t>Cancelamentos X tempo de contrato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>
                <a:solidFill>
                  <a:schemeClr val="dk1"/>
                </a:solidFill>
              </a:rPr>
              <a:t>Cancelamentos X contato com suporte técnico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>
                <a:solidFill>
                  <a:schemeClr val="dk1"/>
                </a:solidFill>
              </a:rPr>
              <a:t>Quem cancelou paga mais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1: Limpeza de dados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No processamento dos dados foram encontradas algumas inconsistências por isso realizei algumas limpezas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-Remoção  da coluna CustomerID: essa coluna não traz informações relevantes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-Tratamento de dados faltantes: na coluna TotalCharges tem 11 dados faltantes que foram preenchidos com a média dos outros dados - usei a média por serem poucos dados faltantes e terem bastante dados preenchidos para construir essa média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2: Verificar o nível de churn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Aqui o objetivo era verificar se realmente temos um alto nível de cancelamentos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 a análise da quantidade de clientes e cancelamentos obtive 1869 clientes com churn o que representa 26,54% da base analisada, ou seja, podemos afirmar que a cada 4 clientes tivemos 1 cancelamento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Qual o perfil das pessoas que cancelaram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Aqui testei 3 aspectos e 2 deles foram relevantes: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pt-BR">
                <a:solidFill>
                  <a:schemeClr val="dk1"/>
                </a:solidFill>
              </a:rPr>
              <a:t>Gênero das pessoas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pt-BR">
                <a:solidFill>
                  <a:schemeClr val="dk1"/>
                </a:solidFill>
              </a:rPr>
              <a:t>Idade dos </a:t>
            </a:r>
            <a:r>
              <a:rPr lang="pt-BR">
                <a:solidFill>
                  <a:schemeClr val="dk1"/>
                </a:solidFill>
              </a:rPr>
              <a:t>indivíduos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pt-BR">
                <a:solidFill>
                  <a:schemeClr val="dk1"/>
                </a:solidFill>
              </a:rPr>
              <a:t>Presença de </a:t>
            </a:r>
            <a:r>
              <a:rPr lang="pt-BR">
                <a:solidFill>
                  <a:schemeClr val="dk1"/>
                </a:solidFill>
              </a:rPr>
              <a:t>dependentes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No primeiro aspecto não foi encontrada diferença significativa entre os gêneros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Já no 2 e 3 aspectos foram encontradas diferenças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 entre os gêneros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00" y="895725"/>
            <a:ext cx="6093626" cy="408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 entre idade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Ao lado vemos os números absolutos e percentuais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de cancelamento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Destaca-se que entre os idoso o cancelamento é de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41,58%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Já entre os não idosos é de 23,61%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763" y="930325"/>
            <a:ext cx="29432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Existência de Dependentes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existência de dependentes afeta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negativamente o número de cancela-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mentos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chemeClr val="lt1"/>
                </a:highlight>
              </a:rPr>
              <a:t>Sem dependentes = 31,28% de cancelamento</a:t>
            </a:r>
            <a:endParaRPr sz="1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chemeClr val="lt1"/>
                </a:highlight>
              </a:rPr>
              <a:t>Com dependentes = 15,45% de cancelamento</a:t>
            </a:r>
            <a:endParaRPr sz="1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650" y="1329275"/>
            <a:ext cx="4802350" cy="31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