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7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9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0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0B789-5A47-44AE-A0A2-94555B00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B0FDD-4405-4967-A828-C2500FB1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MX" sz="6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Pattern</a:t>
            </a:r>
            <a:r>
              <a:rPr lang="es-MX" sz="6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6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Desing</a:t>
            </a:r>
            <a:r>
              <a:rPr lang="es-MX" sz="6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Composite</a:t>
            </a:r>
            <a:endParaRPr lang="es-CO" sz="6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C1686-97C0-456C-B189-D9340E35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Luis Alberto Salazar</a:t>
            </a:r>
            <a:endParaRPr lang="es-CO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F64CAB6-D9E4-4C96-9F54-1CEDEC643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2C74A-6D6D-4A43-B9E6-C0B90580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¿Qué es Composite?</a:t>
            </a:r>
            <a:endParaRPr lang="es-CO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08086D-DE21-44D0-AD70-99A482D6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258056" cy="391287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Composite es un </a:t>
            </a:r>
            <a:r>
              <a:rPr lang="en-US" sz="1800" dirty="0" err="1"/>
              <a:t>patrón</a:t>
            </a:r>
            <a:r>
              <a:rPr lang="en-US" sz="1800" dirty="0"/>
              <a:t> de </a:t>
            </a:r>
            <a:r>
              <a:rPr lang="en-US" sz="1800" dirty="0" err="1"/>
              <a:t>diseño</a:t>
            </a:r>
            <a:r>
              <a:rPr lang="en-US" sz="1800" dirty="0"/>
              <a:t> que </a:t>
            </a:r>
            <a:r>
              <a:rPr lang="en-US" sz="1800" dirty="0" err="1"/>
              <a:t>funciona</a:t>
            </a:r>
            <a:r>
              <a:rPr lang="en-US" sz="1800" dirty="0"/>
              <a:t>  </a:t>
            </a:r>
            <a:r>
              <a:rPr lang="en-US" sz="1800" dirty="0" err="1"/>
              <a:t>cómo</a:t>
            </a:r>
            <a:r>
              <a:rPr lang="en-US" sz="1800" dirty="0"/>
              <a:t> un arbol.</a:t>
            </a:r>
          </a:p>
          <a:p>
            <a:r>
              <a:rPr lang="es-CO" sz="1800" dirty="0"/>
              <a:t>Forma estructuras complejas a partir de estructuras más pequeñas.</a:t>
            </a:r>
          </a:p>
          <a:p>
            <a:r>
              <a:rPr lang="es-CO" sz="1800" dirty="0"/>
              <a:t>Contiene un objeto </a:t>
            </a:r>
            <a:r>
              <a:rPr lang="es-CO" sz="1800" dirty="0" err="1"/>
              <a:t>leaf</a:t>
            </a:r>
            <a:r>
              <a:rPr lang="es-CO" sz="1800" dirty="0"/>
              <a:t>, que es un objeto pequeño.</a:t>
            </a:r>
          </a:p>
          <a:p>
            <a:r>
              <a:rPr lang="es-CO" sz="1800" dirty="0"/>
              <a:t>Contiene un objeto composite que se forma a partir de </a:t>
            </a:r>
            <a:r>
              <a:rPr lang="es-CO" sz="1800" dirty="0" err="1"/>
              <a:t>leaf’s</a:t>
            </a:r>
            <a:endParaRPr lang="es-CO" sz="1800" dirty="0"/>
          </a:p>
          <a:p>
            <a:r>
              <a:rPr lang="es-CO" sz="1800" dirty="0"/>
              <a:t>Contiene un </a:t>
            </a:r>
            <a:r>
              <a:rPr lang="es-CO" sz="1800" dirty="0" err="1"/>
              <a:t>component</a:t>
            </a:r>
            <a:r>
              <a:rPr lang="es-CO" sz="1800" dirty="0"/>
              <a:t> que es por lo general una interfaz o una clase abstracta, en la cual contiene operaciones pequeñas a usar.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51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amino, coche, negro, calle&#10;&#10;Descripción generada automáticamente">
            <a:extLst>
              <a:ext uri="{FF2B5EF4-FFF2-40B4-BE49-F238E27FC236}">
                <a16:creationId xmlns:a16="http://schemas.microsoft.com/office/drawing/2014/main" id="{42E7A6DA-B6E4-4228-8A43-83BA45731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4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93FBEA-1524-4341-94E3-3B91BA34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Ventajas de Composite</a:t>
            </a:r>
            <a:endParaRPr lang="es-CO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F5FA7B-DF26-4269-B807-20B4C608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975" y="2718053"/>
            <a:ext cx="3652799" cy="3901821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Agrupa</a:t>
            </a:r>
            <a:r>
              <a:rPr lang="en-US" sz="1800" dirty="0"/>
              <a:t> </a:t>
            </a:r>
            <a:r>
              <a:rPr lang="en-US" sz="1800" dirty="0" err="1"/>
              <a:t>todo</a:t>
            </a:r>
            <a:r>
              <a:rPr lang="en-US" sz="1800" dirty="0"/>
              <a:t> de forma que el Sistema se </a:t>
            </a:r>
            <a:r>
              <a:rPr lang="en-US" sz="1800" dirty="0" err="1"/>
              <a:t>compone</a:t>
            </a:r>
            <a:r>
              <a:rPr lang="en-US" sz="1800" dirty="0"/>
              <a:t> </a:t>
            </a:r>
            <a:r>
              <a:rPr lang="es-CO" sz="1800" dirty="0"/>
              <a:t>desde lo más simple hasta los más complejo.</a:t>
            </a:r>
          </a:p>
          <a:p>
            <a:r>
              <a:rPr lang="es-CO" sz="1800" dirty="0"/>
              <a:t>Da un orden a toda la estructura del sistema.</a:t>
            </a:r>
          </a:p>
          <a:p>
            <a:r>
              <a:rPr lang="es-CO" sz="1800" dirty="0"/>
              <a:t>Su esquema es sencillo y resuelve problemas complejos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Resuelve</a:t>
            </a:r>
            <a:r>
              <a:rPr lang="en-US" sz="1800" dirty="0"/>
              <a:t> </a:t>
            </a:r>
            <a:r>
              <a:rPr lang="en-US" sz="1800" dirty="0" err="1"/>
              <a:t>problemas</a:t>
            </a:r>
            <a:r>
              <a:rPr lang="en-US" sz="1800" dirty="0"/>
              <a:t> de </a:t>
            </a:r>
            <a:r>
              <a:rPr lang="en-US" sz="1800" dirty="0" err="1"/>
              <a:t>composición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un </a:t>
            </a:r>
            <a:r>
              <a:rPr lang="en-US" sz="1800" dirty="0" err="1"/>
              <a:t>sistema</a:t>
            </a:r>
            <a:r>
              <a:rPr lang="en-US" sz="1800" dirty="0"/>
              <a:t>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6747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30A3FD-F29A-4227-81B5-3353FB44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r="112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C8A63-8D74-4E49-9F1B-AA232BDE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Estructura</a:t>
            </a:r>
            <a:r>
              <a:rPr lang="en-US" sz="4800" dirty="0"/>
              <a:t> </a:t>
            </a:r>
            <a:r>
              <a:rPr lang="en-US" sz="4800" dirty="0" err="1"/>
              <a:t>ejemplo</a:t>
            </a:r>
            <a:r>
              <a:rPr lang="en-US" sz="4800" dirty="0"/>
              <a:t> de Composite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E43D380-E03D-42F9-BFB4-746CD6F12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280">
            <a:off x="5627004" y="1391470"/>
            <a:ext cx="5822045" cy="3842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366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5490E1-3710-4C0E-B4FC-BE18F44C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r="112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4B84F8-F0F7-4F99-9661-A9CBF56A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Ejemplo</a:t>
            </a:r>
            <a:r>
              <a:rPr lang="en-US" sz="4800" dirty="0"/>
              <a:t> de la </a:t>
            </a:r>
            <a:r>
              <a:rPr lang="en-US" sz="4800" dirty="0" err="1"/>
              <a:t>estructura</a:t>
            </a:r>
            <a:r>
              <a:rPr lang="en-US" sz="4800" dirty="0"/>
              <a:t> composite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B2197B-F296-4775-AD0F-08EB0E740B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10">
            <a:off x="4484825" y="125358"/>
            <a:ext cx="4982270" cy="358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35E71FE3-AC90-4A92-838B-B094CD000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63">
            <a:off x="7686838" y="3308173"/>
            <a:ext cx="4342974" cy="3130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121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naturaleza, exterior, cielo, agua&#10;&#10;Descripción generada automáticamente">
            <a:extLst>
              <a:ext uri="{FF2B5EF4-FFF2-40B4-BE49-F238E27FC236}">
                <a16:creationId xmlns:a16="http://schemas.microsoft.com/office/drawing/2014/main" id="{5DCBFC9D-9296-4AE2-AAD6-0621C33D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1135BA-0597-4F03-B927-FE05DEEE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CO" sz="5000" dirty="0"/>
              <a:t>Caso: </a:t>
            </a:r>
            <a:r>
              <a:rPr lang="es-CO" sz="5000" dirty="0" err="1"/>
              <a:t>Pattern</a:t>
            </a:r>
            <a:r>
              <a:rPr lang="es-CO" sz="5000" dirty="0"/>
              <a:t> </a:t>
            </a:r>
            <a:r>
              <a:rPr lang="es-CO" sz="5000" dirty="0" err="1"/>
              <a:t>Desing</a:t>
            </a:r>
            <a:r>
              <a:rPr lang="es-CO" sz="5000" dirty="0"/>
              <a:t> Composite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E7FB0C-B9B9-400F-8899-026727E9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El </a:t>
            </a:r>
            <a:r>
              <a:rPr lang="en-US" sz="2000" dirty="0" err="1"/>
              <a:t>reconocido</a:t>
            </a:r>
            <a:r>
              <a:rPr lang="en-US" sz="2000" dirty="0"/>
              <a:t> </a:t>
            </a:r>
            <a:r>
              <a:rPr lang="en-US" sz="2000" dirty="0" err="1"/>
              <a:t>multimillonario</a:t>
            </a:r>
            <a:r>
              <a:rPr lang="en-US" sz="2000" dirty="0"/>
              <a:t>, Elon Musk,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el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construir</a:t>
            </a:r>
            <a:r>
              <a:rPr lang="en-US" sz="2000" dirty="0"/>
              <a:t> un </a:t>
            </a:r>
            <a:r>
              <a:rPr lang="en-US" sz="2000" dirty="0" err="1"/>
              <a:t>cóhete</a:t>
            </a:r>
            <a:r>
              <a:rPr lang="en-US" sz="2000" dirty="0"/>
              <a:t> con un propulsor EM Drive que sea </a:t>
            </a:r>
            <a:r>
              <a:rPr lang="en-US" sz="2000" dirty="0" err="1"/>
              <a:t>capaz</a:t>
            </a:r>
            <a:r>
              <a:rPr lang="en-US" sz="2000" dirty="0"/>
              <a:t> de </a:t>
            </a:r>
            <a:r>
              <a:rPr lang="en-US" sz="2000" dirty="0" err="1"/>
              <a:t>llevar</a:t>
            </a:r>
            <a:r>
              <a:rPr lang="en-US" sz="2000" dirty="0"/>
              <a:t> de a la </a:t>
            </a:r>
            <a:r>
              <a:rPr lang="en-US" sz="2000" dirty="0" err="1"/>
              <a:t>raza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r>
              <a:rPr lang="en-US" sz="2000" dirty="0"/>
              <a:t> </a:t>
            </a:r>
            <a:r>
              <a:rPr lang="en-US" sz="2000" dirty="0" err="1"/>
              <a:t>Marte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día</a:t>
            </a:r>
            <a:r>
              <a:rPr lang="en-US" sz="2000" dirty="0"/>
              <a:t>. El </a:t>
            </a:r>
            <a:r>
              <a:rPr lang="en-US" sz="2000" dirty="0" err="1"/>
              <a:t>problema</a:t>
            </a:r>
            <a:r>
              <a:rPr lang="en-US" sz="2000" dirty="0"/>
              <a:t> es que Elon no </a:t>
            </a:r>
            <a:r>
              <a:rPr lang="en-US" sz="2000" dirty="0" err="1"/>
              <a:t>sabe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unir</a:t>
            </a:r>
            <a:r>
              <a:rPr lang="en-US" sz="2000" dirty="0"/>
              <a:t> y </a:t>
            </a:r>
            <a:r>
              <a:rPr lang="en-US" sz="2000" dirty="0" err="1"/>
              <a:t>componer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que </a:t>
            </a:r>
            <a:r>
              <a:rPr lang="en-US" sz="2000" dirty="0" err="1"/>
              <a:t>tenga</a:t>
            </a:r>
            <a:r>
              <a:rPr lang="en-US" sz="2000" dirty="0"/>
              <a:t> del </a:t>
            </a:r>
            <a:r>
              <a:rPr lang="en-US" sz="2000" dirty="0" err="1"/>
              <a:t>cóhete</a:t>
            </a:r>
            <a:r>
              <a:rPr lang="en-US" sz="2000" dirty="0"/>
              <a:t> para que sea lo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, para </a:t>
            </a:r>
            <a:r>
              <a:rPr lang="en-US" sz="2000" dirty="0" err="1"/>
              <a:t>esto</a:t>
            </a:r>
            <a:r>
              <a:rPr lang="en-US" sz="2000" dirty="0"/>
              <a:t> se require </a:t>
            </a:r>
            <a:r>
              <a:rPr lang="en-US" sz="2000" dirty="0" err="1"/>
              <a:t>usar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de </a:t>
            </a:r>
            <a:r>
              <a:rPr lang="en-US" sz="2000" dirty="0" err="1"/>
              <a:t>diseño</a:t>
            </a:r>
            <a:r>
              <a:rPr lang="en-US" sz="2000" dirty="0"/>
              <a:t> Composite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opción</a:t>
            </a:r>
            <a:r>
              <a:rPr lang="en-US" sz="2000" dirty="0"/>
              <a:t> viable para </a:t>
            </a:r>
            <a:r>
              <a:rPr lang="en-US" sz="2000" dirty="0" err="1"/>
              <a:t>construir</a:t>
            </a:r>
            <a:r>
              <a:rPr lang="en-US" sz="2000" dirty="0"/>
              <a:t> el </a:t>
            </a:r>
            <a:r>
              <a:rPr lang="en-US" sz="2000" dirty="0" err="1"/>
              <a:t>acomplamiento</a:t>
            </a:r>
            <a:r>
              <a:rPr lang="en-US" sz="2000" dirty="0"/>
              <a:t> del </a:t>
            </a:r>
            <a:r>
              <a:rPr lang="en-US" sz="2000" dirty="0" err="1"/>
              <a:t>cóhete</a:t>
            </a:r>
            <a:r>
              <a:rPr lang="en-US" sz="2000" dirty="0"/>
              <a:t> y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a la </a:t>
            </a:r>
            <a:r>
              <a:rPr lang="en-US" sz="2000" dirty="0" err="1"/>
              <a:t>raza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r>
              <a:rPr lang="en-US" sz="2000" dirty="0"/>
              <a:t> a </a:t>
            </a:r>
            <a:r>
              <a:rPr lang="en-US" sz="2000" dirty="0" err="1"/>
              <a:t>marte</a:t>
            </a:r>
            <a:r>
              <a:rPr lang="en-US" sz="2000" dirty="0"/>
              <a:t> lo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78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5EB392-BC02-4DA6-B70E-960792ED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Diagrama UML de la solución errónea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3594A79-2FF9-4A75-893C-47FAA479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33" y="2676139"/>
            <a:ext cx="7971133" cy="3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B165D4-7218-4EFD-B47A-43834DA2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dirty="0"/>
              <a:t>Diagrama UML de la solución correcta.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7E4038-D5F0-432E-932D-A56E5ADE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432511"/>
            <a:ext cx="11097349" cy="35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objeto, estrella&#10;&#10;Descripción generada automáticamente">
            <a:extLst>
              <a:ext uri="{FF2B5EF4-FFF2-40B4-BE49-F238E27FC236}">
                <a16:creationId xmlns:a16="http://schemas.microsoft.com/office/drawing/2014/main" id="{970754AE-BC58-4DD2-B093-19ADC2860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" t="9091" r="5744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C3F46-CDCE-4ADC-BF07-B2DBF2D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CO" sz="6600" dirty="0"/>
              <a:t>Viaje interestelar a lo más profundo del código…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431"/>
      </a:dk2>
      <a:lt2>
        <a:srgbClr val="E2E5E8"/>
      </a:lt2>
      <a:accent1>
        <a:srgbClr val="E78129"/>
      </a:accent1>
      <a:accent2>
        <a:srgbClr val="D52017"/>
      </a:accent2>
      <a:accent3>
        <a:srgbClr val="E7296F"/>
      </a:accent3>
      <a:accent4>
        <a:srgbClr val="D517AD"/>
      </a:accent4>
      <a:accent5>
        <a:srgbClr val="C029E7"/>
      </a:accent5>
      <a:accent6>
        <a:srgbClr val="7030D9"/>
      </a:accent6>
      <a:hlink>
        <a:srgbClr val="3F8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AccentBoxVTI</vt:lpstr>
      <vt:lpstr>Pattern Desing: Composite</vt:lpstr>
      <vt:lpstr>¿Qué es Composite?</vt:lpstr>
      <vt:lpstr>Ventajas de Composite</vt:lpstr>
      <vt:lpstr>Estructura ejemplo de Composite</vt:lpstr>
      <vt:lpstr>Ejemplo de la estructura composite</vt:lpstr>
      <vt:lpstr>Caso: Pattern Desing Composite</vt:lpstr>
      <vt:lpstr>Diagrama UML de la solución errónea</vt:lpstr>
      <vt:lpstr>Diagrama UML de la solución correcta.</vt:lpstr>
      <vt:lpstr>Viaje interestelar a lo más profundo del código…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Desing: Composite</dc:title>
  <dc:creator>Luis Alberto Salazar Gómez</dc:creator>
  <cp:lastModifiedBy>Luis Alberto Salazar Gómez</cp:lastModifiedBy>
  <cp:revision>1</cp:revision>
  <dcterms:created xsi:type="dcterms:W3CDTF">2020-06-09T00:57:26Z</dcterms:created>
  <dcterms:modified xsi:type="dcterms:W3CDTF">2020-06-09T00:59:40Z</dcterms:modified>
</cp:coreProperties>
</file>