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e93daf18_3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e93daf1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fe93daf18_3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b88ccfb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51b88ccfb1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b88ccfb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51b88ccfb1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1b88ccfb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51b88ccfb1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A">
  <p:cSld name="ESQUEMA GRAL 2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2.pn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3">
  <p:cSld name="CAPÍTULO ESTILO 3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9.png" id="31" name="Google Shape;3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B">
  <p:cSld name="ESQUEMA GRAL 2B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ate_PPT_Mesa de trabajo 24 copia 3.png"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 ESTILO 3">
  <p:cSld name="SECCIÓN ESTILO 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0.png" id="35" name="Google Shape;3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NAL">
  <p:cSld name="FINA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11.png"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2">
  <p:cSld name="PORTADA ESTILO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2.png"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ENERAL">
  <p:cSld name="ESQUEMA GENER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3.png"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1">
  <p:cSld name="CAPÍTULO ESTILO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4.png" id="20" name="Google Shape;2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1">
  <p:cSld name="SECCIÓN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5.png" id="22" name="Google Shape;2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QUEMA GRAL 2">
  <p:cSld name="ESQUEMA GRAL 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6.png" id="24" name="Google Shape;2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ÍTULO ESTILO 2">
  <p:cSld name="CAPÍTULO ESTILO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7.png" id="26" name="Google Shape;2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CIÓN2">
  <p:cSld name="SECCIÓN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8.png" id="28" name="Google Shape;2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0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733054" y="2075767"/>
            <a:ext cx="44324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TIENDA ONLINE</a:t>
            </a:r>
            <a:endParaRPr/>
          </a:p>
        </p:txBody>
      </p:sp>
      <p:sp>
        <p:nvSpPr>
          <p:cNvPr id="43" name="Google Shape;43;p15"/>
          <p:cNvSpPr txBox="1"/>
          <p:nvPr/>
        </p:nvSpPr>
        <p:spPr>
          <a:xfrm>
            <a:off x="779900" y="2683650"/>
            <a:ext cx="37080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Plataforma virtual</a:t>
            </a:r>
            <a:endParaRPr b="1" sz="180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Heidy Rocio Arias Dueñas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Julieth Astrid Hernandez Caballero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Luis Alfonso Sánchez Delgado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Nelson Duvan Velez Tangarife</a:t>
            </a:r>
            <a:b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Miguel Angel Ramirez Martinez</a:t>
            </a:r>
            <a:endParaRPr b="1" sz="180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/>
        </p:nvSpPr>
        <p:spPr>
          <a:xfrm>
            <a:off x="733054" y="2165559"/>
            <a:ext cx="443242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ADSIFARMAONLINE</a:t>
            </a:r>
            <a:endParaRPr b="1" sz="2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6"/>
          <p:cNvSpPr txBox="1"/>
          <p:nvPr/>
        </p:nvSpPr>
        <p:spPr>
          <a:xfrm>
            <a:off x="754225" y="3068325"/>
            <a:ext cx="43608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SOMOS 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COMPLICES</a:t>
            </a:r>
            <a: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 DE TU BIENESTAR</a:t>
            </a: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-ES" sz="18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875" y="178000"/>
            <a:ext cx="2189900" cy="1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 txBox="1"/>
          <p:nvPr/>
        </p:nvSpPr>
        <p:spPr>
          <a:xfrm>
            <a:off x="3058675" y="1838483"/>
            <a:ext cx="1977600" cy="20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ágina</a:t>
            </a: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Facturación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Inventario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Backup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Digiturno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7819" y="4292897"/>
            <a:ext cx="1623040" cy="4571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/>
        </p:nvSpPr>
        <p:spPr>
          <a:xfrm>
            <a:off x="387775" y="2191875"/>
            <a:ext cx="23550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 que implementaremos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5924101" y="1046903"/>
            <a:ext cx="200311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b="1" sz="220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5941150" y="1670650"/>
            <a:ext cx="27714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Problema a solucionar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°¿Por qué del proyecto?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°¿A </a:t>
            </a: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quién</a:t>
            </a: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beneficia?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E5C5D"/>
              </a:buClr>
              <a:buSzPts val="1400"/>
              <a:buFont typeface="Calibri"/>
              <a:buChar char="●"/>
            </a:pPr>
            <a:r>
              <a:rPr lang="es-ES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5987" y="1696034"/>
            <a:ext cx="36000" cy="234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/>
        </p:nvSpPr>
        <p:spPr>
          <a:xfrm>
            <a:off x="576228" y="1072026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48" y="8435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8"/>
          <p:cNvSpPr txBox="1"/>
          <p:nvPr/>
        </p:nvSpPr>
        <p:spPr>
          <a:xfrm>
            <a:off x="4373725" y="965176"/>
            <a:ext cx="3885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Generar un sistema que permita interactuar al usuario con la farmacia con la cual tiene convenio su E.P.S. sin necesidad de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acercarse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/>
          <p:nvPr/>
        </p:nvSpPr>
        <p:spPr>
          <a:xfrm>
            <a:off x="576228" y="319775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 a solucionar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23" y="29692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/>
        </p:nvSpPr>
        <p:spPr>
          <a:xfrm>
            <a:off x="4433500" y="3197750"/>
            <a:ext cx="38853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Disminuir inconformidad de un usuario al llegar a su farmacia y no encontrar el medicamento formulado y/o evitar prolongados tiempos de espera.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/>
        </p:nvSpPr>
        <p:spPr>
          <a:xfrm>
            <a:off x="533478" y="201240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9"/>
          <p:cNvSpPr txBox="1"/>
          <p:nvPr/>
        </p:nvSpPr>
        <p:spPr>
          <a:xfrm>
            <a:off x="4516223" y="641303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¿Por Qué del proyecto?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 txBox="1"/>
          <p:nvPr/>
        </p:nvSpPr>
        <p:spPr>
          <a:xfrm>
            <a:off x="4409350" y="1419200"/>
            <a:ext cx="38853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Es implementado a partir de la necesidad de poder adquirir los medicamentos formulados al usuario en el momento oportuno.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 txBox="1"/>
          <p:nvPr/>
        </p:nvSpPr>
        <p:spPr>
          <a:xfrm>
            <a:off x="4409348" y="2792628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¿A quién beneficia?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4516225" y="3610975"/>
            <a:ext cx="3885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Usuario y administrador, debido a que el usuario adquiere su medicamento de manera oportuna y el administrador mantiene altos niveles de satisfacción.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Alcances y limitaciones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/>
          <p:nvPr/>
        </p:nvSpPr>
        <p:spPr>
          <a:xfrm>
            <a:off x="4516223" y="1400403"/>
            <a:ext cx="25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Dónde</a:t>
            </a:r>
            <a:r>
              <a:rPr b="1" lang="es-ES" sz="1800">
                <a:solidFill>
                  <a:srgbClr val="5E5C5D"/>
                </a:solidFill>
                <a:latin typeface="Calibri"/>
                <a:ea typeface="Calibri"/>
                <a:cs typeface="Calibri"/>
                <a:sym typeface="Calibri"/>
              </a:rPr>
              <a:t> quiere llegar?</a:t>
            </a:r>
            <a:endParaRPr b="1" sz="180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4459225" y="2271625"/>
            <a:ext cx="3885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Siendo pioneros en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del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generar la necesidad de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utilización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nuestro software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576228" y="1072026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748" y="8435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4373725" y="965175"/>
            <a:ext cx="3885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Facilitar por medio de una plataforma virtual a pacientes interactuar con sus farmacias para que la provisión de medicamentos y la prestación de servicios profesionales farmacéuticos sean impecables.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576228" y="316215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Visión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23" y="2848163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4373725" y="2969300"/>
            <a:ext cx="38853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Ser pioneros en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 un software que permita la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evolución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del farmacéutico comunitario desde la provisión del medicamento a la prestación de servicios profesionales farmacéuticos centrados en el bienestar del paciente y en la población; en el ámbito de la atención primaria y sociosanitaria, en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coordinación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con todas las farmacias del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país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6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/>
        </p:nvSpPr>
        <p:spPr>
          <a:xfrm>
            <a:off x="4395100" y="2062276"/>
            <a:ext cx="3885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Implementar una plataforma que permita validar al usuario disponibilidad de medicamentos, pedir turno y punto de entrega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cercano.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533478" y="2012401"/>
            <a:ext cx="278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148" y="1769688"/>
            <a:ext cx="990596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 txBox="1"/>
          <p:nvPr/>
        </p:nvSpPr>
        <p:spPr>
          <a:xfrm>
            <a:off x="4416473" y="1527976"/>
            <a:ext cx="38853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Mantener una base actualizada con los medicamentos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un inventario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Hacer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facturación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Hacer un Backup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ES">
                <a:latin typeface="Calibri"/>
                <a:ea typeface="Calibri"/>
                <a:cs typeface="Calibri"/>
                <a:sym typeface="Calibri"/>
              </a:rPr>
              <a:t> web.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Crear base de datos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Implementar digiturno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