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72130-F84A-4F10-8DBC-4DE7DB4B8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20E840-536B-4804-A125-21C03486A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A87C40-BBE8-42B1-B75E-BB04326D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B6D2C-D0B2-473B-A0B9-C898E51D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6CFF9-D9C7-43E4-992F-E7FE53E3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88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C52B0-F32C-41E9-A681-69EAAE72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95A132-C22F-49DD-852A-50814877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5FDC36-11B5-43F3-9E19-85A2B111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6857E-47CC-4ECD-AA34-DDD52B4A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F5419E-2B0D-4DE9-B577-93919638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05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27DC5A-6F4D-4781-B154-27E850AF7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97AD08-75A7-47B3-A43F-E5D989B8C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EC3113-D6B9-46AE-A0FC-E5FD54EC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DE3363-1EF3-436A-9F06-1E489592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3D132-B792-4ABB-B06E-C5CEDD79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6C42B-3165-46C7-A22A-0D11F936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E9763-06E4-4C80-9226-9CA6EEA8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A1BDD-17BB-4A97-AD8E-BB01F859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940E1-5291-48D1-A6CB-07AED28E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42858-B49D-4C53-935E-8FCDC844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7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B5030-6E27-4724-AB43-7AACFDB0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C54930-1694-4891-8AB9-EB488A96B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C9023-F756-4F41-87A9-0CBB0DD5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24981-2920-4CBA-91DC-8A455D90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06A05-7ECF-46BD-88B6-1130612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33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49F1-05FE-4F3A-B205-20CD3188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15214-1BBA-4590-B6F3-769BCDEB1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7BEDE2-E591-4BCA-9C31-E4D5A53E8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511A97-C054-403D-B203-7F86F429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500ED4-5747-4F0E-8F4A-6DA438C4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F2B229-65D9-46EC-9ADD-0384CB53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8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3F50F-1F28-4F8D-8966-5DCA783C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08366-5B84-4B84-8343-4ABFF76D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B1106F-620E-435A-A758-B37C035BE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640292-8C15-4D20-B86C-5E61D7B72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A952E4-E7B9-464F-AE40-61301D806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E6DBB2-4817-4B74-A22A-52A6CA61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0418AF-1539-447F-ABC4-5C26A32B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475CC2-DD24-4D26-90F3-0C7CC550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78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5797B-F6CE-4784-8E82-03F24F32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DA7FE4-E2B4-423C-9143-054297E4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154781-1A0B-4E34-8708-C5317A37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D87CD4-84CD-46D6-A6CE-606FCD6E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82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6691ED-02B6-425A-9DC6-C7100484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C1076F-3573-48D1-B67D-60F5EEAA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A17C2D-B06F-4F25-9902-B1E1C20C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35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B7404-2E7C-4BEF-8146-C522D081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30F5E-53C5-48FD-BD7D-178340F9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612143-B452-44BD-8504-8F89219A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5CEC4C-FFA7-4701-8036-ADE90DFB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734F6-4613-440F-A674-F49AA9E0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D780A2-3D19-43A7-A6C2-ABFA9F49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29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15B7-7BEE-436E-AE24-BF1D9955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676499-9EAF-4A9F-9E54-E65850EA1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908CC0-9BE9-4C3C-BFB8-398A9D8CA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8E22CC-E10E-4FD3-A656-A5B5D947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17059C-6FAA-4F92-BE27-7FE7BF2E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67F43C-E9D1-4F45-BB5F-0FD3CFF1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07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65BE3A-A74D-49C8-A40D-723F38A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25FB7D-A056-44A4-B1F8-724A92CF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F2585-4849-4143-B601-12B9F64ED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FD1F-80D5-4B22-8552-D2ED1B660250}" type="datetimeFigureOut">
              <a:rPr lang="es-MX" smtClean="0"/>
              <a:t>27/09/2021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DCA27-C52B-479F-9063-472E5DF23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DB568-EBC9-48FD-8E74-EAB12E221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1724-DE3D-4720-B907-E1B9FCB742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08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F26C8-ED04-4E14-9B3F-1D04BBE04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REGRESIÓN LINEAL SIMPLE EN </a:t>
            </a:r>
            <a:r>
              <a:rPr lang="es-MX" b="1" dirty="0">
                <a:solidFill>
                  <a:srgbClr val="FF0000"/>
                </a:solidFill>
              </a:rPr>
              <a:t>SPYDER CON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2DE6B-534F-4FD5-B210-FB6D4BC90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Técnica de los mínimos cuadrados</a:t>
            </a:r>
          </a:p>
        </p:txBody>
      </p:sp>
    </p:spTree>
    <p:extLst>
      <p:ext uri="{BB962C8B-B14F-4D97-AF65-F5344CB8AC3E}">
        <p14:creationId xmlns:p14="http://schemas.microsoft.com/office/powerpoint/2010/main" val="283087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4DA2-837B-49D3-B0ED-6A2EBCFB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 de dispersión y recta de regresión (ETAPA DE ENTRENAMIENTO)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5D18919-4F91-4EC3-A255-A8C9C44F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61" y="1690688"/>
            <a:ext cx="7315200" cy="48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2C4A7-421F-4BF4-BAFC-D52479E1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 de dispersión y recta de regresión (ETAPA DE TESTING)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CCD112-F4D5-4846-94F8-BC14847B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98" y="1781366"/>
            <a:ext cx="6668793" cy="45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3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F26C8-ED04-4E14-9B3F-1D04BBE04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REGRESIÓN LINEAL SIMPLE EN </a:t>
            </a:r>
            <a:r>
              <a:rPr lang="es-MX" b="1" dirty="0">
                <a:solidFill>
                  <a:srgbClr val="FF0000"/>
                </a:solidFill>
              </a:rPr>
              <a:t>RSTUDIO CON 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2DE6B-534F-4FD5-B210-FB6D4BC90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Técnica de los mínimos cuadrados</a:t>
            </a:r>
          </a:p>
        </p:txBody>
      </p:sp>
    </p:spTree>
    <p:extLst>
      <p:ext uri="{BB962C8B-B14F-4D97-AF65-F5344CB8AC3E}">
        <p14:creationId xmlns:p14="http://schemas.microsoft.com/office/powerpoint/2010/main" val="141534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4DA2-837B-49D3-B0ED-6A2EBCFB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 de dispersión y recta de regresión (ETAPA DE ENTRENAMIENTO)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450CE7-4A38-4BC5-BB45-5E62E328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57" y="1690688"/>
            <a:ext cx="7750651" cy="49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9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2C4A7-421F-4BF4-BAFC-D52479E1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 de dispersión y recta de regresión (ETAPA DE TESTING)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260310-AA2E-412D-8CC7-0DEF5D30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80" y="1690688"/>
            <a:ext cx="7960375" cy="51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3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REGRESIÓN LINEAL SIMPLE EN SPYDER CON PYTHON</vt:lpstr>
      <vt:lpstr>Gráfica de dispersión y recta de regresión (ETAPA DE ENTRENAMIENTO)</vt:lpstr>
      <vt:lpstr>Gráfica de dispersión y recta de regresión (ETAPA DE TESTING)</vt:lpstr>
      <vt:lpstr>REGRESIÓN LINEAL SIMPLE EN RSTUDIO CON R</vt:lpstr>
      <vt:lpstr>Gráfica de dispersión y recta de regresión (ETAPA DE ENTRENAMIENTO)</vt:lpstr>
      <vt:lpstr>Gráfica de dispersión y recta de regresión (ETAPA DE TESTING)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 SIMPLE</dc:title>
  <dc:creator>luis</dc:creator>
  <cp:lastModifiedBy>luis</cp:lastModifiedBy>
  <cp:revision>8</cp:revision>
  <dcterms:created xsi:type="dcterms:W3CDTF">2021-09-27T20:50:47Z</dcterms:created>
  <dcterms:modified xsi:type="dcterms:W3CDTF">2021-09-27T21:41:22Z</dcterms:modified>
</cp:coreProperties>
</file>