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McWilliams" initials="TM" lastIdx="1" clrIdx="0">
    <p:extLst>
      <p:ext uri="{19B8F6BF-5375-455C-9EA6-DF929625EA0E}">
        <p15:presenceInfo xmlns:p15="http://schemas.microsoft.com/office/powerpoint/2012/main" userId="a958261cafb920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257A1"/>
    <a:srgbClr val="011893"/>
    <a:srgbClr val="0432FF"/>
    <a:srgbClr val="FF9900"/>
    <a:srgbClr val="FF0000"/>
    <a:srgbClr val="99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BA28D-893D-4435-92FE-E4C4F97708D3}" v="1" dt="2018-07-08T01:21:19.728"/>
    <p1510:client id="{55C4C838-D9A0-436D-A68E-2BC61ACEC387}" v="7" dt="2018-07-09T01:00:11.521"/>
    <p1510:client id="{626AADE5-E40F-B947-AC67-6E1F0ABE73D3}" v="2028" dt="2018-07-08T01:51:22.965"/>
    <p1510:client id="{1EB210D6-FF77-4E11-AB70-143BA1EED8E6}" v="109" dt="2018-07-09T01:05:44.044"/>
    <p1510:client id="{9C2E7E6C-E778-C846-B2D5-E16697D1125D}" v="385" dt="2018-07-09T01:04:27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553"/>
  </p:normalViewPr>
  <p:slideViewPr>
    <p:cSldViewPr snapToGrid="0">
      <p:cViewPr varScale="1">
        <p:scale>
          <a:sx n="56" d="100"/>
          <a:sy n="56" d="100"/>
        </p:scale>
        <p:origin x="1570" y="34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McWilliams" userId="a958261cafb92040" providerId="LiveId" clId="{9C2E7E6C-E778-C846-B2D5-E16697D1125D}"/>
    <pc:docChg chg="undo custSel modSld">
      <pc:chgData name="Timothy McWilliams" userId="a958261cafb92040" providerId="LiveId" clId="{9C2E7E6C-E778-C846-B2D5-E16697D1125D}" dt="2018-07-09T01:04:27.585" v="384" actId="1076"/>
      <pc:docMkLst>
        <pc:docMk/>
      </pc:docMkLst>
      <pc:sldChg chg="addSp delSp modSp">
        <pc:chgData name="Timothy McWilliams" userId="a958261cafb92040" providerId="LiveId" clId="{9C2E7E6C-E778-C846-B2D5-E16697D1125D}" dt="2018-07-09T01:04:27.585" v="384" actId="1076"/>
        <pc:sldMkLst>
          <pc:docMk/>
          <pc:sldMk cId="0" sldId="256"/>
        </pc:sldMkLst>
        <pc:spChg chg="mod">
          <ac:chgData name="Timothy McWilliams" userId="a958261cafb92040" providerId="LiveId" clId="{9C2E7E6C-E778-C846-B2D5-E16697D1125D}" dt="2018-07-08T22:39:57.567" v="80" actId="1076"/>
          <ac:spMkLst>
            <pc:docMk/>
            <pc:sldMk cId="0" sldId="256"/>
            <ac:spMk id="4" creationId="{21B2280B-051A-7C4F-A99C-2F60435D019B}"/>
          </ac:spMkLst>
        </pc:spChg>
        <pc:spChg chg="mod">
          <ac:chgData name="Timothy McWilliams" userId="a958261cafb92040" providerId="LiveId" clId="{9C2E7E6C-E778-C846-B2D5-E16697D1125D}" dt="2018-07-08T22:40:11.104" v="83" actId="1076"/>
          <ac:spMkLst>
            <pc:docMk/>
            <pc:sldMk cId="0" sldId="256"/>
            <ac:spMk id="6" creationId="{C8F2A75B-A55C-064F-9861-54E07B757F88}"/>
          </ac:spMkLst>
        </pc:spChg>
        <pc:spChg chg="mod">
          <ac:chgData name="Timothy McWilliams" userId="a958261cafb92040" providerId="LiveId" clId="{9C2E7E6C-E778-C846-B2D5-E16697D1125D}" dt="2018-07-08T22:40:01.467" v="81" actId="14100"/>
          <ac:spMkLst>
            <pc:docMk/>
            <pc:sldMk cId="0" sldId="256"/>
            <ac:spMk id="8" creationId="{60905AC1-7260-2C49-8F7D-3F0F6091685B}"/>
          </ac:spMkLst>
        </pc:spChg>
        <pc:spChg chg="add del mod">
          <ac:chgData name="Timothy McWilliams" userId="a958261cafb92040" providerId="LiveId" clId="{9C2E7E6C-E778-C846-B2D5-E16697D1125D}" dt="2018-07-09T00:40:38.830" v="195"/>
          <ac:spMkLst>
            <pc:docMk/>
            <pc:sldMk cId="0" sldId="256"/>
            <ac:spMk id="17" creationId="{5A2817CC-88BF-FA43-8E83-3001A38C724F}"/>
          </ac:spMkLst>
        </pc:spChg>
        <pc:spChg chg="mod">
          <ac:chgData name="Timothy McWilliams" userId="a958261cafb92040" providerId="LiveId" clId="{9C2E7E6C-E778-C846-B2D5-E16697D1125D}" dt="2018-07-09T00:46:40.652" v="279" actId="20577"/>
          <ac:spMkLst>
            <pc:docMk/>
            <pc:sldMk cId="0" sldId="256"/>
            <ac:spMk id="39" creationId="{F6C3070B-462C-3543-81B7-501758F8015D}"/>
          </ac:spMkLst>
        </pc:spChg>
        <pc:spChg chg="mod">
          <ac:chgData name="Timothy McWilliams" userId="a958261cafb92040" providerId="LiveId" clId="{9C2E7E6C-E778-C846-B2D5-E16697D1125D}" dt="2018-07-08T22:40:17.221" v="84" actId="14100"/>
          <ac:spMkLst>
            <pc:docMk/>
            <pc:sldMk cId="0" sldId="256"/>
            <ac:spMk id="43" creationId="{E4E62EF7-57B5-044B-8B4C-0B994615CED0}"/>
          </ac:spMkLst>
        </pc:spChg>
        <pc:spChg chg="mod">
          <ac:chgData name="Timothy McWilliams" userId="a958261cafb92040" providerId="LiveId" clId="{9C2E7E6C-E778-C846-B2D5-E16697D1125D}" dt="2018-07-09T00:49:32.689" v="327" actId="1076"/>
          <ac:spMkLst>
            <pc:docMk/>
            <pc:sldMk cId="0" sldId="256"/>
            <ac:spMk id="5122" creationId="{0208DC92-45DE-4E7E-BF16-D74B38139C2C}"/>
          </ac:spMkLst>
        </pc:spChg>
        <pc:spChg chg="mod">
          <ac:chgData name="Timothy McWilliams" userId="a958261cafb92040" providerId="LiveId" clId="{9C2E7E6C-E778-C846-B2D5-E16697D1125D}" dt="2018-07-09T00:49:32.689" v="327" actId="1076"/>
          <ac:spMkLst>
            <pc:docMk/>
            <pc:sldMk cId="0" sldId="256"/>
            <ac:spMk id="5128" creationId="{9489896A-0DC6-4A03-90DC-1CD97DB494A7}"/>
          </ac:spMkLst>
        </pc:spChg>
        <pc:spChg chg="mod">
          <ac:chgData name="Timothy McWilliams" userId="a958261cafb92040" providerId="LiveId" clId="{9C2E7E6C-E778-C846-B2D5-E16697D1125D}" dt="2018-07-09T00:49:32.689" v="327" actId="1076"/>
          <ac:spMkLst>
            <pc:docMk/>
            <pc:sldMk cId="0" sldId="256"/>
            <ac:spMk id="5129" creationId="{2540C5FA-B18B-4EAB-B0DB-A3285A8A06E5}"/>
          </ac:spMkLst>
        </pc:spChg>
        <pc:spChg chg="mod">
          <ac:chgData name="Timothy McWilliams" userId="a958261cafb92040" providerId="LiveId" clId="{9C2E7E6C-E778-C846-B2D5-E16697D1125D}" dt="2018-07-09T00:57:24.649" v="379" actId="14100"/>
          <ac:spMkLst>
            <pc:docMk/>
            <pc:sldMk cId="0" sldId="256"/>
            <ac:spMk id="5130" creationId="{F1FF591F-9F9C-4DE6-8A86-F896B278E55A}"/>
          </ac:spMkLst>
        </pc:spChg>
        <pc:spChg chg="mod">
          <ac:chgData name="Timothy McWilliams" userId="a958261cafb92040" providerId="LiveId" clId="{9C2E7E6C-E778-C846-B2D5-E16697D1125D}" dt="2018-07-09T00:57:18.890" v="378" actId="14100"/>
          <ac:spMkLst>
            <pc:docMk/>
            <pc:sldMk cId="0" sldId="256"/>
            <ac:spMk id="5132" creationId="{0B30723F-C222-47C9-B3F3-04EC15413C9B}"/>
          </ac:spMkLst>
        </pc:spChg>
        <pc:spChg chg="mod">
          <ac:chgData name="Timothy McWilliams" userId="a958261cafb92040" providerId="LiveId" clId="{9C2E7E6C-E778-C846-B2D5-E16697D1125D}" dt="2018-07-09T00:44:59.083" v="258" actId="14100"/>
          <ac:spMkLst>
            <pc:docMk/>
            <pc:sldMk cId="0" sldId="256"/>
            <ac:spMk id="5133" creationId="{EC160FAE-3056-4FF0-A609-EE85D69CD029}"/>
          </ac:spMkLst>
        </pc:spChg>
        <pc:spChg chg="mod">
          <ac:chgData name="Timothy McWilliams" userId="a958261cafb92040" providerId="LiveId" clId="{9C2E7E6C-E778-C846-B2D5-E16697D1125D}" dt="2018-07-09T00:37:01.985" v="168" actId="1076"/>
          <ac:spMkLst>
            <pc:docMk/>
            <pc:sldMk cId="0" sldId="256"/>
            <ac:spMk id="5134" creationId="{06A5D246-54DF-4568-98F6-F5C9E77915BC}"/>
          </ac:spMkLst>
        </pc:spChg>
        <pc:spChg chg="mod">
          <ac:chgData name="Timothy McWilliams" userId="a958261cafb92040" providerId="LiveId" clId="{9C2E7E6C-E778-C846-B2D5-E16697D1125D}" dt="2018-07-09T00:51:57.487" v="331" actId="1076"/>
          <ac:spMkLst>
            <pc:docMk/>
            <pc:sldMk cId="0" sldId="256"/>
            <ac:spMk id="5135" creationId="{D4C218A9-E02F-498A-8DB4-92C6D0EFCB91}"/>
          </ac:spMkLst>
        </pc:spChg>
        <pc:spChg chg="mod">
          <ac:chgData name="Timothy McWilliams" userId="a958261cafb92040" providerId="LiveId" clId="{9C2E7E6C-E778-C846-B2D5-E16697D1125D}" dt="2018-07-09T00:41:12.792" v="198" actId="1076"/>
          <ac:spMkLst>
            <pc:docMk/>
            <pc:sldMk cId="0" sldId="256"/>
            <ac:spMk id="5136" creationId="{BCBDFDA4-FAB6-4454-83C5-B795F6D5E25D}"/>
          </ac:spMkLst>
        </pc:spChg>
        <pc:spChg chg="mod">
          <ac:chgData name="Timothy McWilliams" userId="a958261cafb92040" providerId="LiveId" clId="{9C2E7E6C-E778-C846-B2D5-E16697D1125D}" dt="2018-07-09T00:41:12.792" v="198" actId="1076"/>
          <ac:spMkLst>
            <pc:docMk/>
            <pc:sldMk cId="0" sldId="256"/>
            <ac:spMk id="5137" creationId="{17F9E082-BF0C-4D85-973C-BA7EDBEFB986}"/>
          </ac:spMkLst>
        </pc:spChg>
        <pc:spChg chg="mod">
          <ac:chgData name="Timothy McWilliams" userId="a958261cafb92040" providerId="LiveId" clId="{9C2E7E6C-E778-C846-B2D5-E16697D1125D}" dt="2018-07-09T00:51:57.487" v="331" actId="1076"/>
          <ac:spMkLst>
            <pc:docMk/>
            <pc:sldMk cId="0" sldId="256"/>
            <ac:spMk id="5141" creationId="{F3579592-94AC-4B1D-8A5C-27027D253EDE}"/>
          </ac:spMkLst>
        </pc:spChg>
        <pc:spChg chg="mod">
          <ac:chgData name="Timothy McWilliams" userId="a958261cafb92040" providerId="LiveId" clId="{9C2E7E6C-E778-C846-B2D5-E16697D1125D}" dt="2018-07-09T00:55:55.637" v="362" actId="20577"/>
          <ac:spMkLst>
            <pc:docMk/>
            <pc:sldMk cId="0" sldId="256"/>
            <ac:spMk id="5145" creationId="{E720888A-D428-4F48-A04C-E3D801FBFF38}"/>
          </ac:spMkLst>
        </pc:spChg>
        <pc:spChg chg="mod">
          <ac:chgData name="Timothy McWilliams" userId="a958261cafb92040" providerId="LiveId" clId="{9C2E7E6C-E778-C846-B2D5-E16697D1125D}" dt="2018-07-09T00:47:56.141" v="280" actId="14100"/>
          <ac:spMkLst>
            <pc:docMk/>
            <pc:sldMk cId="0" sldId="256"/>
            <ac:spMk id="5146" creationId="{4DFBFB15-536D-42C9-828D-8D1C98E8AB11}"/>
          </ac:spMkLst>
        </pc:spChg>
        <pc:spChg chg="mod">
          <ac:chgData name="Timothy McWilliams" userId="a958261cafb92040" providerId="LiveId" clId="{9C2E7E6C-E778-C846-B2D5-E16697D1125D}" dt="2018-07-09T00:44:03.568" v="233" actId="14100"/>
          <ac:spMkLst>
            <pc:docMk/>
            <pc:sldMk cId="0" sldId="256"/>
            <ac:spMk id="5147" creationId="{3095DA61-4021-414A-8C0E-697F92BECB39}"/>
          </ac:spMkLst>
        </pc:spChg>
        <pc:spChg chg="mod">
          <ac:chgData name="Timothy McWilliams" userId="a958261cafb92040" providerId="LiveId" clId="{9C2E7E6C-E778-C846-B2D5-E16697D1125D}" dt="2018-07-09T00:39:41.255" v="190" actId="1076"/>
          <ac:spMkLst>
            <pc:docMk/>
            <pc:sldMk cId="0" sldId="256"/>
            <ac:spMk id="5148" creationId="{8BDEE9E7-8644-497D-8ABB-6C9D4013DEF3}"/>
          </ac:spMkLst>
        </pc:spChg>
        <pc:spChg chg="mod">
          <ac:chgData name="Timothy McWilliams" userId="a958261cafb92040" providerId="LiveId" clId="{9C2E7E6C-E778-C846-B2D5-E16697D1125D}" dt="2018-07-09T00:51:57.487" v="331" actId="1076"/>
          <ac:spMkLst>
            <pc:docMk/>
            <pc:sldMk cId="0" sldId="256"/>
            <ac:spMk id="5149" creationId="{8E882750-D6C1-46D5-8A0B-40DC8ED9390F}"/>
          </ac:spMkLst>
        </pc:spChg>
        <pc:spChg chg="mod">
          <ac:chgData name="Timothy McWilliams" userId="a958261cafb92040" providerId="LiveId" clId="{9C2E7E6C-E778-C846-B2D5-E16697D1125D}" dt="2018-07-09T00:55:07.120" v="355" actId="14100"/>
          <ac:spMkLst>
            <pc:docMk/>
            <pc:sldMk cId="0" sldId="256"/>
            <ac:spMk id="5150" creationId="{FC73F207-0EBC-4DFE-A62B-DB2B5838756A}"/>
          </ac:spMkLst>
        </pc:spChg>
        <pc:spChg chg="mod">
          <ac:chgData name="Timothy McWilliams" userId="a958261cafb92040" providerId="LiveId" clId="{9C2E7E6C-E778-C846-B2D5-E16697D1125D}" dt="2018-07-09T00:55:27.151" v="356" actId="20577"/>
          <ac:spMkLst>
            <pc:docMk/>
            <pc:sldMk cId="0" sldId="256"/>
            <ac:spMk id="5152" creationId="{AC63E057-8A1B-422D-BB18-9EA667C35347}"/>
          </ac:spMkLst>
        </pc:spChg>
        <pc:grpChg chg="mod topLvl">
          <ac:chgData name="Timothy McWilliams" userId="a958261cafb92040" providerId="LiveId" clId="{9C2E7E6C-E778-C846-B2D5-E16697D1125D}" dt="2018-07-09T00:36:25.618" v="165" actId="164"/>
          <ac:grpSpMkLst>
            <pc:docMk/>
            <pc:sldMk cId="0" sldId="256"/>
            <ac:grpSpMk id="9" creationId="{82227A6A-0D2E-064D-8B97-53981299153A}"/>
          </ac:grpSpMkLst>
        </pc:grpChg>
        <pc:grpChg chg="mod topLvl">
          <ac:chgData name="Timothy McWilliams" userId="a958261cafb92040" providerId="LiveId" clId="{9C2E7E6C-E778-C846-B2D5-E16697D1125D}" dt="2018-07-09T00:36:25.618" v="165" actId="164"/>
          <ac:grpSpMkLst>
            <pc:docMk/>
            <pc:sldMk cId="0" sldId="256"/>
            <ac:grpSpMk id="10" creationId="{72FFEA20-613A-7C46-B5D6-5362ADB9CE5C}"/>
          </ac:grpSpMkLst>
        </pc:grpChg>
        <pc:grpChg chg="del mod topLvl">
          <ac:chgData name="Timothy McWilliams" userId="a958261cafb92040" providerId="LiveId" clId="{9C2E7E6C-E778-C846-B2D5-E16697D1125D}" dt="2018-07-08T22:39:30.091" v="74" actId="165"/>
          <ac:grpSpMkLst>
            <pc:docMk/>
            <pc:sldMk cId="0" sldId="256"/>
            <ac:grpSpMk id="15" creationId="{984BF9BF-043C-4544-A1FD-6373864A5EDE}"/>
          </ac:grpSpMkLst>
        </pc:grpChg>
        <pc:grpChg chg="add mod">
          <ac:chgData name="Timothy McWilliams" userId="a958261cafb92040" providerId="LiveId" clId="{9C2E7E6C-E778-C846-B2D5-E16697D1125D}" dt="2018-07-09T00:43:17.961" v="214" actId="14100"/>
          <ac:grpSpMkLst>
            <pc:docMk/>
            <pc:sldMk cId="0" sldId="256"/>
            <ac:grpSpMk id="16" creationId="{1DBF385B-8DC5-B54C-AE44-EC64AD0376BD}"/>
          </ac:grpSpMkLst>
        </pc:grpChg>
        <pc:grpChg chg="del">
          <ac:chgData name="Timothy McWilliams" userId="a958261cafb92040" providerId="LiveId" clId="{9C2E7E6C-E778-C846-B2D5-E16697D1125D}" dt="2018-07-08T22:36:04.788" v="46" actId="165"/>
          <ac:grpSpMkLst>
            <pc:docMk/>
            <pc:sldMk cId="0" sldId="256"/>
            <ac:grpSpMk id="18" creationId="{0A211FBA-39EB-F745-9238-17D787EFBACB}"/>
          </ac:grpSpMkLst>
        </pc:grpChg>
        <pc:grpChg chg="mod">
          <ac:chgData name="Timothy McWilliams" userId="a958261cafb92040" providerId="LiveId" clId="{9C2E7E6C-E778-C846-B2D5-E16697D1125D}" dt="2018-07-09T00:38:45.506" v="187" actId="1076"/>
          <ac:grpSpMkLst>
            <pc:docMk/>
            <pc:sldMk cId="0" sldId="256"/>
            <ac:grpSpMk id="23" creationId="{57CC2942-88CE-7F44-873C-30DE6EF5C071}"/>
          </ac:grpSpMkLst>
        </pc:grpChg>
        <pc:grpChg chg="mod">
          <ac:chgData name="Timothy McWilliams" userId="a958261cafb92040" providerId="LiveId" clId="{9C2E7E6C-E778-C846-B2D5-E16697D1125D}" dt="2018-07-09T00:57:31.477" v="380" actId="1076"/>
          <ac:grpSpMkLst>
            <pc:docMk/>
            <pc:sldMk cId="0" sldId="256"/>
            <ac:grpSpMk id="24" creationId="{5C24375C-10EA-AD42-89AF-D0BC7D25418F}"/>
          </ac:grpSpMkLst>
        </pc:grpChg>
        <pc:grpChg chg="mod">
          <ac:chgData name="Timothy McWilliams" userId="a958261cafb92040" providerId="LiveId" clId="{9C2E7E6C-E778-C846-B2D5-E16697D1125D}" dt="2018-07-09T00:57:42.446" v="381" actId="1076"/>
          <ac:grpSpMkLst>
            <pc:docMk/>
            <pc:sldMk cId="0" sldId="256"/>
            <ac:grpSpMk id="25" creationId="{124EA7D6-AEF6-2F43-9234-DD3C9E077F4C}"/>
          </ac:grpSpMkLst>
        </pc:grpChg>
        <pc:picChg chg="add mod modCrop">
          <ac:chgData name="Timothy McWilliams" userId="a958261cafb92040" providerId="LiveId" clId="{9C2E7E6C-E778-C846-B2D5-E16697D1125D}" dt="2018-07-09T00:36:25.618" v="165" actId="164"/>
          <ac:picMkLst>
            <pc:docMk/>
            <pc:sldMk cId="0" sldId="256"/>
            <ac:picMk id="3" creationId="{F19B4445-F17A-2249-9213-DECEA47C4440}"/>
          </ac:picMkLst>
        </pc:picChg>
        <pc:picChg chg="add mod">
          <ac:chgData name="Timothy McWilliams" userId="a958261cafb92040" providerId="LiveId" clId="{9C2E7E6C-E778-C846-B2D5-E16697D1125D}" dt="2018-07-09T00:36:25.618" v="165" actId="164"/>
          <ac:picMkLst>
            <pc:docMk/>
            <pc:sldMk cId="0" sldId="256"/>
            <ac:picMk id="7" creationId="{738F4001-0000-154E-A318-FC4F17C98BD5}"/>
          </ac:picMkLst>
        </pc:picChg>
        <pc:picChg chg="mod">
          <ac:chgData name="Timothy McWilliams" userId="a958261cafb92040" providerId="LiveId" clId="{9C2E7E6C-E778-C846-B2D5-E16697D1125D}" dt="2018-07-09T00:36:11.987" v="164" actId="1076"/>
          <ac:picMkLst>
            <pc:docMk/>
            <pc:sldMk cId="0" sldId="256"/>
            <ac:picMk id="12" creationId="{3BC976CE-6645-8542-B7BA-539D06C3CCA8}"/>
          </ac:picMkLst>
        </pc:picChg>
        <pc:picChg chg="add mod">
          <ac:chgData name="Timothy McWilliams" userId="a958261cafb92040" providerId="LiveId" clId="{9C2E7E6C-E778-C846-B2D5-E16697D1125D}" dt="2018-07-09T01:04:27.585" v="384" actId="1076"/>
          <ac:picMkLst>
            <pc:docMk/>
            <pc:sldMk cId="0" sldId="256"/>
            <ac:picMk id="13" creationId="{5FD120B6-0E62-434B-8DE9-8A6237AE8E69}"/>
          </ac:picMkLst>
        </pc:picChg>
        <pc:picChg chg="del mod topLvl">
          <ac:chgData name="Timothy McWilliams" userId="a958261cafb92040" providerId="LiveId" clId="{9C2E7E6C-E778-C846-B2D5-E16697D1125D}" dt="2018-07-08T22:37:22.700" v="61" actId="478"/>
          <ac:picMkLst>
            <pc:docMk/>
            <pc:sldMk cId="0" sldId="256"/>
            <ac:picMk id="14" creationId="{9E7B1F5B-0D2E-AD4B-92A8-20C54DA34A7F}"/>
          </ac:picMkLst>
        </pc:picChg>
        <pc:picChg chg="del">
          <ac:chgData name="Timothy McWilliams" userId="a958261cafb92040" providerId="LiveId" clId="{9C2E7E6C-E778-C846-B2D5-E16697D1125D}" dt="2018-07-08T22:41:35.839" v="87" actId="478"/>
          <ac:picMkLst>
            <pc:docMk/>
            <pc:sldMk cId="0" sldId="256"/>
            <ac:picMk id="21" creationId="{7D22DC46-F866-6C4F-A1FB-32AF677A5338}"/>
          </ac:picMkLst>
        </pc:picChg>
        <pc:picChg chg="mod">
          <ac:chgData name="Timothy McWilliams" userId="a958261cafb92040" providerId="LiveId" clId="{9C2E7E6C-E778-C846-B2D5-E16697D1125D}" dt="2018-07-09T00:36:42.948" v="167" actId="1076"/>
          <ac:picMkLst>
            <pc:docMk/>
            <pc:sldMk cId="0" sldId="256"/>
            <ac:picMk id="30" creationId="{D2CEA4A0-D564-7446-B15E-0E511DB0A6F2}"/>
          </ac:picMkLst>
        </pc:picChg>
        <pc:picChg chg="del">
          <ac:chgData name="Timothy McWilliams" userId="a958261cafb92040" providerId="LiveId" clId="{9C2E7E6C-E778-C846-B2D5-E16697D1125D}" dt="2018-07-08T22:36:09.416" v="47" actId="478"/>
          <ac:picMkLst>
            <pc:docMk/>
            <pc:sldMk cId="0" sldId="256"/>
            <ac:picMk id="33" creationId="{0025C1FF-4906-5741-B5D7-F8AC26D8BFE5}"/>
          </ac:picMkLst>
        </pc:picChg>
        <pc:picChg chg="add del mod">
          <ac:chgData name="Timothy McWilliams" userId="a958261cafb92040" providerId="LiveId" clId="{9C2E7E6C-E778-C846-B2D5-E16697D1125D}" dt="2018-07-09T00:44:22.483" v="235" actId="478"/>
          <ac:picMkLst>
            <pc:docMk/>
            <pc:sldMk cId="0" sldId="256"/>
            <ac:picMk id="55" creationId="{E908ADE9-940F-1D44-BD7F-DA409B936851}"/>
          </ac:picMkLst>
        </pc:picChg>
      </pc:sldChg>
    </pc:docChg>
  </pc:docChgLst>
  <pc:docChgLst>
    <pc:chgData name="Sudip Bhattacharyya" userId="1c89c0fa5335bde4" providerId="Windows Live" clId="Web-{55C4C838-D9A0-436D-A68E-2BC61ACEC387}"/>
    <pc:docChg chg="modSld">
      <pc:chgData name="Sudip Bhattacharyya" userId="1c89c0fa5335bde4" providerId="Windows Live" clId="Web-{55C4C838-D9A0-436D-A68E-2BC61ACEC387}" dt="2018-07-09T01:00:11.521" v="3" actId="1076"/>
      <pc:docMkLst>
        <pc:docMk/>
      </pc:docMkLst>
      <pc:sldChg chg="modSp">
        <pc:chgData name="Sudip Bhattacharyya" userId="1c89c0fa5335bde4" providerId="Windows Live" clId="Web-{55C4C838-D9A0-436D-A68E-2BC61ACEC387}" dt="2018-07-09T01:00:11.521" v="3" actId="1076"/>
        <pc:sldMkLst>
          <pc:docMk/>
          <pc:sldMk cId="0" sldId="256"/>
        </pc:sldMkLst>
        <pc:spChg chg="mod">
          <ac:chgData name="Sudip Bhattacharyya" userId="1c89c0fa5335bde4" providerId="Windows Live" clId="Web-{55C4C838-D9A0-436D-A68E-2BC61ACEC387}" dt="2018-07-09T00:59:08.144" v="0" actId="14100"/>
          <ac:spMkLst>
            <pc:docMk/>
            <pc:sldMk cId="0" sldId="256"/>
            <ac:spMk id="5133" creationId="{EC160FAE-3056-4FF0-A609-EE85D69CD029}"/>
          </ac:spMkLst>
        </pc:spChg>
        <pc:grpChg chg="mod">
          <ac:chgData name="Sudip Bhattacharyya" userId="1c89c0fa5335bde4" providerId="Windows Live" clId="Web-{55C4C838-D9A0-436D-A68E-2BC61ACEC387}" dt="2018-07-09T01:00:11.521" v="3" actId="1076"/>
          <ac:grpSpMkLst>
            <pc:docMk/>
            <pc:sldMk cId="0" sldId="256"/>
            <ac:grpSpMk id="23" creationId="{57CC2942-88CE-7F44-873C-30DE6EF5C071}"/>
          </ac:grpSpMkLst>
        </pc:grpChg>
        <pc:grpChg chg="mod">
          <ac:chgData name="Sudip Bhattacharyya" userId="1c89c0fa5335bde4" providerId="Windows Live" clId="Web-{55C4C838-D9A0-436D-A68E-2BC61ACEC387}" dt="2018-07-09T00:59:37.160" v="1" actId="1076"/>
          <ac:grpSpMkLst>
            <pc:docMk/>
            <pc:sldMk cId="0" sldId="256"/>
            <ac:grpSpMk id="25" creationId="{124EA7D6-AEF6-2F43-9234-DD3C9E077F4C}"/>
          </ac:grpSpMkLst>
        </pc:grpChg>
      </pc:sldChg>
    </pc:docChg>
  </pc:docChgLst>
  <pc:docChgLst>
    <pc:chgData name="Timothy McWilliams" userId="a958261cafb92040" providerId="LiveId" clId="{626AADE5-E40F-B947-AC67-6E1F0ABE73D3}"/>
    <pc:docChg chg="undo redo custSel modSld">
      <pc:chgData name="Timothy McWilliams" userId="a958261cafb92040" providerId="LiveId" clId="{626AADE5-E40F-B947-AC67-6E1F0ABE73D3}" dt="2018-07-08T01:51:22.965" v="2021" actId="14100"/>
      <pc:docMkLst>
        <pc:docMk/>
      </pc:docMkLst>
      <pc:sldChg chg="addSp delSp modSp addCm delCm modCm">
        <pc:chgData name="Timothy McWilliams" userId="a958261cafb92040" providerId="LiveId" clId="{626AADE5-E40F-B947-AC67-6E1F0ABE73D3}" dt="2018-07-08T01:51:22.965" v="2021" actId="14100"/>
        <pc:sldMkLst>
          <pc:docMk/>
          <pc:sldMk cId="0" sldId="256"/>
        </pc:sldMkLst>
        <pc:spChg chg="add mod">
          <ac:chgData name="Timothy McWilliams" userId="a958261cafb92040" providerId="LiveId" clId="{626AADE5-E40F-B947-AC67-6E1F0ABE73D3}" dt="2018-07-08T01:41:42.593" v="1965" actId="1076"/>
          <ac:spMkLst>
            <pc:docMk/>
            <pc:sldMk cId="0" sldId="256"/>
            <ac:spMk id="4" creationId="{21B2280B-051A-7C4F-A99C-2F60435D019B}"/>
          </ac:spMkLst>
        </pc:spChg>
        <pc:spChg chg="add mod">
          <ac:chgData name="Timothy McWilliams" userId="a958261cafb92040" providerId="LiveId" clId="{626AADE5-E40F-B947-AC67-6E1F0ABE73D3}" dt="2018-07-08T01:42:10.877" v="1974" actId="1076"/>
          <ac:spMkLst>
            <pc:docMk/>
            <pc:sldMk cId="0" sldId="256"/>
            <ac:spMk id="6" creationId="{C8F2A75B-A55C-064F-9861-54E07B757F88}"/>
          </ac:spMkLst>
        </pc:spChg>
        <pc:spChg chg="add mod">
          <ac:chgData name="Timothy McWilliams" userId="a958261cafb92040" providerId="LiveId" clId="{626AADE5-E40F-B947-AC67-6E1F0ABE73D3}" dt="2018-07-08T01:42:05.047" v="1973" actId="1076"/>
          <ac:spMkLst>
            <pc:docMk/>
            <pc:sldMk cId="0" sldId="256"/>
            <ac:spMk id="8" creationId="{60905AC1-7260-2C49-8F7D-3F0F6091685B}"/>
          </ac:spMkLst>
        </pc:spChg>
        <pc:spChg chg="add del mod topLvl">
          <ac:chgData name="Timothy McWilliams" userId="a958261cafb92040" providerId="LiveId" clId="{626AADE5-E40F-B947-AC67-6E1F0ABE73D3}" dt="2018-07-08T01:50:12.529" v="2010" actId="478"/>
          <ac:spMkLst>
            <pc:docMk/>
            <pc:sldMk cId="0" sldId="256"/>
            <ac:spMk id="19" creationId="{87FD66F7-C5DD-4A49-ACD9-DAC84C68124F}"/>
          </ac:spMkLst>
        </pc:spChg>
        <pc:spChg chg="add del mod">
          <ac:chgData name="Timothy McWilliams" userId="a958261cafb92040" providerId="LiveId" clId="{626AADE5-E40F-B947-AC67-6E1F0ABE73D3}" dt="2018-07-08T01:21:47.292" v="1703" actId="478"/>
          <ac:spMkLst>
            <pc:docMk/>
            <pc:sldMk cId="0" sldId="256"/>
            <ac:spMk id="38" creationId="{2E61590E-6AB7-6C45-ADA5-E7C321F56A03}"/>
          </ac:spMkLst>
        </pc:spChg>
        <pc:spChg chg="add mod">
          <ac:chgData name="Timothy McWilliams" userId="a958261cafb92040" providerId="LiveId" clId="{626AADE5-E40F-B947-AC67-6E1F0ABE73D3}" dt="2018-07-08T01:30:06.162" v="1870" actId="1076"/>
          <ac:spMkLst>
            <pc:docMk/>
            <pc:sldMk cId="0" sldId="256"/>
            <ac:spMk id="39" creationId="{F6C3070B-462C-3543-81B7-501758F8015D}"/>
          </ac:spMkLst>
        </pc:spChg>
        <pc:spChg chg="add mod">
          <ac:chgData name="Timothy McWilliams" userId="a958261cafb92040" providerId="LiveId" clId="{626AADE5-E40F-B947-AC67-6E1F0ABE73D3}" dt="2018-07-08T01:42:10.877" v="1974" actId="1076"/>
          <ac:spMkLst>
            <pc:docMk/>
            <pc:sldMk cId="0" sldId="256"/>
            <ac:spMk id="43" creationId="{E4E62EF7-57B5-044B-8B4C-0B994615CED0}"/>
          </ac:spMkLst>
        </pc:spChg>
        <pc:spChg chg="add del mod">
          <ac:chgData name="Timothy McWilliams" userId="a958261cafb92040" providerId="LiveId" clId="{626AADE5-E40F-B947-AC67-6E1F0ABE73D3}" dt="2018-07-07T15:19:03.764" v="919" actId="478"/>
          <ac:spMkLst>
            <pc:docMk/>
            <pc:sldMk cId="0" sldId="256"/>
            <ac:spMk id="44" creationId="{81339BAD-3C24-1B44-9F31-8BFDAE60465D}"/>
          </ac:spMkLst>
        </pc:spChg>
        <pc:spChg chg="add del mod">
          <ac:chgData name="Timothy McWilliams" userId="a958261cafb92040" providerId="LiveId" clId="{626AADE5-E40F-B947-AC67-6E1F0ABE73D3}" dt="2018-07-07T04:08:38.481" v="910" actId="478"/>
          <ac:spMkLst>
            <pc:docMk/>
            <pc:sldMk cId="0" sldId="256"/>
            <ac:spMk id="45" creationId="{49A6C509-01BD-7C41-9189-2652A178E975}"/>
          </ac:spMkLst>
        </pc:spChg>
        <pc:spChg chg="mod">
          <ac:chgData name="Timothy McWilliams" userId="a958261cafb92040" providerId="LiveId" clId="{626AADE5-E40F-B947-AC67-6E1F0ABE73D3}" dt="2018-07-07T18:18:50.294" v="1216" actId="404"/>
          <ac:spMkLst>
            <pc:docMk/>
            <pc:sldMk cId="0" sldId="256"/>
            <ac:spMk id="4103" creationId="{98F9E6CA-8A7E-473F-A0FD-62B4357727F0}"/>
          </ac:spMkLst>
        </pc:spChg>
        <pc:spChg chg="mod">
          <ac:chgData name="Timothy McWilliams" userId="a958261cafb92040" providerId="LiveId" clId="{626AADE5-E40F-B947-AC67-6E1F0ABE73D3}" dt="2018-07-08T01:32:10.384" v="1901" actId="313"/>
          <ac:spMkLst>
            <pc:docMk/>
            <pc:sldMk cId="0" sldId="256"/>
            <ac:spMk id="5122" creationId="{0208DC92-45DE-4E7E-BF16-D74B38139C2C}"/>
          </ac:spMkLst>
        </pc:spChg>
        <pc:spChg chg="mod">
          <ac:chgData name="Timothy McWilliams" userId="a958261cafb92040" providerId="LiveId" clId="{626AADE5-E40F-B947-AC67-6E1F0ABE73D3}" dt="2018-07-07T03:45:46.088" v="241" actId="20577"/>
          <ac:spMkLst>
            <pc:docMk/>
            <pc:sldMk cId="0" sldId="256"/>
            <ac:spMk id="5127" creationId="{C7240037-3FA3-461F-9241-29F1E20E366F}"/>
          </ac:spMkLst>
        </pc:spChg>
        <pc:spChg chg="mod">
          <ac:chgData name="Timothy McWilliams" userId="a958261cafb92040" providerId="LiveId" clId="{626AADE5-E40F-B947-AC67-6E1F0ABE73D3}" dt="2018-07-08T01:41:02.300" v="1958" actId="14100"/>
          <ac:spMkLst>
            <pc:docMk/>
            <pc:sldMk cId="0" sldId="256"/>
            <ac:spMk id="5128" creationId="{9489896A-0DC6-4A03-90DC-1CD97DB494A7}"/>
          </ac:spMkLst>
        </pc:spChg>
        <pc:spChg chg="mod">
          <ac:chgData name="Timothy McWilliams" userId="a958261cafb92040" providerId="LiveId" clId="{626AADE5-E40F-B947-AC67-6E1F0ABE73D3}" dt="2018-07-08T01:31:45.387" v="1896" actId="14100"/>
          <ac:spMkLst>
            <pc:docMk/>
            <pc:sldMk cId="0" sldId="256"/>
            <ac:spMk id="5129" creationId="{2540C5FA-B18B-4EAB-B0DB-A3285A8A06E5}"/>
          </ac:spMkLst>
        </pc:spChg>
        <pc:spChg chg="mod">
          <ac:chgData name="Timothy McWilliams" userId="a958261cafb92040" providerId="LiveId" clId="{626AADE5-E40F-B947-AC67-6E1F0ABE73D3}" dt="2018-07-08T01:39:02.511" v="1942" actId="164"/>
          <ac:spMkLst>
            <pc:docMk/>
            <pc:sldMk cId="0" sldId="256"/>
            <ac:spMk id="5130" creationId="{F1FF591F-9F9C-4DE6-8A86-F896B278E55A}"/>
          </ac:spMkLst>
        </pc:spChg>
        <pc:spChg chg="mod">
          <ac:chgData name="Timothy McWilliams" userId="a958261cafb92040" providerId="LiveId" clId="{626AADE5-E40F-B947-AC67-6E1F0ABE73D3}" dt="2018-07-08T01:39:02.511" v="1942" actId="164"/>
          <ac:spMkLst>
            <pc:docMk/>
            <pc:sldMk cId="0" sldId="256"/>
            <ac:spMk id="5131" creationId="{40F3A916-1E6D-4769-88D9-95C7C6A223EB}"/>
          </ac:spMkLst>
        </pc:spChg>
        <pc:spChg chg="mod">
          <ac:chgData name="Timothy McWilliams" userId="a958261cafb92040" providerId="LiveId" clId="{626AADE5-E40F-B947-AC67-6E1F0ABE73D3}" dt="2018-07-08T01:39:02.511" v="1942" actId="164"/>
          <ac:spMkLst>
            <pc:docMk/>
            <pc:sldMk cId="0" sldId="256"/>
            <ac:spMk id="5132" creationId="{0B30723F-C222-47C9-B3F3-04EC15413C9B}"/>
          </ac:spMkLst>
        </pc:spChg>
        <pc:spChg chg="mod">
          <ac:chgData name="Timothy McWilliams" userId="a958261cafb92040" providerId="LiveId" clId="{626AADE5-E40F-B947-AC67-6E1F0ABE73D3}" dt="2018-07-08T01:40:44.750" v="1956" actId="1076"/>
          <ac:spMkLst>
            <pc:docMk/>
            <pc:sldMk cId="0" sldId="256"/>
            <ac:spMk id="5133" creationId="{EC160FAE-3056-4FF0-A609-EE85D69CD029}"/>
          </ac:spMkLst>
        </pc:spChg>
        <pc:spChg chg="mod">
          <ac:chgData name="Timothy McWilliams" userId="a958261cafb92040" providerId="LiveId" clId="{626AADE5-E40F-B947-AC67-6E1F0ABE73D3}" dt="2018-07-08T01:40:44.750" v="1956" actId="1076"/>
          <ac:spMkLst>
            <pc:docMk/>
            <pc:sldMk cId="0" sldId="256"/>
            <ac:spMk id="5134" creationId="{06A5D246-54DF-4568-98F6-F5C9E77915BC}"/>
          </ac:spMkLst>
        </pc:spChg>
        <pc:spChg chg="mod">
          <ac:chgData name="Timothy McWilliams" userId="a958261cafb92040" providerId="LiveId" clId="{626AADE5-E40F-B947-AC67-6E1F0ABE73D3}" dt="2018-07-08T01:27:40.026" v="1858" actId="1076"/>
          <ac:spMkLst>
            <pc:docMk/>
            <pc:sldMk cId="0" sldId="256"/>
            <ac:spMk id="5135" creationId="{D4C218A9-E02F-498A-8DB4-92C6D0EFCB91}"/>
          </ac:spMkLst>
        </pc:spChg>
        <pc:spChg chg="mod">
          <ac:chgData name="Timothy McWilliams" userId="a958261cafb92040" providerId="LiveId" clId="{626AADE5-E40F-B947-AC67-6E1F0ABE73D3}" dt="2018-07-08T01:27:26.587" v="1856" actId="1076"/>
          <ac:spMkLst>
            <pc:docMk/>
            <pc:sldMk cId="0" sldId="256"/>
            <ac:spMk id="5136" creationId="{BCBDFDA4-FAB6-4454-83C5-B795F6D5E25D}"/>
          </ac:spMkLst>
        </pc:spChg>
        <pc:spChg chg="mod">
          <ac:chgData name="Timothy McWilliams" userId="a958261cafb92040" providerId="LiveId" clId="{626AADE5-E40F-B947-AC67-6E1F0ABE73D3}" dt="2018-07-08T01:27:26.587" v="1856" actId="1076"/>
          <ac:spMkLst>
            <pc:docMk/>
            <pc:sldMk cId="0" sldId="256"/>
            <ac:spMk id="5137" creationId="{17F9E082-BF0C-4D85-973C-BA7EDBEFB986}"/>
          </ac:spMkLst>
        </pc:spChg>
        <pc:spChg chg="mod">
          <ac:chgData name="Timothy McWilliams" userId="a958261cafb92040" providerId="LiveId" clId="{626AADE5-E40F-B947-AC67-6E1F0ABE73D3}" dt="2018-07-08T01:38:44.625" v="1938" actId="14100"/>
          <ac:spMkLst>
            <pc:docMk/>
            <pc:sldMk cId="0" sldId="256"/>
            <ac:spMk id="5138" creationId="{F46C8AD4-9DAB-40B2-B75A-175A425072C7}"/>
          </ac:spMkLst>
        </pc:spChg>
        <pc:spChg chg="mod">
          <ac:chgData name="Timothy McWilliams" userId="a958261cafb92040" providerId="LiveId" clId="{626AADE5-E40F-B947-AC67-6E1F0ABE73D3}" dt="2018-07-08T01:37:47.506" v="1929" actId="164"/>
          <ac:spMkLst>
            <pc:docMk/>
            <pc:sldMk cId="0" sldId="256"/>
            <ac:spMk id="5139" creationId="{AE304A9E-64C9-4BFE-86B7-FF3B59272B96}"/>
          </ac:spMkLst>
        </pc:spChg>
        <pc:spChg chg="mod">
          <ac:chgData name="Timothy McWilliams" userId="a958261cafb92040" providerId="LiveId" clId="{626AADE5-E40F-B947-AC67-6E1F0ABE73D3}" dt="2018-07-08T01:38:37.974" v="1937" actId="20577"/>
          <ac:spMkLst>
            <pc:docMk/>
            <pc:sldMk cId="0" sldId="256"/>
            <ac:spMk id="5140" creationId="{8D75FE82-2D32-4115-AD2B-79139B29E881}"/>
          </ac:spMkLst>
        </pc:spChg>
        <pc:spChg chg="mod">
          <ac:chgData name="Timothy McWilliams" userId="a958261cafb92040" providerId="LiveId" clId="{626AADE5-E40F-B947-AC67-6E1F0ABE73D3}" dt="2018-07-08T01:27:40.026" v="1858" actId="1076"/>
          <ac:spMkLst>
            <pc:docMk/>
            <pc:sldMk cId="0" sldId="256"/>
            <ac:spMk id="5141" creationId="{F3579592-94AC-4B1D-8A5C-27027D253EDE}"/>
          </ac:spMkLst>
        </pc:spChg>
        <pc:spChg chg="mod">
          <ac:chgData name="Timothy McWilliams" userId="a958261cafb92040" providerId="LiveId" clId="{626AADE5-E40F-B947-AC67-6E1F0ABE73D3}" dt="2018-07-08T01:40:44.750" v="1956" actId="1076"/>
          <ac:spMkLst>
            <pc:docMk/>
            <pc:sldMk cId="0" sldId="256"/>
            <ac:spMk id="5145" creationId="{E720888A-D428-4F48-A04C-E3D801FBFF38}"/>
          </ac:spMkLst>
        </pc:spChg>
        <pc:spChg chg="mod">
          <ac:chgData name="Timothy McWilliams" userId="a958261cafb92040" providerId="LiveId" clId="{626AADE5-E40F-B947-AC67-6E1F0ABE73D3}" dt="2018-07-08T01:27:55.246" v="1859" actId="20577"/>
          <ac:spMkLst>
            <pc:docMk/>
            <pc:sldMk cId="0" sldId="256"/>
            <ac:spMk id="5146" creationId="{4DFBFB15-536D-42C9-828D-8D1C98E8AB11}"/>
          </ac:spMkLst>
        </pc:spChg>
        <pc:spChg chg="mod">
          <ac:chgData name="Timothy McWilliams" userId="a958261cafb92040" providerId="LiveId" clId="{626AADE5-E40F-B947-AC67-6E1F0ABE73D3}" dt="2018-07-08T01:40:56.804" v="1957" actId="14100"/>
          <ac:spMkLst>
            <pc:docMk/>
            <pc:sldMk cId="0" sldId="256"/>
            <ac:spMk id="5147" creationId="{3095DA61-4021-414A-8C0E-697F92BECB39}"/>
          </ac:spMkLst>
        </pc:spChg>
        <pc:spChg chg="mod">
          <ac:chgData name="Timothy McWilliams" userId="a958261cafb92040" providerId="LiveId" clId="{626AADE5-E40F-B947-AC67-6E1F0ABE73D3}" dt="2018-07-08T01:31:15.825" v="1894" actId="20577"/>
          <ac:spMkLst>
            <pc:docMk/>
            <pc:sldMk cId="0" sldId="256"/>
            <ac:spMk id="5149" creationId="{8E882750-D6C1-46D5-8A0B-40DC8ED9390F}"/>
          </ac:spMkLst>
        </pc:spChg>
        <pc:spChg chg="mod">
          <ac:chgData name="Timothy McWilliams" userId="a958261cafb92040" providerId="LiveId" clId="{626AADE5-E40F-B947-AC67-6E1F0ABE73D3}" dt="2018-07-08T01:50:47.391" v="2018" actId="14100"/>
          <ac:spMkLst>
            <pc:docMk/>
            <pc:sldMk cId="0" sldId="256"/>
            <ac:spMk id="5150" creationId="{FC73F207-0EBC-4DFE-A62B-DB2B5838756A}"/>
          </ac:spMkLst>
        </pc:spChg>
        <pc:spChg chg="mod">
          <ac:chgData name="Timothy McWilliams" userId="a958261cafb92040" providerId="LiveId" clId="{626AADE5-E40F-B947-AC67-6E1F0ABE73D3}" dt="2018-07-08T01:37:17.172" v="1926" actId="164"/>
          <ac:spMkLst>
            <pc:docMk/>
            <pc:sldMk cId="0" sldId="256"/>
            <ac:spMk id="5151" creationId="{27B440B0-11AB-422C-824B-B0EDA49DE707}"/>
          </ac:spMkLst>
        </pc:spChg>
        <pc:spChg chg="mod">
          <ac:chgData name="Timothy McWilliams" userId="a958261cafb92040" providerId="LiveId" clId="{626AADE5-E40F-B947-AC67-6E1F0ABE73D3}" dt="2018-07-08T01:39:33.193" v="1946" actId="1076"/>
          <ac:spMkLst>
            <pc:docMk/>
            <pc:sldMk cId="0" sldId="256"/>
            <ac:spMk id="5152" creationId="{AC63E057-8A1B-422D-BB18-9EA667C35347}"/>
          </ac:spMkLst>
        </pc:spChg>
        <pc:grpChg chg="add del mod">
          <ac:chgData name="Timothy McWilliams" userId="a958261cafb92040" providerId="LiveId" clId="{626AADE5-E40F-B947-AC67-6E1F0ABE73D3}" dt="2018-07-07T18:36:54.832" v="1217" actId="165"/>
          <ac:grpSpMkLst>
            <pc:docMk/>
            <pc:sldMk cId="0" sldId="256"/>
            <ac:grpSpMk id="2" creationId="{EB6C52D0-B626-AA40-8FAA-339981856136}"/>
          </ac:grpSpMkLst>
        </pc:grpChg>
        <pc:grpChg chg="add del mod topLvl">
          <ac:chgData name="Timothy McWilliams" userId="a958261cafb92040" providerId="LiveId" clId="{626AADE5-E40F-B947-AC67-6E1F0ABE73D3}" dt="2018-07-07T18:41:11.866" v="1226" actId="338"/>
          <ac:grpSpMkLst>
            <pc:docMk/>
            <pc:sldMk cId="0" sldId="256"/>
            <ac:grpSpMk id="9" creationId="{82227A6A-0D2E-064D-8B97-53981299153A}"/>
          </ac:grpSpMkLst>
        </pc:grpChg>
        <pc:grpChg chg="add del mod topLvl">
          <ac:chgData name="Timothy McWilliams" userId="a958261cafb92040" providerId="LiveId" clId="{626AADE5-E40F-B947-AC67-6E1F0ABE73D3}" dt="2018-07-07T18:41:11.866" v="1226" actId="338"/>
          <ac:grpSpMkLst>
            <pc:docMk/>
            <pc:sldMk cId="0" sldId="256"/>
            <ac:grpSpMk id="10" creationId="{72FFEA20-613A-7C46-B5D6-5362ADB9CE5C}"/>
          </ac:grpSpMkLst>
        </pc:grpChg>
        <pc:grpChg chg="add mod">
          <ac:chgData name="Timothy McWilliams" userId="a958261cafb92040" providerId="LiveId" clId="{626AADE5-E40F-B947-AC67-6E1F0ABE73D3}" dt="2018-07-07T18:51:23.685" v="1238" actId="164"/>
          <ac:grpSpMkLst>
            <pc:docMk/>
            <pc:sldMk cId="0" sldId="256"/>
            <ac:grpSpMk id="15" creationId="{984BF9BF-043C-4544-A1FD-6373864A5EDE}"/>
          </ac:grpSpMkLst>
        </pc:grpChg>
        <pc:grpChg chg="add mod">
          <ac:chgData name="Timothy McWilliams" userId="a958261cafb92040" providerId="LiveId" clId="{626AADE5-E40F-B947-AC67-6E1F0ABE73D3}" dt="2018-07-08T01:33:38.278" v="1903" actId="1076"/>
          <ac:grpSpMkLst>
            <pc:docMk/>
            <pc:sldMk cId="0" sldId="256"/>
            <ac:grpSpMk id="18" creationId="{0A211FBA-39EB-F745-9238-17D787EFBACB}"/>
          </ac:grpSpMkLst>
        </pc:grpChg>
        <pc:grpChg chg="add del mod">
          <ac:chgData name="Timothy McWilliams" userId="a958261cafb92040" providerId="LiveId" clId="{626AADE5-E40F-B947-AC67-6E1F0ABE73D3}" dt="2018-07-08T01:45:56.983" v="1975" actId="165"/>
          <ac:grpSpMkLst>
            <pc:docMk/>
            <pc:sldMk cId="0" sldId="256"/>
            <ac:grpSpMk id="22" creationId="{EF328ED9-2098-8B44-8928-0515794AC964}"/>
          </ac:grpSpMkLst>
        </pc:grpChg>
        <pc:grpChg chg="add mod">
          <ac:chgData name="Timothy McWilliams" userId="a958261cafb92040" providerId="LiveId" clId="{626AADE5-E40F-B947-AC67-6E1F0ABE73D3}" dt="2018-07-08T01:39:43.099" v="1948" actId="1076"/>
          <ac:grpSpMkLst>
            <pc:docMk/>
            <pc:sldMk cId="0" sldId="256"/>
            <ac:grpSpMk id="23" creationId="{57CC2942-88CE-7F44-873C-30DE6EF5C071}"/>
          </ac:grpSpMkLst>
        </pc:grpChg>
        <pc:grpChg chg="add mod">
          <ac:chgData name="Timothy McWilliams" userId="a958261cafb92040" providerId="LiveId" clId="{626AADE5-E40F-B947-AC67-6E1F0ABE73D3}" dt="2018-07-08T01:39:48.294" v="1949" actId="1076"/>
          <ac:grpSpMkLst>
            <pc:docMk/>
            <pc:sldMk cId="0" sldId="256"/>
            <ac:grpSpMk id="24" creationId="{5C24375C-10EA-AD42-89AF-D0BC7D25418F}"/>
          </ac:grpSpMkLst>
        </pc:grpChg>
        <pc:grpChg chg="add mod">
          <ac:chgData name="Timothy McWilliams" userId="a958261cafb92040" providerId="LiveId" clId="{626AADE5-E40F-B947-AC67-6E1F0ABE73D3}" dt="2018-07-08T01:39:58.823" v="1950" actId="1076"/>
          <ac:grpSpMkLst>
            <pc:docMk/>
            <pc:sldMk cId="0" sldId="256"/>
            <ac:grpSpMk id="25" creationId="{124EA7D6-AEF6-2F43-9234-DD3C9E077F4C}"/>
          </ac:grpSpMkLst>
        </pc:grpChg>
        <pc:grpChg chg="add del mod">
          <ac:chgData name="Timothy McWilliams" userId="a958261cafb92040" providerId="LiveId" clId="{626AADE5-E40F-B947-AC67-6E1F0ABE73D3}" dt="2018-07-08T01:50:11.297" v="2009" actId="478"/>
          <ac:grpSpMkLst>
            <pc:docMk/>
            <pc:sldMk cId="0" sldId="256"/>
            <ac:grpSpMk id="28" creationId="{AE48285F-B2DD-E846-92C5-BE686CAE3AD2}"/>
          </ac:grpSpMkLst>
        </pc:grpChg>
        <pc:grpChg chg="add del mod">
          <ac:chgData name="Timothy McWilliams" userId="a958261cafb92040" providerId="LiveId" clId="{626AADE5-E40F-B947-AC67-6E1F0ABE73D3}" dt="2018-07-07T15:42:07.351" v="1032"/>
          <ac:grpSpMkLst>
            <pc:docMk/>
            <pc:sldMk cId="0" sldId="256"/>
            <ac:grpSpMk id="45" creationId="{2B5AC891-0CE6-D64B-9688-1831F7B8A08A}"/>
          </ac:grpSpMkLst>
        </pc:grpChg>
        <pc:grpChg chg="add del mod">
          <ac:chgData name="Timothy McWilliams" userId="a958261cafb92040" providerId="LiveId" clId="{626AADE5-E40F-B947-AC67-6E1F0ABE73D3}" dt="2018-07-07T15:42:07.351" v="1032"/>
          <ac:grpSpMkLst>
            <pc:docMk/>
            <pc:sldMk cId="0" sldId="256"/>
            <ac:grpSpMk id="48" creationId="{E138983D-4651-684F-8218-756A07C0BB64}"/>
          </ac:grpSpMkLst>
        </pc:grpChg>
        <pc:picChg chg="add del mod topLvl">
          <ac:chgData name="Timothy McWilliams" userId="a958261cafb92040" providerId="LiveId" clId="{626AADE5-E40F-B947-AC67-6E1F0ABE73D3}" dt="2018-07-07T18:37:02.697" v="1220" actId="478"/>
          <ac:picMkLst>
            <pc:docMk/>
            <pc:sldMk cId="0" sldId="256"/>
            <ac:picMk id="3" creationId="{50256D0B-06BF-4D4D-914D-D31F74C09464}"/>
          </ac:picMkLst>
        </pc:picChg>
        <pc:picChg chg="add del mod modCrop">
          <ac:chgData name="Timothy McWilliams" userId="a958261cafb92040" providerId="LiveId" clId="{626AADE5-E40F-B947-AC67-6E1F0ABE73D3}" dt="2018-07-07T04:02:34.712" v="845" actId="478"/>
          <ac:picMkLst>
            <pc:docMk/>
            <pc:sldMk cId="0" sldId="256"/>
            <ac:picMk id="3" creationId="{E934E5B7-F440-854D-B909-30DE78DDE32B}"/>
          </ac:picMkLst>
        </pc:picChg>
        <pc:picChg chg="add del mod modCrop">
          <ac:chgData name="Timothy McWilliams" userId="a958261cafb92040" providerId="LiveId" clId="{626AADE5-E40F-B947-AC67-6E1F0ABE73D3}" dt="2018-07-07T18:48:05.795" v="1229" actId="478"/>
          <ac:picMkLst>
            <pc:docMk/>
            <pc:sldMk cId="0" sldId="256"/>
            <ac:picMk id="5" creationId="{E8F60000-D610-284A-965B-5FD6A52E0D32}"/>
          </ac:picMkLst>
        </pc:picChg>
        <pc:picChg chg="add del mod">
          <ac:chgData name="Timothy McWilliams" userId="a958261cafb92040" providerId="LiveId" clId="{626AADE5-E40F-B947-AC67-6E1F0ABE73D3}" dt="2018-07-07T18:16:14.006" v="1079" actId="478"/>
          <ac:picMkLst>
            <pc:docMk/>
            <pc:sldMk cId="0" sldId="256"/>
            <ac:picMk id="7" creationId="{61C30C16-97F5-4642-8EBE-218664C65DF7}"/>
          </ac:picMkLst>
        </pc:picChg>
        <pc:picChg chg="add mod">
          <ac:chgData name="Timothy McWilliams" userId="a958261cafb92040" providerId="LiveId" clId="{626AADE5-E40F-B947-AC67-6E1F0ABE73D3}" dt="2018-07-08T01:51:22.965" v="2021" actId="14100"/>
          <ac:picMkLst>
            <pc:docMk/>
            <pc:sldMk cId="0" sldId="256"/>
            <ac:picMk id="12" creationId="{3BC976CE-6645-8542-B7BA-539D06C3CCA8}"/>
          </ac:picMkLst>
        </pc:picChg>
        <pc:picChg chg="add mod">
          <ac:chgData name="Timothy McWilliams" userId="a958261cafb92040" providerId="LiveId" clId="{626AADE5-E40F-B947-AC67-6E1F0ABE73D3}" dt="2018-07-07T18:51:23.685" v="1238" actId="164"/>
          <ac:picMkLst>
            <pc:docMk/>
            <pc:sldMk cId="0" sldId="256"/>
            <ac:picMk id="14" creationId="{9E7B1F5B-0D2E-AD4B-92A8-20C54DA34A7F}"/>
          </ac:picMkLst>
        </pc:picChg>
        <pc:picChg chg="add del mod topLvl">
          <ac:chgData name="Timothy McWilliams" userId="a958261cafb92040" providerId="LiveId" clId="{626AADE5-E40F-B947-AC67-6E1F0ABE73D3}" dt="2018-07-08T01:46:15.574" v="1979" actId="478"/>
          <ac:picMkLst>
            <pc:docMk/>
            <pc:sldMk cId="0" sldId="256"/>
            <ac:picMk id="17" creationId="{B96D58B5-F5A1-B941-83C0-0D938294F486}"/>
          </ac:picMkLst>
        </pc:picChg>
        <pc:picChg chg="add mod">
          <ac:chgData name="Timothy McWilliams" userId="a958261cafb92040" providerId="LiveId" clId="{626AADE5-E40F-B947-AC67-6E1F0ABE73D3}" dt="2018-07-08T01:39:28.847" v="1945" actId="1076"/>
          <ac:picMkLst>
            <pc:docMk/>
            <pc:sldMk cId="0" sldId="256"/>
            <ac:picMk id="21" creationId="{7D22DC46-F866-6C4F-A1FB-32AF677A5338}"/>
          </ac:picMkLst>
        </pc:picChg>
        <pc:picChg chg="add del mod topLvl">
          <ac:chgData name="Timothy McWilliams" userId="a958261cafb92040" providerId="LiveId" clId="{626AADE5-E40F-B947-AC67-6E1F0ABE73D3}" dt="2018-07-08T01:50:11.297" v="2009" actId="478"/>
          <ac:picMkLst>
            <pc:docMk/>
            <pc:sldMk cId="0" sldId="256"/>
            <ac:picMk id="27" creationId="{64507355-349C-DA4B-9D1D-ED0B9F6E3BDE}"/>
          </ac:picMkLst>
        </pc:picChg>
        <pc:picChg chg="add mod">
          <ac:chgData name="Timothy McWilliams" userId="a958261cafb92040" providerId="LiveId" clId="{626AADE5-E40F-B947-AC67-6E1F0ABE73D3}" dt="2018-07-08T01:50:34.818" v="2017" actId="1076"/>
          <ac:picMkLst>
            <pc:docMk/>
            <pc:sldMk cId="0" sldId="256"/>
            <ac:picMk id="30" creationId="{D2CEA4A0-D564-7446-B15E-0E511DB0A6F2}"/>
          </ac:picMkLst>
        </pc:picChg>
        <pc:picChg chg="add del mod topLvl">
          <ac:chgData name="Timothy McWilliams" userId="a958261cafb92040" providerId="LiveId" clId="{626AADE5-E40F-B947-AC67-6E1F0ABE73D3}" dt="2018-07-07T18:41:11.866" v="1226" actId="338"/>
          <ac:picMkLst>
            <pc:docMk/>
            <pc:sldMk cId="0" sldId="256"/>
            <ac:picMk id="33" creationId="{0025C1FF-4906-5741-B5D7-F8AC26D8BFE5}"/>
          </ac:picMkLst>
        </pc:picChg>
        <pc:picChg chg="add del mod">
          <ac:chgData name="Timothy McWilliams" userId="a958261cafb92040" providerId="LiveId" clId="{626AADE5-E40F-B947-AC67-6E1F0ABE73D3}" dt="2018-07-07T15:22:37.473" v="924" actId="478"/>
          <ac:picMkLst>
            <pc:docMk/>
            <pc:sldMk cId="0" sldId="256"/>
            <ac:picMk id="40" creationId="{3C29310C-394D-9040-920D-2324D197F549}"/>
          </ac:picMkLst>
        </pc:picChg>
        <pc:picChg chg="del">
          <ac:chgData name="Timothy McWilliams" userId="a958261cafb92040" providerId="LiveId" clId="{626AADE5-E40F-B947-AC67-6E1F0ABE73D3}" dt="2018-07-07T03:40:35.581" v="203" actId="478"/>
          <ac:picMkLst>
            <pc:docMk/>
            <pc:sldMk cId="0" sldId="256"/>
            <ac:picMk id="5142" creationId="{3D2442E6-9E98-4ED6-A8DC-52347B2DA437}"/>
          </ac:picMkLst>
        </pc:picChg>
        <pc:picChg chg="del mod">
          <ac:chgData name="Timothy McWilliams" userId="a958261cafb92040" providerId="LiveId" clId="{626AADE5-E40F-B947-AC67-6E1F0ABE73D3}" dt="2018-07-07T03:41:49.033" v="217" actId="478"/>
          <ac:picMkLst>
            <pc:docMk/>
            <pc:sldMk cId="0" sldId="256"/>
            <ac:picMk id="5143" creationId="{4A6B01F0-C21C-45CA-B25F-27994EACB2E6}"/>
          </ac:picMkLst>
        </pc:picChg>
        <pc:picChg chg="del mod">
          <ac:chgData name="Timothy McWilliams" userId="a958261cafb92040" providerId="LiveId" clId="{626AADE5-E40F-B947-AC67-6E1F0ABE73D3}" dt="2018-07-07T03:41:29.850" v="212" actId="478"/>
          <ac:picMkLst>
            <pc:docMk/>
            <pc:sldMk cId="0" sldId="256"/>
            <ac:picMk id="5144" creationId="{F45EF248-B9DE-48ED-B47C-9B6A7C74F2FB}"/>
          </ac:picMkLst>
        </pc:picChg>
      </pc:sldChg>
    </pc:docChg>
  </pc:docChgLst>
  <pc:docChgLst>
    <pc:chgData name="Dan Freeman" userId="452e2e1a423aaf96" providerId="LiveId" clId="{DF1BA28D-893D-4435-92FE-E4C4F97708D3}"/>
    <pc:docChg chg="modSld">
      <pc:chgData name="Dan Freeman" userId="452e2e1a423aaf96" providerId="LiveId" clId="{DF1BA28D-893D-4435-92FE-E4C4F97708D3}" dt="2018-07-08T01:21:19.728" v="0" actId="20577"/>
      <pc:docMkLst>
        <pc:docMk/>
      </pc:docMkLst>
      <pc:sldChg chg="modSp">
        <pc:chgData name="Dan Freeman" userId="452e2e1a423aaf96" providerId="LiveId" clId="{DF1BA28D-893D-4435-92FE-E4C4F97708D3}" dt="2018-07-08T01:21:19.728" v="0" actId="20577"/>
        <pc:sldMkLst>
          <pc:docMk/>
          <pc:sldMk cId="0" sldId="256"/>
        </pc:sldMkLst>
        <pc:spChg chg="mod">
          <ac:chgData name="Dan Freeman" userId="452e2e1a423aaf96" providerId="LiveId" clId="{DF1BA28D-893D-4435-92FE-E4C4F97708D3}" dt="2018-07-08T01:21:19.728" v="0" actId="20577"/>
          <ac:spMkLst>
            <pc:docMk/>
            <pc:sldMk cId="0" sldId="256"/>
            <ac:spMk id="4103" creationId="{98F9E6CA-8A7E-473F-A0FD-62B4357727F0}"/>
          </ac:spMkLst>
        </pc:spChg>
      </pc:sldChg>
    </pc:docChg>
  </pc:docChgLst>
  <pc:docChgLst>
    <pc:chgData name="Timothy McWilliams" userId="a958261cafb92040" providerId="Windows Live" clId="Web-{13A09D0D-9D97-4518-A35F-B8727ECAEEDA}"/>
    <pc:docChg chg="addSld delSld modSld">
      <pc:chgData name="Timothy McWilliams" userId="a958261cafb92040" providerId="Windows Live" clId="Web-{13A09D0D-9D97-4518-A35F-B8727ECAEEDA}" dt="2018-07-05T00:49:45.436" v="8"/>
      <pc:docMkLst>
        <pc:docMk/>
      </pc:docMkLst>
    </pc:docChg>
  </pc:docChgLst>
  <pc:docChgLst>
    <pc:chgData name="Sudip Bhattacharyya" userId="1c89c0fa5335bde4" providerId="LiveId" clId="{1EB210D6-FF77-4E11-AB70-143BA1EED8E6}"/>
    <pc:docChg chg="modSld">
      <pc:chgData name="Sudip Bhattacharyya" userId="1c89c0fa5335bde4" providerId="LiveId" clId="{1EB210D6-FF77-4E11-AB70-143BA1EED8E6}" dt="2018-07-09T01:05:44.044" v="107" actId="1076"/>
      <pc:docMkLst>
        <pc:docMk/>
      </pc:docMkLst>
      <pc:sldChg chg="modSp">
        <pc:chgData name="Sudip Bhattacharyya" userId="1c89c0fa5335bde4" providerId="LiveId" clId="{1EB210D6-FF77-4E11-AB70-143BA1EED8E6}" dt="2018-07-09T01:05:44.044" v="107" actId="1076"/>
        <pc:sldMkLst>
          <pc:docMk/>
          <pc:sldMk cId="0" sldId="256"/>
        </pc:sldMkLst>
        <pc:spChg chg="mod">
          <ac:chgData name="Sudip Bhattacharyya" userId="1c89c0fa5335bde4" providerId="LiveId" clId="{1EB210D6-FF77-4E11-AB70-143BA1EED8E6}" dt="2018-07-09T00:54:03.892" v="87" actId="14100"/>
          <ac:spMkLst>
            <pc:docMk/>
            <pc:sldMk cId="0" sldId="256"/>
            <ac:spMk id="5128" creationId="{9489896A-0DC6-4A03-90DC-1CD97DB494A7}"/>
          </ac:spMkLst>
        </pc:spChg>
        <pc:spChg chg="mod">
          <ac:chgData name="Sudip Bhattacharyya" userId="1c89c0fa5335bde4" providerId="LiveId" clId="{1EB210D6-FF77-4E11-AB70-143BA1EED8E6}" dt="2018-07-09T00:53:37.355" v="83" actId="14100"/>
          <ac:spMkLst>
            <pc:docMk/>
            <pc:sldMk cId="0" sldId="256"/>
            <ac:spMk id="5133" creationId="{EC160FAE-3056-4FF0-A609-EE85D69CD029}"/>
          </ac:spMkLst>
        </pc:spChg>
        <pc:spChg chg="mod">
          <ac:chgData name="Sudip Bhattacharyya" userId="1c89c0fa5335bde4" providerId="LiveId" clId="{1EB210D6-FF77-4E11-AB70-143BA1EED8E6}" dt="2018-07-09T00:54:10.043" v="88" actId="14100"/>
          <ac:spMkLst>
            <pc:docMk/>
            <pc:sldMk cId="0" sldId="256"/>
            <ac:spMk id="5135" creationId="{D4C218A9-E02F-498A-8DB4-92C6D0EFCB91}"/>
          </ac:spMkLst>
        </pc:spChg>
        <pc:spChg chg="mod">
          <ac:chgData name="Sudip Bhattacharyya" userId="1c89c0fa5335bde4" providerId="LiveId" clId="{1EB210D6-FF77-4E11-AB70-143BA1EED8E6}" dt="2018-07-09T00:53:54.752" v="85" actId="14100"/>
          <ac:spMkLst>
            <pc:docMk/>
            <pc:sldMk cId="0" sldId="256"/>
            <ac:spMk id="5136" creationId="{BCBDFDA4-FAB6-4454-83C5-B795F6D5E25D}"/>
          </ac:spMkLst>
        </pc:spChg>
        <pc:spChg chg="mod">
          <ac:chgData name="Sudip Bhattacharyya" userId="1c89c0fa5335bde4" providerId="LiveId" clId="{1EB210D6-FF77-4E11-AB70-143BA1EED8E6}" dt="2018-07-09T00:53:23.152" v="81" actId="14100"/>
          <ac:spMkLst>
            <pc:docMk/>
            <pc:sldMk cId="0" sldId="256"/>
            <ac:spMk id="5145" creationId="{E720888A-D428-4F48-A04C-E3D801FBFF38}"/>
          </ac:spMkLst>
        </pc:spChg>
        <pc:spChg chg="mod">
          <ac:chgData name="Sudip Bhattacharyya" userId="1c89c0fa5335bde4" providerId="LiveId" clId="{1EB210D6-FF77-4E11-AB70-143BA1EED8E6}" dt="2018-07-09T00:46:50.011" v="21" actId="20577"/>
          <ac:spMkLst>
            <pc:docMk/>
            <pc:sldMk cId="0" sldId="256"/>
            <ac:spMk id="5146" creationId="{4DFBFB15-536D-42C9-828D-8D1C98E8AB11}"/>
          </ac:spMkLst>
        </pc:spChg>
        <pc:spChg chg="mod">
          <ac:chgData name="Sudip Bhattacharyya" userId="1c89c0fa5335bde4" providerId="LiveId" clId="{1EB210D6-FF77-4E11-AB70-143BA1EED8E6}" dt="2018-07-09T00:53:49.182" v="84" actId="14100"/>
          <ac:spMkLst>
            <pc:docMk/>
            <pc:sldMk cId="0" sldId="256"/>
            <ac:spMk id="5147" creationId="{3095DA61-4021-414A-8C0E-697F92BECB39}"/>
          </ac:spMkLst>
        </pc:spChg>
        <pc:spChg chg="mod">
          <ac:chgData name="Sudip Bhattacharyya" userId="1c89c0fa5335bde4" providerId="LiveId" clId="{1EB210D6-FF77-4E11-AB70-143BA1EED8E6}" dt="2018-07-09T00:53:59.052" v="86" actId="14100"/>
          <ac:spMkLst>
            <pc:docMk/>
            <pc:sldMk cId="0" sldId="256"/>
            <ac:spMk id="5149" creationId="{8E882750-D6C1-46D5-8A0B-40DC8ED9390F}"/>
          </ac:spMkLst>
        </pc:spChg>
        <pc:grpChg chg="mod">
          <ac:chgData name="Sudip Bhattacharyya" userId="1c89c0fa5335bde4" providerId="LiveId" clId="{1EB210D6-FF77-4E11-AB70-143BA1EED8E6}" dt="2018-07-09T00:42:25.641" v="11" actId="1035"/>
          <ac:grpSpMkLst>
            <pc:docMk/>
            <pc:sldMk cId="0" sldId="256"/>
            <ac:grpSpMk id="16" creationId="{1DBF385B-8DC5-B54C-AE44-EC64AD0376BD}"/>
          </ac:grpSpMkLst>
        </pc:grpChg>
        <pc:picChg chg="mod">
          <ac:chgData name="Sudip Bhattacharyya" userId="1c89c0fa5335bde4" providerId="LiveId" clId="{1EB210D6-FF77-4E11-AB70-143BA1EED8E6}" dt="2018-07-09T00:52:57.742" v="79" actId="1076"/>
          <ac:picMkLst>
            <pc:docMk/>
            <pc:sldMk cId="0" sldId="256"/>
            <ac:picMk id="12" creationId="{3BC976CE-6645-8542-B7BA-539D06C3CCA8}"/>
          </ac:picMkLst>
        </pc:picChg>
        <pc:picChg chg="mod">
          <ac:chgData name="Sudip Bhattacharyya" userId="1c89c0fa5335bde4" providerId="LiveId" clId="{1EB210D6-FF77-4E11-AB70-143BA1EED8E6}" dt="2018-07-09T01:05:44.044" v="107" actId="1076"/>
          <ac:picMkLst>
            <pc:docMk/>
            <pc:sldMk cId="0" sldId="256"/>
            <ac:picMk id="13" creationId="{5FD120B6-0E62-434B-8DE9-8A6237AE8E69}"/>
          </ac:picMkLst>
        </pc:picChg>
        <pc:picChg chg="mod">
          <ac:chgData name="Sudip Bhattacharyya" userId="1c89c0fa5335bde4" providerId="LiveId" clId="{1EB210D6-FF77-4E11-AB70-143BA1EED8E6}" dt="2018-07-09T00:42:35.761" v="13" actId="1076"/>
          <ac:picMkLst>
            <pc:docMk/>
            <pc:sldMk cId="0" sldId="256"/>
            <ac:picMk id="30" creationId="{D2CEA4A0-D564-7446-B15E-0E511DB0A6F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B88ACF4-1A90-4FA5-B1A7-32BC9FA35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598B86-C7D0-49D9-80FC-F3554BC03D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DF8AF6-8A90-46FA-B8D5-3EAD11DA6F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4860C3A-FBD5-4429-A939-F640D48677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8768CC00-96DB-44C5-A0A2-08F30FA0E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B59F395-CD4D-487B-B61A-5BA5538AC9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BD844DA-4F44-4286-997D-BF69ACC8A6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741F64E-3C57-4674-9768-7B3EC199BF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A969918-83A2-4004-AE25-5EF824D02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45189575-5230-46E8-A03A-B778FEBD8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19B617-4AFC-4BAB-AF21-6E64274DFD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FE03781-4852-497B-AFBD-B2C6A9E7A9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3040B20C-4A03-4E5C-A74F-BEE324010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F279FB-29C4-4BD8-A92A-5BBF2DB9B6CD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BEF2FBA-004B-4E0A-93EF-539A78760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FF89379-097B-4AB5-A9E1-EEB1A6BE4A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5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092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229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4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0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80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895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39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1C27A472-B818-40A9-B5C5-3B99AFF2F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4CEB2892-933A-4E16-B39C-50A7170DA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A2A3D3F8-AD83-4353-AAFD-3FCEEE9648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9B0525-3ECA-43D9-ACEA-126D48F9A9A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087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88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2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EDECC612-2C98-4C01-B0B2-92946A1C12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3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63">
            <a:extLst>
              <a:ext uri="{FF2B5EF4-FFF2-40B4-BE49-F238E27FC236}">
                <a16:creationId xmlns:a16="http://schemas.microsoft.com/office/drawing/2014/main" id="{0208DC92-45DE-4E7E-BF16-D74B38139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3" y="8081277"/>
            <a:ext cx="4438650" cy="126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375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List of known hacks and thefts </a:t>
            </a:r>
          </a:p>
          <a:p>
            <a:pPr>
              <a:lnSpc>
                <a:spcPts val="1375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Addresses and transactions ID’s associated with known hacks or thefts are put on the blacklist </a:t>
            </a:r>
          </a:p>
          <a:p>
            <a:pPr>
              <a:lnSpc>
                <a:spcPts val="1375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Profiling such behavior allows us to find other transactions with similar behavior </a:t>
            </a:r>
          </a:p>
          <a:p>
            <a:pPr>
              <a:lnSpc>
                <a:spcPts val="1375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378AD75E-9D00-4C0B-87BE-7BEC48449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4" imgW="20457143" imgH="13384127" progId="MS_ClipArt_Gallery.2">
                  <p:embed/>
                </p:oleObj>
              </mc:Choice>
              <mc:Fallback>
                <p:oleObj name="Clip" r:id="rId4" imgW="20457143" imgH="13384127" progId="MS_ClipArt_Gallery.2">
                  <p:embed/>
                  <p:pic>
                    <p:nvPicPr>
                      <p:cNvPr id="5123" name="Object 2">
                        <a:extLst>
                          <a:ext uri="{FF2B5EF4-FFF2-40B4-BE49-F238E27FC236}">
                            <a16:creationId xmlns:a16="http://schemas.microsoft.com/office/drawing/2014/main" id="{378AD75E-9D00-4C0B-87BE-7BEC48449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98F9E6CA-8A7E-473F-A0FD-62B43577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rgbClr val="9E0700"/>
                </a:solidFill>
                <a:latin typeface="Arial" charset="0"/>
              </a:rPr>
              <a:t>Enhancing Trust in the Cryptocurrency Marketplace: A Risk Scoring Approach</a:t>
            </a:r>
            <a:endParaRPr lang="en-US" altLang="en-US" sz="24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>
                <a:latin typeface="Arial" charset="0"/>
              </a:rPr>
              <a:t>Sudip Bhattacharyya, Dan Freeman, Timothy McWilliams, Craig Hall and Pablo Peillard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816CA6D-9315-446C-A737-D06DC26FC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1B95D2B3-1F1B-4F35-81B9-2424DA91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C7240037-3FA3-461F-9241-29F1E20E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9489896A-0DC6-4A03-90DC-1CD97DB4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84" y="7893194"/>
            <a:ext cx="4566434" cy="1382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2540C5FA-B18B-4EAB-B0DB-A3285A8A0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38" y="7665152"/>
            <a:ext cx="1771211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The Blacklist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4EA7D6-AEF6-2F43-9234-DD3C9E077F4C}"/>
              </a:ext>
            </a:extLst>
          </p:cNvPr>
          <p:cNvGrpSpPr/>
          <p:nvPr/>
        </p:nvGrpSpPr>
        <p:grpSpPr>
          <a:xfrm>
            <a:off x="10668706" y="4004592"/>
            <a:ext cx="4479953" cy="1233240"/>
            <a:chOff x="15544800" y="1237440"/>
            <a:chExt cx="4468893" cy="1233240"/>
          </a:xfrm>
        </p:grpSpPr>
        <p:sp>
          <p:nvSpPr>
            <p:cNvPr id="5130" name="Rectangle 470">
              <a:extLst>
                <a:ext uri="{FF2B5EF4-FFF2-40B4-BE49-F238E27FC236}">
                  <a16:creationId xmlns:a16="http://schemas.microsoft.com/office/drawing/2014/main" id="{F1FF591F-9F9C-4DE6-8A86-F896B278E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6388" y="1439054"/>
              <a:ext cx="4467305" cy="10316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1" name="Rectangle 471">
              <a:extLst>
                <a:ext uri="{FF2B5EF4-FFF2-40B4-BE49-F238E27FC236}">
                  <a16:creationId xmlns:a16="http://schemas.microsoft.com/office/drawing/2014/main" id="{40F3A916-1E6D-4769-88D9-95C7C6A2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6087" y="1237440"/>
              <a:ext cx="1510028" cy="434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solidFill>
                    <a:srgbClr val="9E0700"/>
                  </a:solidFill>
                  <a:latin typeface="Arial" panose="020B0604020202020204" pitchFamily="34" charset="0"/>
                </a:rPr>
                <a:t>Risk Score</a:t>
              </a:r>
              <a:endParaRPr lang="en-US" altLang="en-US" sz="1800" b="1" dirty="0">
                <a:solidFill>
                  <a:srgbClr val="99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2" name="Rectangle 472">
              <a:extLst>
                <a:ext uri="{FF2B5EF4-FFF2-40B4-BE49-F238E27FC236}">
                  <a16:creationId xmlns:a16="http://schemas.microsoft.com/office/drawing/2014/main" id="{0B30723F-C222-47C9-B3F3-04EC15413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4800" y="1586516"/>
              <a:ext cx="4468893" cy="8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7162" tIns="77788" rIns="157162" bIns="77788"/>
            <a:lstStyle>
              <a:lvl1pPr marL="171450" indent="-17145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Many security breaches of Bitcoin exchanges during the cryptocurrency’s brief existence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A risk score can gauge the relative risk of performing transactions with another entity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endParaRPr lang="en-US" altLang="en-US" sz="1200" b="1" dirty="0"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5133" name="Rectangle 563">
            <a:extLst>
              <a:ext uri="{FF2B5EF4-FFF2-40B4-BE49-F238E27FC236}">
                <a16:creationId xmlns:a16="http://schemas.microsoft.com/office/drawing/2014/main" id="{EC160FAE-3056-4FF0-A609-EE85D69CD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1880" y="1946945"/>
            <a:ext cx="4484687" cy="202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6A5D246-54DF-4568-98F6-F5C9E779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588" y="1736011"/>
            <a:ext cx="1330491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Modeling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D4C218A9-E02F-498A-8DB4-92C6D0EF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86" y="5606164"/>
            <a:ext cx="4555057" cy="19202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Rectangle 457">
            <a:extLst>
              <a:ext uri="{FF2B5EF4-FFF2-40B4-BE49-F238E27FC236}">
                <a16:creationId xmlns:a16="http://schemas.microsoft.com/office/drawing/2014/main" id="{BCBDFDA4-FAB6-4454-83C5-B795F6D5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10" y="4145788"/>
            <a:ext cx="4555057" cy="10960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7F9E082-BF0C-4D85-973C-BA7EDBEF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97" y="3923097"/>
            <a:ext cx="1240723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Problem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24375C-10EA-AD42-89AF-D0BC7D25418F}"/>
              </a:ext>
            </a:extLst>
          </p:cNvPr>
          <p:cNvGrpSpPr/>
          <p:nvPr/>
        </p:nvGrpSpPr>
        <p:grpSpPr>
          <a:xfrm>
            <a:off x="10655531" y="5371164"/>
            <a:ext cx="4491038" cy="1192213"/>
            <a:chOff x="10728299" y="3679031"/>
            <a:chExt cx="4491038" cy="1192213"/>
          </a:xfrm>
        </p:grpSpPr>
        <p:sp>
          <p:nvSpPr>
            <p:cNvPr id="5138" name="Rectangle 476">
              <a:extLst>
                <a:ext uri="{FF2B5EF4-FFF2-40B4-BE49-F238E27FC236}">
                  <a16:creationId xmlns:a16="http://schemas.microsoft.com/office/drawing/2014/main" id="{F46C8AD4-9DAB-40B2-B75A-175A42507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49" y="3899694"/>
              <a:ext cx="4484688" cy="714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Rectangle 477">
              <a:extLst>
                <a:ext uri="{FF2B5EF4-FFF2-40B4-BE49-F238E27FC236}">
                  <a16:creationId xmlns:a16="http://schemas.microsoft.com/office/drawing/2014/main" id="{AE304A9E-64C9-4BFE-86B7-FF3B5927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349" y="3679031"/>
              <a:ext cx="2612894" cy="434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solidFill>
                    <a:srgbClr val="9E0700"/>
                  </a:solidFill>
                  <a:latin typeface="Arial" panose="020B0604020202020204" pitchFamily="34" charset="0"/>
                </a:rPr>
                <a:t>Risk Scoring Method</a:t>
              </a:r>
            </a:p>
          </p:txBody>
        </p:sp>
        <p:sp>
          <p:nvSpPr>
            <p:cNvPr id="5140" name="Rectangle 478">
              <a:extLst>
                <a:ext uri="{FF2B5EF4-FFF2-40B4-BE49-F238E27FC236}">
                  <a16:creationId xmlns:a16="http://schemas.microsoft.com/office/drawing/2014/main" id="{8D75FE82-2D32-4115-AD2B-79139B29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299" y="4026694"/>
              <a:ext cx="4359301" cy="84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7162" tIns="77788" rIns="157162" bIns="77788"/>
            <a:lstStyle>
              <a:lvl1pPr marL="171450" indent="-17145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indent="-17145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Risk score assigned against every unique address ID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Score measured on a scale of 0 to 1</a:t>
              </a:r>
            </a:p>
            <a:p>
              <a:pPr marL="0" indent="0">
                <a:lnSpc>
                  <a:spcPct val="90000"/>
                </a:lnSpc>
                <a:spcBef>
                  <a:spcPct val="30000"/>
                </a:spcBef>
              </a:pP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5141" name="Rectangle 458">
            <a:extLst>
              <a:ext uri="{FF2B5EF4-FFF2-40B4-BE49-F238E27FC236}">
                <a16:creationId xmlns:a16="http://schemas.microsoft.com/office/drawing/2014/main" id="{F3579592-94AC-4B1D-8A5C-27027D253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40" y="5370689"/>
            <a:ext cx="2287170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for Modeling</a:t>
            </a: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E720888A-D428-4F48-A04C-E3D801FBF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549" y="2059861"/>
            <a:ext cx="4462934" cy="171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Random Forest, KNN and SVM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Split using Stratified ShuffleSplit cross-validation from Python's </a:t>
            </a:r>
            <a:r>
              <a:rPr lang="en-US" altLang="en-US" sz="1200" b="1" dirty="0" err="1">
                <a:latin typeface="Arial" panose="020B0604020202020204" pitchFamily="34" charset="0"/>
              </a:rPr>
              <a:t>scikit</a:t>
            </a:r>
            <a:r>
              <a:rPr lang="en-US" altLang="en-US" sz="1200" b="1" dirty="0">
                <a:latin typeface="Arial" panose="020B0604020202020204" pitchFamily="34" charset="0"/>
              </a:rPr>
              <a:t>-learn: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 80% training / 20% testing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 Returns stratified randomized folds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 Folds are made by preserving the percentage of samples for each class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Run a baseline model with all variables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Perform feature engineering to fine-tune models </a:t>
            </a: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4DFBFB15-536D-42C9-828D-8D1C98E8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2040697"/>
            <a:ext cx="4557712" cy="17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Cryptocurrency is a digital asset enabled by a cryptographic encryption-decryption mechanism to secure transactions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Blockchain is the platform to run Bitcoin and other cryptocurrency networks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Peer-to-peer distributed ledger system, no centralized control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Blockchain is transparent but anonymous and immutable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3095DA61-4021-414A-8C0E-697F92BE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55" y="1956557"/>
            <a:ext cx="4554263" cy="184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8BDEE9E7-8644-497D-8ABB-6C9D4013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694621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5149" name="Rectangle 141">
            <a:extLst>
              <a:ext uri="{FF2B5EF4-FFF2-40B4-BE49-F238E27FC236}">
                <a16:creationId xmlns:a16="http://schemas.microsoft.com/office/drawing/2014/main" id="{8E882750-D6C1-46D5-8A0B-40DC8ED9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10" y="5753390"/>
            <a:ext cx="4555058" cy="178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Data sourced from ELTE Bitcoin Project </a:t>
            </a:r>
          </a:p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Block- and transaction-level details for every bitcoin transaction until February 9, 2018 </a:t>
            </a:r>
          </a:p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 A risk factor (0 or 1) has been added to this dataset</a:t>
            </a:r>
          </a:p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 8,109 total data points 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2,172 transactions with risk level 1 (hack)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en-US" sz="1200" b="1" dirty="0">
                <a:latin typeface="Arial" panose="020B0604020202020204" pitchFamily="34" charset="0"/>
              </a:rPr>
              <a:t>5,937 transactions with risk level 0 (non-hack)</a:t>
            </a:r>
          </a:p>
          <a:p>
            <a:pPr>
              <a:spcBef>
                <a:spcPct val="30000"/>
              </a:spcBef>
              <a:buFont typeface="Wingdings" pitchFamily="2" charset="2"/>
              <a:buChar char="Ø"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0" indent="0">
              <a:spcBef>
                <a:spcPct val="30000"/>
              </a:spcBef>
            </a:pPr>
            <a:endParaRPr lang="en-US" altLang="en-US" sz="800" b="1" dirty="0">
              <a:latin typeface="Arial" panose="020B0604020202020204" pitchFamily="34" charset="0"/>
            </a:endParaRPr>
          </a:p>
        </p:txBody>
      </p:sp>
      <p:sp>
        <p:nvSpPr>
          <p:cNvPr id="39" name="Rectangle 104">
            <a:extLst>
              <a:ext uri="{FF2B5EF4-FFF2-40B4-BE49-F238E27FC236}">
                <a16:creationId xmlns:a16="http://schemas.microsoft.com/office/drawing/2014/main" id="{F6C3070B-462C-3543-81B7-501758F8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12" y="4289338"/>
            <a:ext cx="4534086" cy="117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Build a trust mechanism in the form of a risk score for all users operating in a blockchain network which enables users to avoid risky parties to deal with while making transactions in cryptocurrency marketplace.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976CE-6645-8542-B7BA-539D06C3C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126" y="1946889"/>
            <a:ext cx="5200547" cy="23697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7CC2942-88CE-7F44-873C-30DE6EF5C071}"/>
              </a:ext>
            </a:extLst>
          </p:cNvPr>
          <p:cNvGrpSpPr/>
          <p:nvPr/>
        </p:nvGrpSpPr>
        <p:grpSpPr>
          <a:xfrm>
            <a:off x="10670941" y="6389929"/>
            <a:ext cx="4464542" cy="3829988"/>
            <a:chOff x="10754795" y="4933172"/>
            <a:chExt cx="4464542" cy="3829988"/>
          </a:xfrm>
        </p:grpSpPr>
        <p:sp>
          <p:nvSpPr>
            <p:cNvPr id="5150" name="Rectangle 563">
              <a:extLst>
                <a:ext uri="{FF2B5EF4-FFF2-40B4-BE49-F238E27FC236}">
                  <a16:creationId xmlns:a16="http://schemas.microsoft.com/office/drawing/2014/main" id="{FC73F207-0EBC-4DFE-A62B-DB2B58387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6583" y="5144308"/>
              <a:ext cx="4452754" cy="28382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1" name="Rectangle 564">
              <a:extLst>
                <a:ext uri="{FF2B5EF4-FFF2-40B4-BE49-F238E27FC236}">
                  <a16:creationId xmlns:a16="http://schemas.microsoft.com/office/drawing/2014/main" id="{27B440B0-11AB-422C-824B-B0EDA49DE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4494" y="4933172"/>
              <a:ext cx="1703388" cy="433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solidFill>
                    <a:srgbClr val="9E0700"/>
                  </a:solidFill>
                  <a:latin typeface="Arial" panose="020B0604020202020204" pitchFamily="34" charset="0"/>
                </a:rPr>
                <a:t>Conclusions</a:t>
              </a:r>
            </a:p>
          </p:txBody>
        </p:sp>
        <p:sp>
          <p:nvSpPr>
            <p:cNvPr id="5152" name="Rectangle 104">
              <a:extLst>
                <a:ext uri="{FF2B5EF4-FFF2-40B4-BE49-F238E27FC236}">
                  <a16:creationId xmlns:a16="http://schemas.microsoft.com/office/drawing/2014/main" id="{AC63E057-8A1B-422D-BB18-9EA667C35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795" y="6260124"/>
              <a:ext cx="4464542" cy="250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7162" tIns="77788" rIns="157162" bIns="77788"/>
            <a:lstStyle>
              <a:lvl1pPr marL="171450" indent="-17145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indent="-17145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2641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Random Forest and KNN models are overfitted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SVM model correctly classifies 86% of transactions based on two features:​</a:t>
              </a:r>
            </a:p>
            <a:p>
              <a:pPr lvl="1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Number of transactions per block​</a:t>
              </a:r>
            </a:p>
            <a:p>
              <a:pPr lvl="1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Number of inputs per transactions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SVM classifies all hacking incidents correctly 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r>
                <a:rPr lang="en-US" altLang="en-US" sz="1200" b="1" dirty="0">
                  <a:latin typeface="Arial" panose="020B0604020202020204" pitchFamily="34" charset="0"/>
                </a:rPr>
                <a:t>While SVM’s training time is longer for a risk scoring application, that is a good tradeoff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Char char="Ø"/>
              </a:pP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2CEA4A0-D564-7446-B15E-0E511DB0A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902" y="7903889"/>
            <a:ext cx="5204771" cy="1931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DBF385B-8DC5-B54C-AE44-EC64AD0376BD}"/>
              </a:ext>
            </a:extLst>
          </p:cNvPr>
          <p:cNvGrpSpPr/>
          <p:nvPr/>
        </p:nvGrpSpPr>
        <p:grpSpPr>
          <a:xfrm>
            <a:off x="5172126" y="4468947"/>
            <a:ext cx="5200547" cy="3292279"/>
            <a:chOff x="5098597" y="4369171"/>
            <a:chExt cx="5386491" cy="34628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19B4445-F17A-2249-9213-DECEA47C4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589" t="3889" r="5109" b="3053"/>
            <a:stretch/>
          </p:blipFill>
          <p:spPr>
            <a:xfrm>
              <a:off x="5098597" y="4369171"/>
              <a:ext cx="5386491" cy="34628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227A6A-0D2E-064D-8B97-53981299153A}"/>
                </a:ext>
              </a:extLst>
            </p:cNvPr>
            <p:cNvGrpSpPr/>
            <p:nvPr/>
          </p:nvGrpSpPr>
          <p:grpSpPr>
            <a:xfrm>
              <a:off x="5750651" y="4586251"/>
              <a:ext cx="621568" cy="215444"/>
              <a:chOff x="7952042" y="8507212"/>
              <a:chExt cx="639564" cy="21924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905AC1-7260-2C49-8F7D-3F0F6091685B}"/>
                  </a:ext>
                </a:extLst>
              </p:cNvPr>
              <p:cNvSpPr txBox="1"/>
              <p:nvPr/>
            </p:nvSpPr>
            <p:spPr>
              <a:xfrm>
                <a:off x="7952042" y="8507212"/>
                <a:ext cx="639564" cy="219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Hacks = 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B2280B-051A-7C4F-A99C-2F60435D019B}"/>
                  </a:ext>
                </a:extLst>
              </p:cNvPr>
              <p:cNvSpPr/>
              <p:nvPr/>
            </p:nvSpPr>
            <p:spPr bwMode="auto">
              <a:xfrm>
                <a:off x="8455043" y="8586757"/>
                <a:ext cx="67958" cy="72248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FFEA20-613A-7C46-B5D6-5362ADB9CE5C}"/>
                </a:ext>
              </a:extLst>
            </p:cNvPr>
            <p:cNvGrpSpPr/>
            <p:nvPr/>
          </p:nvGrpSpPr>
          <p:grpSpPr>
            <a:xfrm>
              <a:off x="5661730" y="4849902"/>
              <a:ext cx="799409" cy="215444"/>
              <a:chOff x="5582848" y="7663020"/>
              <a:chExt cx="823537" cy="21924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E62EF7-57B5-044B-8B4C-0B994615CED0}"/>
                  </a:ext>
                </a:extLst>
              </p:cNvPr>
              <p:cNvSpPr txBox="1"/>
              <p:nvPr/>
            </p:nvSpPr>
            <p:spPr>
              <a:xfrm>
                <a:off x="5582848" y="7663020"/>
                <a:ext cx="823537" cy="219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Non-Hacks = </a:t>
                </a:r>
              </a:p>
            </p:txBody>
          </p:sp>
          <p:sp>
            <p:nvSpPr>
              <p:cNvPr id="6" name="Triangle 5">
                <a:extLst>
                  <a:ext uri="{FF2B5EF4-FFF2-40B4-BE49-F238E27FC236}">
                    <a16:creationId xmlns:a16="http://schemas.microsoft.com/office/drawing/2014/main" id="{C8F2A75B-A55C-064F-9861-54E07B757F88}"/>
                  </a:ext>
                </a:extLst>
              </p:cNvPr>
              <p:cNvSpPr/>
              <p:nvPr/>
            </p:nvSpPr>
            <p:spPr bwMode="auto">
              <a:xfrm>
                <a:off x="6277204" y="7736697"/>
                <a:ext cx="62100" cy="71889"/>
              </a:xfrm>
              <a:prstGeom prst="triangle">
                <a:avLst/>
              </a:prstGeom>
              <a:solidFill>
                <a:srgbClr val="FF66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8F4001-0000-154E-A318-FC4F17C98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2128" y="4510453"/>
              <a:ext cx="1863604" cy="116276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FD120B6-0E62-434B-8DE9-8A6237AE8E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74339" y="6823316"/>
            <a:ext cx="1857745" cy="77815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257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Times New Roman</vt:lpstr>
      <vt:lpstr>Wingdings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Sudip Bhattacharyya</cp:lastModifiedBy>
  <cp:revision>17</cp:revision>
  <dcterms:created xsi:type="dcterms:W3CDTF">1601-01-01T00:00:00Z</dcterms:created>
  <dcterms:modified xsi:type="dcterms:W3CDTF">2018-07-09T01:05:44Z</dcterms:modified>
</cp:coreProperties>
</file>