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Title: Presentation template v0.1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W. Engels,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this slide on first mouse click</a:t>
            </a:r>
          </a:p>
          <a:p>
            <a:r>
              <a:rPr lang="en-US" dirty="0"/>
              <a:t>From here until end of presentation all slides are on a 15 second timer</a:t>
            </a:r>
          </a:p>
          <a:p>
            <a:r>
              <a:rPr lang="en-US" dirty="0"/>
              <a:t>At the end of 15 seconds, the next slide will automatically appear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slides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20 slides are allowed for content for a total presentation time of 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generic slide format:</a:t>
            </a:r>
          </a:p>
          <a:p>
            <a:pPr lvl="1"/>
            <a:r>
              <a:rPr lang="en-US" dirty="0"/>
              <a:t>White background</a:t>
            </a:r>
          </a:p>
          <a:p>
            <a:pPr lvl="1"/>
            <a:r>
              <a:rPr lang="en-US" dirty="0" err="1"/>
              <a:t>DataScience@SMU</a:t>
            </a:r>
            <a:r>
              <a:rPr lang="en-US" dirty="0"/>
              <a:t> in bottom left corner</a:t>
            </a:r>
          </a:p>
          <a:p>
            <a:pPr lvl="1"/>
            <a:r>
              <a:rPr lang="en-US" dirty="0"/>
              <a:t>Page number in bottom right corner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Hacking the slide format is allowed</a:t>
            </a:r>
          </a:p>
          <a:p>
            <a:r>
              <a:rPr lang="en-US" dirty="0"/>
              <a:t>However, </a:t>
            </a:r>
          </a:p>
          <a:p>
            <a:pPr lvl="1"/>
            <a:r>
              <a:rPr lang="en-US" dirty="0"/>
              <a:t>The total number of slides </a:t>
            </a:r>
          </a:p>
          <a:p>
            <a:pPr lvl="2"/>
            <a:r>
              <a:rPr lang="en-US" dirty="0"/>
              <a:t>must be 21</a:t>
            </a:r>
          </a:p>
          <a:p>
            <a:pPr lvl="1"/>
            <a:r>
              <a:rPr lang="en-US" dirty="0"/>
              <a:t>The slides must transition automatically every 15 seconds</a:t>
            </a:r>
          </a:p>
          <a:p>
            <a:pPr lvl="1"/>
            <a:r>
              <a:rPr lang="en-US" dirty="0"/>
              <a:t>The aspect must be the standard format (not 16:9)</a:t>
            </a:r>
          </a:p>
          <a:p>
            <a:pPr lvl="1"/>
            <a:r>
              <a:rPr lang="en-US" dirty="0"/>
              <a:t>The footer information must be present and in the same position as this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174</Words>
  <Application>Microsoft Office PowerPoint</Application>
  <PresentationFormat>On-screen Show (4:3)</PresentationFormat>
  <Paragraphs>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Theme</vt:lpstr>
      <vt:lpstr>Presentation Title: Presentation template v0.1</vt:lpstr>
      <vt:lpstr>First Slide</vt:lpstr>
      <vt:lpstr>20 slides total</vt:lpstr>
      <vt:lpstr>Slide Format</vt:lpstr>
      <vt:lpstr>Hacking the Slide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Timothy McWilliams</cp:lastModifiedBy>
  <cp:revision>6</cp:revision>
  <dcterms:created xsi:type="dcterms:W3CDTF">2017-03-18T16:30:52Z</dcterms:created>
  <dcterms:modified xsi:type="dcterms:W3CDTF">2018-01-18T21:45:10Z</dcterms:modified>
</cp:coreProperties>
</file>