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57A1"/>
    <a:srgbClr val="011893"/>
    <a:srgbClr val="0432FF"/>
    <a:srgbClr val="FF6600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4596"/>
  </p:normalViewPr>
  <p:slideViewPr>
    <p:cSldViewPr snapToGrid="0">
      <p:cViewPr varScale="1">
        <p:scale>
          <a:sx n="59" d="100"/>
          <a:sy n="59" d="100"/>
        </p:scale>
        <p:origin x="1596" y="90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A72CB7A3-CA7D-4FCA-ADC9-B460F85D36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08104D4-9477-47F5-A664-8059E406F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B8E6AF-0FDE-4A16-BC2E-5EACBE21E8D2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08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22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00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80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84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6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01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9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0" y="-355600"/>
            <a:ext cx="11572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395288"/>
            <a:ext cx="6588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3366750" y="1082675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168438" y="-355600"/>
            <a:ext cx="13763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5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7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63"/>
          <p:cNvSpPr>
            <a:spLocks noChangeArrowheads="1"/>
          </p:cNvSpPr>
          <p:nvPr/>
        </p:nvSpPr>
        <p:spPr bwMode="auto">
          <a:xfrm>
            <a:off x="320675" y="7646988"/>
            <a:ext cx="446722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The contents that you do include must tell a complete story. </a:t>
            </a:r>
          </a:p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Note that all the details in your paper do not necessarily show up in your poster</a:t>
            </a:r>
          </a:p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Be sure to properly motivate your problem too</a:t>
            </a:r>
          </a:p>
          <a:p>
            <a:pPr>
              <a:lnSpc>
                <a:spcPts val="1375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Clip" r:id="rId4" imgW="20457143" imgH="13384127" progId="MS_ClipArt_Gallery.2">
                  <p:embed/>
                </p:oleObj>
              </mc:Choice>
              <mc:Fallback>
                <p:oleObj name="Clip" r:id="rId4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Descriptive Title Goes Here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Ignacio M. Great, Luke Skywalker and Justin Time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Rectangle 104"/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6" name="Rectangle 459"/>
          <p:cNvSpPr>
            <a:spLocks noChangeArrowheads="1"/>
          </p:cNvSpPr>
          <p:nvPr/>
        </p:nvSpPr>
        <p:spPr bwMode="auto">
          <a:xfrm>
            <a:off x="320675" y="3867150"/>
            <a:ext cx="4473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While your poster follows your paper, it does not have to have the same sectioned titles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Your poster has main topics, but does not typically contain a “related work” section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Your results look good as figures and tables intermixed into the center column</a:t>
            </a:r>
          </a:p>
        </p:txBody>
      </p:sp>
      <p:sp>
        <p:nvSpPr>
          <p:cNvPr id="5127" name="Rectangle 460"/>
          <p:cNvSpPr>
            <a:spLocks noChangeArrowheads="1"/>
          </p:cNvSpPr>
          <p:nvPr/>
        </p:nvSpPr>
        <p:spPr bwMode="auto">
          <a:xfrm>
            <a:off x="320675" y="7450138"/>
            <a:ext cx="4467225" cy="242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Rectangle 461"/>
          <p:cNvSpPr>
            <a:spLocks noChangeArrowheads="1"/>
          </p:cNvSpPr>
          <p:nvPr/>
        </p:nvSpPr>
        <p:spPr bwMode="auto">
          <a:xfrm>
            <a:off x="15646400" y="3257550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62"/>
          <p:cNvSpPr>
            <a:spLocks noChangeArrowheads="1"/>
          </p:cNvSpPr>
          <p:nvPr/>
        </p:nvSpPr>
        <p:spPr bwMode="auto">
          <a:xfrm>
            <a:off x="493713" y="7232650"/>
            <a:ext cx="2605087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Contents Tell a Story</a:t>
            </a:r>
          </a:p>
        </p:txBody>
      </p:sp>
      <p:sp>
        <p:nvSpPr>
          <p:cNvPr id="5130" name="Rectangle 470"/>
          <p:cNvSpPr>
            <a:spLocks noChangeArrowheads="1"/>
          </p:cNvSpPr>
          <p:nvPr/>
        </p:nvSpPr>
        <p:spPr bwMode="auto">
          <a:xfrm>
            <a:off x="10753725" y="2001838"/>
            <a:ext cx="4468813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Rectangle 471"/>
          <p:cNvSpPr>
            <a:spLocks noChangeArrowheads="1"/>
          </p:cNvSpPr>
          <p:nvPr/>
        </p:nvSpPr>
        <p:spPr bwMode="auto">
          <a:xfrm>
            <a:off x="10893425" y="1800225"/>
            <a:ext cx="247967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Pictures and Tables</a:t>
            </a:r>
            <a:endParaRPr lang="en-US" altLang="en-US" sz="1800" b="1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Rectangle 472"/>
          <p:cNvSpPr>
            <a:spLocks noChangeArrowheads="1"/>
          </p:cNvSpPr>
          <p:nvPr/>
        </p:nvSpPr>
        <p:spPr bwMode="auto">
          <a:xfrm>
            <a:off x="10752138" y="2114550"/>
            <a:ext cx="44735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Figures: </a:t>
            </a:r>
            <a:r>
              <a:rPr lang="en-US" altLang="en-US" sz="1200">
                <a:latin typeface="Arial" panose="020B0604020202020204" pitchFamily="34" charset="0"/>
              </a:rPr>
              <a:t>figures go great in the center column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Overlay</a:t>
            </a:r>
            <a:r>
              <a:rPr lang="en-US" altLang="en-US" sz="1200">
                <a:latin typeface="Arial" panose="020B0604020202020204" pitchFamily="34" charset="0"/>
              </a:rPr>
              <a:t>: it’s OK to have the figures intrude into the surrounding boxes.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Tables: </a:t>
            </a:r>
            <a:r>
              <a:rPr lang="en-US" altLang="en-US" sz="1200">
                <a:latin typeface="Arial" panose="020B0604020202020204" pitchFamily="34" charset="0"/>
              </a:rPr>
              <a:t>tables may go well in the center, off center or in place of one of these boxes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Balance: </a:t>
            </a:r>
            <a:r>
              <a:rPr lang="en-US" altLang="en-US" sz="1200">
                <a:latin typeface="Arial" panose="020B0604020202020204" pitchFamily="34" charset="0"/>
              </a:rPr>
              <a:t>the biggest point of a poster is to balance this means the figures and tables but also the boxes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Text: </a:t>
            </a:r>
            <a:r>
              <a:rPr lang="en-US" altLang="en-US" sz="1200">
                <a:latin typeface="Arial" panose="020B0604020202020204" pitchFamily="34" charset="0"/>
              </a:rPr>
              <a:t>text is great but an entire poster of text is really hard for someone to read and understand. I should understand the work reading only headers and figures and tables</a:t>
            </a:r>
            <a:endParaRPr lang="en-US" altLang="en-US" sz="12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5133" name="Rectangle 563"/>
          <p:cNvSpPr>
            <a:spLocks noChangeArrowheads="1"/>
          </p:cNvSpPr>
          <p:nvPr/>
        </p:nvSpPr>
        <p:spPr bwMode="auto">
          <a:xfrm>
            <a:off x="10741025" y="6578600"/>
            <a:ext cx="4468813" cy="1535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Rectangle 564"/>
          <p:cNvSpPr>
            <a:spLocks noChangeArrowheads="1"/>
          </p:cNvSpPr>
          <p:nvPr/>
        </p:nvSpPr>
        <p:spPr bwMode="auto">
          <a:xfrm>
            <a:off x="10893425" y="6367463"/>
            <a:ext cx="1522413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Not as I Do</a:t>
            </a:r>
          </a:p>
        </p:txBody>
      </p:sp>
      <p:sp>
        <p:nvSpPr>
          <p:cNvPr id="5135" name="Rectangle 142"/>
          <p:cNvSpPr>
            <a:spLocks noChangeArrowheads="1"/>
          </p:cNvSpPr>
          <p:nvPr/>
        </p:nvSpPr>
        <p:spPr bwMode="auto">
          <a:xfrm>
            <a:off x="322263" y="5607050"/>
            <a:ext cx="4467225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Rectangle 457"/>
          <p:cNvSpPr>
            <a:spLocks noChangeArrowheads="1"/>
          </p:cNvSpPr>
          <p:nvPr/>
        </p:nvSpPr>
        <p:spPr bwMode="auto">
          <a:xfrm>
            <a:off x="322263" y="3705225"/>
            <a:ext cx="4468812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8"/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/>
          <p:cNvSpPr>
            <a:spLocks noChangeArrowheads="1"/>
          </p:cNvSpPr>
          <p:nvPr/>
        </p:nvSpPr>
        <p:spPr bwMode="auto">
          <a:xfrm>
            <a:off x="10753725" y="4602163"/>
            <a:ext cx="4468813" cy="1751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9" name="Rectangle 477"/>
          <p:cNvSpPr>
            <a:spLocks noChangeArrowheads="1"/>
          </p:cNvSpPr>
          <p:nvPr/>
        </p:nvSpPr>
        <p:spPr bwMode="auto">
          <a:xfrm>
            <a:off x="10893425" y="4381500"/>
            <a:ext cx="1547813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Do as I Say</a:t>
            </a:r>
          </a:p>
        </p:txBody>
      </p:sp>
      <p:sp>
        <p:nvSpPr>
          <p:cNvPr id="5140" name="Rectangle 478"/>
          <p:cNvSpPr>
            <a:spLocks noChangeArrowheads="1"/>
          </p:cNvSpPr>
          <p:nvPr/>
        </p:nvSpPr>
        <p:spPr bwMode="auto">
          <a:xfrm>
            <a:off x="10747375" y="4729163"/>
            <a:ext cx="44735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This is simply a representation of what you should have in your poster.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Follow the template.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Keep font sizes as they are.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Work and be creative within the confines of this hot mess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When in doubt, ask.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5141" name="Rectangle 458"/>
          <p:cNvSpPr>
            <a:spLocks noChangeArrowheads="1"/>
          </p:cNvSpPr>
          <p:nvPr/>
        </p:nvSpPr>
        <p:spPr bwMode="auto">
          <a:xfrm>
            <a:off x="493713" y="5376863"/>
            <a:ext cx="1784350" cy="434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Problem</a:t>
            </a:r>
          </a:p>
        </p:txBody>
      </p:sp>
      <p:pic>
        <p:nvPicPr>
          <p:cNvPr id="514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t="2255" r="1770" b="2518"/>
          <a:stretch>
            <a:fillRect/>
          </a:stretch>
        </p:blipFill>
        <p:spPr bwMode="auto">
          <a:xfrm>
            <a:off x="5384800" y="2070100"/>
            <a:ext cx="46355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1511" r="1270" b="1591"/>
          <a:stretch>
            <a:fillRect/>
          </a:stretch>
        </p:blipFill>
        <p:spPr bwMode="auto">
          <a:xfrm>
            <a:off x="5389563" y="5232400"/>
            <a:ext cx="46482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8286750"/>
            <a:ext cx="514985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Rectangle 104"/>
          <p:cNvSpPr>
            <a:spLocks noChangeArrowheads="1"/>
          </p:cNvSpPr>
          <p:nvPr/>
        </p:nvSpPr>
        <p:spPr bwMode="auto">
          <a:xfrm>
            <a:off x="10753725" y="6691313"/>
            <a:ext cx="44561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This is not a very good story.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Your goal is to make this pretty and informative.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Tell your story and break some eggs, but just make sure you have accomplished the task of a poster.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46" name="Rectangle 104"/>
          <p:cNvSpPr>
            <a:spLocks noChangeArrowheads="1"/>
          </p:cNvSpPr>
          <p:nvPr/>
        </p:nvSpPr>
        <p:spPr bwMode="auto">
          <a:xfrm>
            <a:off x="242888" y="2084388"/>
            <a:ext cx="42545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Your poster should be visually appealing while being informative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As you lay out your poster, it should be symmetrical along both the left-right and top-bottom axes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The text and flow should be left to right and top to bottom as well</a:t>
            </a:r>
          </a:p>
        </p:txBody>
      </p:sp>
      <p:sp>
        <p:nvSpPr>
          <p:cNvPr id="5147" name="Rectangle 106"/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8" name="Rectangle 96"/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5149" name="Rectangle 141"/>
          <p:cNvSpPr>
            <a:spLocks noChangeArrowheads="1"/>
          </p:cNvSpPr>
          <p:nvPr/>
        </p:nvSpPr>
        <p:spPr bwMode="auto">
          <a:xfrm>
            <a:off x="320675" y="5745163"/>
            <a:ext cx="44672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Be sure to state your problem clearly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>
                <a:latin typeface="Arial" panose="020B0604020202020204" pitchFamily="34" charset="0"/>
              </a:rPr>
              <a:t>You may use sub bullets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>
                <a:latin typeface="Arial" panose="020B0604020202020204" pitchFamily="34" charset="0"/>
              </a:rPr>
              <a:t>These are good for simply listing requirements.</a:t>
            </a:r>
            <a:endParaRPr lang="en-US" altLang="en-US" sz="1200" b="1">
              <a:latin typeface="Arial" panose="020B0604020202020204" pitchFamily="34" charset="0"/>
            </a:endParaRPr>
          </a:p>
          <a:p>
            <a:pPr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And you may have other information here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Motivation may or may not be in a separate box</a:t>
            </a:r>
            <a:r>
              <a:rPr lang="is-IS" altLang="en-US" sz="1200" b="1">
                <a:latin typeface="Arial" panose="020B0604020202020204" pitchFamily="34" charset="0"/>
              </a:rPr>
              <a:t>…depends on how you decide to lay out your poster</a:t>
            </a:r>
            <a:endParaRPr lang="en-US" altLang="en-US" sz="1200" b="1"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5150" name="Rectangle 563"/>
          <p:cNvSpPr>
            <a:spLocks noChangeArrowheads="1"/>
          </p:cNvSpPr>
          <p:nvPr/>
        </p:nvSpPr>
        <p:spPr bwMode="auto">
          <a:xfrm>
            <a:off x="10725150" y="8353425"/>
            <a:ext cx="4468813" cy="1522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1" name="Rectangle 564"/>
          <p:cNvSpPr>
            <a:spLocks noChangeArrowheads="1"/>
          </p:cNvSpPr>
          <p:nvPr/>
        </p:nvSpPr>
        <p:spPr bwMode="auto">
          <a:xfrm>
            <a:off x="10877550" y="8142288"/>
            <a:ext cx="1703388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5152" name="Rectangle 104"/>
          <p:cNvSpPr>
            <a:spLocks noChangeArrowheads="1"/>
          </p:cNvSpPr>
          <p:nvPr/>
        </p:nvSpPr>
        <p:spPr bwMode="auto">
          <a:xfrm>
            <a:off x="10737850" y="8466138"/>
            <a:ext cx="445611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Conclusion 1 – don’t number your conclusions. Simply state them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Conclusion 2, each conclusion is its own bullet point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>
                <a:latin typeface="Arial" panose="020B0604020202020204" pitchFamily="34" charset="0"/>
              </a:rPr>
              <a:t>Conclusion 3 and be sure to have three. All good things come in threes including your primary conclusions from your work.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366750" y="1082675"/>
            <a:ext cx="2043113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446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ＭＳ Ｐゴシック</vt:lpstr>
      <vt:lpstr>Arial</vt:lpstr>
      <vt:lpstr>Desktop</vt:lpstr>
      <vt:lpstr>Microsoft Clip 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Timothy McWilliams</cp:lastModifiedBy>
  <cp:revision>10</cp:revision>
  <dcterms:created xsi:type="dcterms:W3CDTF">2015-10-22T04:37:18Z</dcterms:created>
  <dcterms:modified xsi:type="dcterms:W3CDTF">2018-01-18T21:46:21Z</dcterms:modified>
</cp:coreProperties>
</file>