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6185475" cy="36252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6E79F-0C4D-4BD7-BF7F-36142A7CF10D}" v="27" dt="2023-05-31T08:55:5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00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o Koporcic Guerrero" userId="8db3d368269d9f14" providerId="LiveId" clId="{FE26E79F-0C4D-4BD7-BF7F-36142A7CF10D}"/>
    <pc:docChg chg="delSld modSld">
      <pc:chgData name="Rado Koporcic Guerrero" userId="8db3d368269d9f14" providerId="LiveId" clId="{FE26E79F-0C4D-4BD7-BF7F-36142A7CF10D}" dt="2023-05-31T09:04:10.902" v="119" actId="1076"/>
      <pc:docMkLst>
        <pc:docMk/>
      </pc:docMkLst>
      <pc:sldChg chg="del">
        <pc:chgData name="Rado Koporcic Guerrero" userId="8db3d368269d9f14" providerId="LiveId" clId="{FE26E79F-0C4D-4BD7-BF7F-36142A7CF10D}" dt="2023-05-31T07:54:15.938" v="1" actId="47"/>
        <pc:sldMkLst>
          <pc:docMk/>
          <pc:sldMk cId="3854384753" sldId="256"/>
        </pc:sldMkLst>
      </pc:sldChg>
      <pc:sldChg chg="del">
        <pc:chgData name="Rado Koporcic Guerrero" userId="8db3d368269d9f14" providerId="LiveId" clId="{FE26E79F-0C4D-4BD7-BF7F-36142A7CF10D}" dt="2023-05-31T07:54:16.560" v="2" actId="47"/>
        <pc:sldMkLst>
          <pc:docMk/>
          <pc:sldMk cId="3441462794" sldId="257"/>
        </pc:sldMkLst>
      </pc:sldChg>
      <pc:sldChg chg="del">
        <pc:chgData name="Rado Koporcic Guerrero" userId="8db3d368269d9f14" providerId="LiveId" clId="{FE26E79F-0C4D-4BD7-BF7F-36142A7CF10D}" dt="2023-05-31T07:54:15.104" v="0" actId="47"/>
        <pc:sldMkLst>
          <pc:docMk/>
          <pc:sldMk cId="1082164417" sldId="258"/>
        </pc:sldMkLst>
      </pc:sldChg>
      <pc:sldChg chg="addSp modSp mod">
        <pc:chgData name="Rado Koporcic Guerrero" userId="8db3d368269d9f14" providerId="LiveId" clId="{FE26E79F-0C4D-4BD7-BF7F-36142A7CF10D}" dt="2023-05-31T09:04:10.902" v="119" actId="1076"/>
        <pc:sldMkLst>
          <pc:docMk/>
          <pc:sldMk cId="3214546588" sldId="259"/>
        </pc:sldMkLst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2" creationId="{1DB26A3D-1A84-5690-A52C-47944CA81483}"/>
          </ac:spMkLst>
        </pc:spChg>
        <pc:spChg chg="add mod ord">
          <ac:chgData name="Rado Koporcic Guerrero" userId="8db3d368269d9f14" providerId="LiveId" clId="{FE26E79F-0C4D-4BD7-BF7F-36142A7CF10D}" dt="2023-05-31T08:57:16.763" v="111" actId="14100"/>
          <ac:spMkLst>
            <pc:docMk/>
            <pc:sldMk cId="3214546588" sldId="259"/>
            <ac:spMk id="3" creationId="{648FD62E-FCE5-EAA1-D874-ACDA7A10A356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4" creationId="{3C314344-16A3-F02D-229F-B4D812DCB17C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7" creationId="{75ADD37D-88FE-B97E-1B48-ACA1FEBD6C80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8" creationId="{12750C90-62F8-97F4-479A-A3512824D4B5}"/>
          </ac:spMkLst>
        </pc:spChg>
        <pc:spChg chg="add mod ord">
          <ac:chgData name="Rado Koporcic Guerrero" userId="8db3d368269d9f14" providerId="LiveId" clId="{FE26E79F-0C4D-4BD7-BF7F-36142A7CF10D}" dt="2023-05-31T08:56:44.995" v="108" actId="167"/>
          <ac:spMkLst>
            <pc:docMk/>
            <pc:sldMk cId="3214546588" sldId="259"/>
            <ac:spMk id="10" creationId="{3FA8B058-C367-B92E-BEDA-AC235311E4F4}"/>
          </ac:spMkLst>
        </pc:spChg>
        <pc:spChg chg="add mod ord">
          <ac:chgData name="Rado Koporcic Guerrero" userId="8db3d368269d9f14" providerId="LiveId" clId="{FE26E79F-0C4D-4BD7-BF7F-36142A7CF10D}" dt="2023-05-31T08:56:57.316" v="110" actId="167"/>
          <ac:spMkLst>
            <pc:docMk/>
            <pc:sldMk cId="3214546588" sldId="259"/>
            <ac:spMk id="11" creationId="{A192A7E0-6ACB-7353-C561-3C24E1A04E8D}"/>
          </ac:spMkLst>
        </pc:spChg>
        <pc:spChg chg="add mod">
          <ac:chgData name="Rado Koporcic Guerrero" userId="8db3d368269d9f14" providerId="LiveId" clId="{FE26E79F-0C4D-4BD7-BF7F-36142A7CF10D}" dt="2023-05-31T08:55:45.430" v="74" actId="1076"/>
          <ac:spMkLst>
            <pc:docMk/>
            <pc:sldMk cId="3214546588" sldId="259"/>
            <ac:spMk id="12" creationId="{2EA57154-DDBC-9D16-FFA9-EA527C35AD31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4" creationId="{B6E0D365-735A-9301-07BC-B7C01EA6B133}"/>
          </ac:spMkLst>
        </pc:spChg>
        <pc:spChg chg="add mod">
          <ac:chgData name="Rado Koporcic Guerrero" userId="8db3d368269d9f14" providerId="LiveId" clId="{FE26E79F-0C4D-4BD7-BF7F-36142A7CF10D}" dt="2023-05-31T08:55:54.369" v="83" actId="20577"/>
          <ac:spMkLst>
            <pc:docMk/>
            <pc:sldMk cId="3214546588" sldId="259"/>
            <ac:spMk id="15" creationId="{BA4BCE9D-EFE6-E42F-99F6-63FD9CAB2252}"/>
          </ac:spMkLst>
        </pc:spChg>
        <pc:spChg chg="add mod">
          <ac:chgData name="Rado Koporcic Guerrero" userId="8db3d368269d9f14" providerId="LiveId" clId="{FE26E79F-0C4D-4BD7-BF7F-36142A7CF10D}" dt="2023-05-31T08:56:23.230" v="105" actId="1076"/>
          <ac:spMkLst>
            <pc:docMk/>
            <pc:sldMk cId="3214546588" sldId="259"/>
            <ac:spMk id="16" creationId="{941FDAAA-B6A7-1E3E-6740-491A46705E74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35" creationId="{386FD07B-35BF-2E60-0CE2-497BE3C962F5}"/>
          </ac:spMkLst>
        </pc:spChg>
        <pc:spChg chg="mod">
          <ac:chgData name="Rado Koporcic Guerrero" userId="8db3d368269d9f14" providerId="LiveId" clId="{FE26E79F-0C4D-4BD7-BF7F-36142A7CF10D}" dt="2023-05-31T09:04:10.902" v="119" actId="1076"/>
          <ac:spMkLst>
            <pc:docMk/>
            <pc:sldMk cId="3214546588" sldId="259"/>
            <ac:spMk id="38" creationId="{1304210F-6EF4-62D4-5065-3B69A3828D36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63" creationId="{D4104763-8471-29E2-63E0-884E7C9146CB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025" creationId="{FB6784D4-1DCB-1D42-C18D-3F650CB4EDED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030" creationId="{10AB1DC2-7A5F-DDE7-F605-38B406F23F68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033" creationId="{8893369A-A40A-6C35-930F-A1EB812C5C7E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050" creationId="{5FD7065B-A839-C618-8D6A-EF417A7432C3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067" creationId="{B781C5D6-C933-ADC9-95E5-A5B5FBECC7FC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071" creationId="{8E535EB8-A5C9-54F9-0139-89EDCE6C0785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093" creationId="{D5C9CD47-F39D-C616-9AE2-7F832855DC39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124" creationId="{0C5146B3-49B3-C874-C6AD-F8A77CAC6648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146" creationId="{3A82089D-95DE-77B2-E904-2233D611ECF2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1149" creationId="{D33E0D6B-EF1F-1201-EFE1-3808B2FED25F}"/>
          </ac:spMkLst>
        </pc:spChg>
        <pc:spChg chg="mod">
          <ac:chgData name="Rado Koporcic Guerrero" userId="8db3d368269d9f14" providerId="LiveId" clId="{FE26E79F-0C4D-4BD7-BF7F-36142A7CF10D}" dt="2023-05-31T08:46:06.438" v="41" actId="1037"/>
          <ac:spMkLst>
            <pc:docMk/>
            <pc:sldMk cId="3214546588" sldId="259"/>
            <ac:spMk id="2051" creationId="{B61E59F5-B728-68F0-B9E6-7C264B8D6ED1}"/>
          </ac:spMkLst>
        </pc:sp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5" creationId="{0EF48B4A-BBAD-AAA3-AFE2-FB259AED76BF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6" creationId="{26B89AD5-32E4-3985-9CF6-7C1F8DEB7A51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9" creationId="{30B28742-1DC4-9A30-8BC5-A923A261B57B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3" creationId="{11B60F68-D4A0-4E5D-C409-29564B374D2E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32" creationId="{6DB6A7EA-53EA-1B9B-6C85-CEF13250FCDC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33" creationId="{F93E00D4-0486-2BAB-E78D-D389C81268AA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34" creationId="{ED8B3B1F-0442-6955-FA08-D00D15FE9618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36" creationId="{875E5198-4843-EFEB-E946-6EE76F265FD8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62" creationId="{8724CBF5-134D-EBE5-AB5D-3C02DF2A161F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024" creationId="{46573751-3440-1D59-C0D8-18A60AC235E8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029" creationId="{D4EB55FF-3692-EBD0-5A3D-546FF7364F3F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031" creationId="{39564EFD-0E03-CE37-9574-84314A6B7CBE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049" creationId="{1F21E591-A835-EA92-BD52-7271682D84FA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066" creationId="{84EB00F3-F86C-AE62-1A38-DB8F5F01006D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073" creationId="{DB27477B-E5B9-1CDD-5155-76BCE93BC5CA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094" creationId="{BC2949DE-B554-F72C-F846-74A95655076E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120" creationId="{DE97D0CD-DA2B-8FA7-9A58-638CFC92F61E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142" creationId="{34E6251C-18B1-2C18-0AB9-F65EB9B563F4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1148" creationId="{4CB7AFF6-CA0F-F03A-1BE4-C6B242441066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2049" creationId="{347F3457-72F8-EDD2-4093-79E591619A01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2052" creationId="{69AC9DA7-0B6E-1070-B5F1-719811C19CB3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2060" creationId="{24E6B254-BD34-14D8-8873-91867BA28EF1}"/>
          </ac:picMkLst>
        </pc:picChg>
        <pc:picChg chg="mod">
          <ac:chgData name="Rado Koporcic Guerrero" userId="8db3d368269d9f14" providerId="LiveId" clId="{FE26E79F-0C4D-4BD7-BF7F-36142A7CF10D}" dt="2023-05-31T08:46:06.438" v="41" actId="1037"/>
          <ac:picMkLst>
            <pc:docMk/>
            <pc:sldMk cId="3214546588" sldId="259"/>
            <ac:picMk id="2062" creationId="{EBD88EF2-BFC4-5EE5-0C74-EAAA6278FE25}"/>
          </ac:picMkLst>
        </pc:pic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7" creationId="{2354ADF9-1AB6-D55D-57EC-3608622EB562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9" creationId="{9823D0D0-E825-2E72-2F09-8849278C27B2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3" creationId="{26DA608B-2A0B-1020-0A70-FA4766CA27EC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6" creationId="{60D2EEB3-1861-A163-1BEB-30B360BCEBF0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9" creationId="{38AC3CA9-C18C-AD3A-99C3-E1020DC372DB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39" creationId="{DE0312D2-EBD5-271D-534A-56E7E99BBAEE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41" creationId="{B12E2A46-4B4E-A6CD-09AD-967A7593B4EB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42" creationId="{4290BF8B-924D-44A8-1176-6C2D1FAD7BCD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44" creationId="{3CFAF016-1566-D162-69A7-587ED7096EFC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46" creationId="{50A4B98B-B1D6-B650-E718-45DB5F3CA009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48" creationId="{939F6A20-47C9-C8D4-487A-FF2083D8DDA1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50" creationId="{C381F9BD-828B-8357-B498-95CCEAB0712F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51" creationId="{EE0C2968-A959-4BE2-8AEE-33CAC1348C8A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53" creationId="{372E985B-6ED4-4A46-8748-2B109F44A409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54" creationId="{C0C48B31-B46F-7702-920A-BEBF1FDE61AA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57" creationId="{229EC8A9-C64A-0A13-75B0-2CE86B16DC34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59" creationId="{EA4B67AE-717A-5DF3-1C5A-DE606D96B5B9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26" creationId="{BFDFA705-0705-A3E0-F11D-D056F1E2297E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28" creationId="{045A74CB-6472-2AAF-FAA2-58C55B5924C0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32" creationId="{668AC921-1CF4-B766-3B49-F4B05739B477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34" creationId="{73593CDF-654E-635C-BEB0-8C9FF0FB6C64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43" creationId="{4408C95A-6677-BB6E-C1BD-FAEC5906926A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65" creationId="{D2F15A33-DAEB-F003-B820-5BBDD704A94D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68" creationId="{B00D5F25-49DF-6F09-22FB-8BCA90D12605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78" creationId="{A91CD5DA-330A-4E5D-4F03-81044557EE52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79" creationId="{C9E2D759-3428-DEC1-7E3A-E5A01E44B70F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83" creationId="{C7A208B8-88C0-DBB2-5583-075381DF4987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095" creationId="{A34634DC-F28D-A97C-4423-6898E51D14F1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03" creationId="{44FCE487-D845-2B84-2F27-6D563A6A3C04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08" creationId="{5703EDD5-72B6-3C22-A3AD-B4FEDDDEBFEC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18" creationId="{9FFA74C2-8A6E-2AE3-5F14-6891C6A0716A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29" creationId="{B453BCB8-EB2B-CBDB-B16F-ADFEF7B6A45D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30" creationId="{A6E96DFF-9F12-F6D1-5763-6B6667F038E1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34" creationId="{3FBE32B5-458E-A87C-6677-E12C17EAB77C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43" creationId="{FE11BB6A-C930-796D-0E97-ECAD14325666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1147" creationId="{71305E1D-28F6-24E7-8664-055002D00389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66" creationId="{6EEF9AF5-DE72-462C-AB57-DB136F5B6A87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70" creationId="{87439FBA-66CE-E855-A04F-70594788C908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72" creationId="{BD808805-0764-7334-F475-CD961E47B937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78" creationId="{B0E90FA1-749F-7A51-A325-CA6E1CF16D62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80" creationId="{F7016AF1-1754-16D6-603B-C2D78B298EB2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82" creationId="{3F2E915C-1C38-7800-635C-B178ED0B30B2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84" creationId="{FD263933-D314-F45F-49EE-7D64C2C7CE62}"/>
          </ac:cxnSpMkLst>
        </pc:cxnChg>
        <pc:cxnChg chg="mod">
          <ac:chgData name="Rado Koporcic Guerrero" userId="8db3d368269d9f14" providerId="LiveId" clId="{FE26E79F-0C4D-4BD7-BF7F-36142A7CF10D}" dt="2023-05-31T08:46:06.438" v="41" actId="1037"/>
          <ac:cxnSpMkLst>
            <pc:docMk/>
            <pc:sldMk cId="3214546588" sldId="259"/>
            <ac:cxnSpMk id="2085" creationId="{046CC1D8-A132-07D3-3FA3-E7B2FEE15F4C}"/>
          </ac:cxnSpMkLst>
        </pc:cxnChg>
      </pc:sldChg>
      <pc:sldChg chg="del">
        <pc:chgData name="Rado Koporcic Guerrero" userId="8db3d368269d9f14" providerId="LiveId" clId="{FE26E79F-0C4D-4BD7-BF7F-36142A7CF10D}" dt="2023-05-31T07:54:17.947" v="3" actId="47"/>
        <pc:sldMkLst>
          <pc:docMk/>
          <pc:sldMk cId="296195705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911" y="5932935"/>
            <a:ext cx="30757654" cy="12621119"/>
          </a:xfrm>
        </p:spPr>
        <p:txBody>
          <a:bodyPr anchor="b"/>
          <a:lstStyle>
            <a:lvl1pPr algn="ctr">
              <a:defRPr sz="2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3185" y="19040773"/>
            <a:ext cx="27139106" cy="8752542"/>
          </a:xfrm>
        </p:spPr>
        <p:txBody>
          <a:bodyPr/>
          <a:lstStyle>
            <a:lvl1pPr marL="0" indent="0" algn="ctr">
              <a:buNone/>
              <a:defRPr sz="9498"/>
            </a:lvl1pPr>
            <a:lvl2pPr marL="1809278" indent="0" algn="ctr">
              <a:buNone/>
              <a:defRPr sz="7915"/>
            </a:lvl2pPr>
            <a:lvl3pPr marL="3618555" indent="0" algn="ctr">
              <a:buNone/>
              <a:defRPr sz="7123"/>
            </a:lvl3pPr>
            <a:lvl4pPr marL="5427833" indent="0" algn="ctr">
              <a:buNone/>
              <a:defRPr sz="6332"/>
            </a:lvl4pPr>
            <a:lvl5pPr marL="7237110" indent="0" algn="ctr">
              <a:buNone/>
              <a:defRPr sz="6332"/>
            </a:lvl5pPr>
            <a:lvl6pPr marL="9046388" indent="0" algn="ctr">
              <a:buNone/>
              <a:defRPr sz="6332"/>
            </a:lvl6pPr>
            <a:lvl7pPr marL="10855665" indent="0" algn="ctr">
              <a:buNone/>
              <a:defRPr sz="6332"/>
            </a:lvl7pPr>
            <a:lvl8pPr marL="12664943" indent="0" algn="ctr">
              <a:buNone/>
              <a:defRPr sz="6332"/>
            </a:lvl8pPr>
            <a:lvl9pPr marL="14474220" indent="0" algn="ctr">
              <a:buNone/>
              <a:defRPr sz="63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895233" y="1930092"/>
            <a:ext cx="7802493" cy="30722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7753" y="1930092"/>
            <a:ext cx="22955161" cy="307220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07" y="9037873"/>
            <a:ext cx="31209972" cy="15079885"/>
          </a:xfrm>
        </p:spPr>
        <p:txBody>
          <a:bodyPr anchor="b"/>
          <a:lstStyle>
            <a:lvl1pPr>
              <a:defRPr sz="23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907" y="24260419"/>
            <a:ext cx="31209972" cy="7930155"/>
          </a:xfrm>
        </p:spPr>
        <p:txBody>
          <a:bodyPr/>
          <a:lstStyle>
            <a:lvl1pPr marL="0" indent="0">
              <a:buNone/>
              <a:defRPr sz="9498">
                <a:solidFill>
                  <a:schemeClr val="tx1"/>
                </a:solidFill>
              </a:defRPr>
            </a:lvl1pPr>
            <a:lvl2pPr marL="1809278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2pPr>
            <a:lvl3pPr marL="3618555" indent="0">
              <a:buNone/>
              <a:defRPr sz="7123">
                <a:solidFill>
                  <a:schemeClr val="tx1">
                    <a:tint val="75000"/>
                  </a:schemeClr>
                </a:solidFill>
              </a:defRPr>
            </a:lvl3pPr>
            <a:lvl4pPr marL="5427833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4pPr>
            <a:lvl5pPr marL="7237110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5pPr>
            <a:lvl6pPr marL="9046388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6pPr>
            <a:lvl7pPr marL="10855665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7pPr>
            <a:lvl8pPr marL="12664943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8pPr>
            <a:lvl9pPr marL="14474220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7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7751" y="9650457"/>
            <a:ext cx="15378827" cy="2300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8897" y="9650457"/>
            <a:ext cx="15378827" cy="2300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8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65" y="1930099"/>
            <a:ext cx="31209972" cy="7007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2468" y="8886815"/>
            <a:ext cx="15308150" cy="4355290"/>
          </a:xfrm>
        </p:spPr>
        <p:txBody>
          <a:bodyPr anchor="b"/>
          <a:lstStyle>
            <a:lvl1pPr marL="0" indent="0">
              <a:buNone/>
              <a:defRPr sz="9498" b="1"/>
            </a:lvl1pPr>
            <a:lvl2pPr marL="1809278" indent="0">
              <a:buNone/>
              <a:defRPr sz="7915" b="1"/>
            </a:lvl2pPr>
            <a:lvl3pPr marL="3618555" indent="0">
              <a:buNone/>
              <a:defRPr sz="7123" b="1"/>
            </a:lvl3pPr>
            <a:lvl4pPr marL="5427833" indent="0">
              <a:buNone/>
              <a:defRPr sz="6332" b="1"/>
            </a:lvl4pPr>
            <a:lvl5pPr marL="7237110" indent="0">
              <a:buNone/>
              <a:defRPr sz="6332" b="1"/>
            </a:lvl5pPr>
            <a:lvl6pPr marL="9046388" indent="0">
              <a:buNone/>
              <a:defRPr sz="6332" b="1"/>
            </a:lvl6pPr>
            <a:lvl7pPr marL="10855665" indent="0">
              <a:buNone/>
              <a:defRPr sz="6332" b="1"/>
            </a:lvl7pPr>
            <a:lvl8pPr marL="12664943" indent="0">
              <a:buNone/>
              <a:defRPr sz="6332" b="1"/>
            </a:lvl8pPr>
            <a:lvl9pPr marL="14474220" indent="0">
              <a:buNone/>
              <a:defRPr sz="63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2468" y="13242105"/>
            <a:ext cx="15308150" cy="19477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18899" y="8886815"/>
            <a:ext cx="15383540" cy="4355290"/>
          </a:xfrm>
        </p:spPr>
        <p:txBody>
          <a:bodyPr anchor="b"/>
          <a:lstStyle>
            <a:lvl1pPr marL="0" indent="0">
              <a:buNone/>
              <a:defRPr sz="9498" b="1"/>
            </a:lvl1pPr>
            <a:lvl2pPr marL="1809278" indent="0">
              <a:buNone/>
              <a:defRPr sz="7915" b="1"/>
            </a:lvl2pPr>
            <a:lvl3pPr marL="3618555" indent="0">
              <a:buNone/>
              <a:defRPr sz="7123" b="1"/>
            </a:lvl3pPr>
            <a:lvl4pPr marL="5427833" indent="0">
              <a:buNone/>
              <a:defRPr sz="6332" b="1"/>
            </a:lvl4pPr>
            <a:lvl5pPr marL="7237110" indent="0">
              <a:buNone/>
              <a:defRPr sz="6332" b="1"/>
            </a:lvl5pPr>
            <a:lvl6pPr marL="9046388" indent="0">
              <a:buNone/>
              <a:defRPr sz="6332" b="1"/>
            </a:lvl6pPr>
            <a:lvl7pPr marL="10855665" indent="0">
              <a:buNone/>
              <a:defRPr sz="6332" b="1"/>
            </a:lvl7pPr>
            <a:lvl8pPr marL="12664943" indent="0">
              <a:buNone/>
              <a:defRPr sz="6332" b="1"/>
            </a:lvl8pPr>
            <a:lvl9pPr marL="14474220" indent="0">
              <a:buNone/>
              <a:defRPr sz="63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18899" y="13242105"/>
            <a:ext cx="15383540" cy="19477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64" y="2416810"/>
            <a:ext cx="11670758" cy="8458835"/>
          </a:xfrm>
        </p:spPr>
        <p:txBody>
          <a:bodyPr anchor="b"/>
          <a:lstStyle>
            <a:lvl1pPr>
              <a:defRPr sz="126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540" y="5219646"/>
            <a:ext cx="18318897" cy="25762523"/>
          </a:xfrm>
        </p:spPr>
        <p:txBody>
          <a:bodyPr/>
          <a:lstStyle>
            <a:lvl1pPr>
              <a:defRPr sz="12663"/>
            </a:lvl1pPr>
            <a:lvl2pPr>
              <a:defRPr sz="11080"/>
            </a:lvl2pPr>
            <a:lvl3pPr>
              <a:defRPr sz="9498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2464" y="10875645"/>
            <a:ext cx="11670758" cy="20148478"/>
          </a:xfrm>
        </p:spPr>
        <p:txBody>
          <a:bodyPr/>
          <a:lstStyle>
            <a:lvl1pPr marL="0" indent="0">
              <a:buNone/>
              <a:defRPr sz="6332"/>
            </a:lvl1pPr>
            <a:lvl2pPr marL="1809278" indent="0">
              <a:buNone/>
              <a:defRPr sz="5540"/>
            </a:lvl2pPr>
            <a:lvl3pPr marL="3618555" indent="0">
              <a:buNone/>
              <a:defRPr sz="4749"/>
            </a:lvl3pPr>
            <a:lvl4pPr marL="5427833" indent="0">
              <a:buNone/>
              <a:defRPr sz="3957"/>
            </a:lvl4pPr>
            <a:lvl5pPr marL="7237110" indent="0">
              <a:buNone/>
              <a:defRPr sz="3957"/>
            </a:lvl5pPr>
            <a:lvl6pPr marL="9046388" indent="0">
              <a:buNone/>
              <a:defRPr sz="3957"/>
            </a:lvl6pPr>
            <a:lvl7pPr marL="10855665" indent="0">
              <a:buNone/>
              <a:defRPr sz="3957"/>
            </a:lvl7pPr>
            <a:lvl8pPr marL="12664943" indent="0">
              <a:buNone/>
              <a:defRPr sz="3957"/>
            </a:lvl8pPr>
            <a:lvl9pPr marL="14474220" indent="0">
              <a:buNone/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464" y="2416810"/>
            <a:ext cx="11670758" cy="8458835"/>
          </a:xfrm>
        </p:spPr>
        <p:txBody>
          <a:bodyPr anchor="b"/>
          <a:lstStyle>
            <a:lvl1pPr>
              <a:defRPr sz="126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83540" y="5219646"/>
            <a:ext cx="18318897" cy="25762523"/>
          </a:xfrm>
        </p:spPr>
        <p:txBody>
          <a:bodyPr anchor="t"/>
          <a:lstStyle>
            <a:lvl1pPr marL="0" indent="0">
              <a:buNone/>
              <a:defRPr sz="12663"/>
            </a:lvl1pPr>
            <a:lvl2pPr marL="1809278" indent="0">
              <a:buNone/>
              <a:defRPr sz="11080"/>
            </a:lvl2pPr>
            <a:lvl3pPr marL="3618555" indent="0">
              <a:buNone/>
              <a:defRPr sz="9498"/>
            </a:lvl3pPr>
            <a:lvl4pPr marL="5427833" indent="0">
              <a:buNone/>
              <a:defRPr sz="7915"/>
            </a:lvl4pPr>
            <a:lvl5pPr marL="7237110" indent="0">
              <a:buNone/>
              <a:defRPr sz="7915"/>
            </a:lvl5pPr>
            <a:lvl6pPr marL="9046388" indent="0">
              <a:buNone/>
              <a:defRPr sz="7915"/>
            </a:lvl6pPr>
            <a:lvl7pPr marL="10855665" indent="0">
              <a:buNone/>
              <a:defRPr sz="7915"/>
            </a:lvl7pPr>
            <a:lvl8pPr marL="12664943" indent="0">
              <a:buNone/>
              <a:defRPr sz="7915"/>
            </a:lvl8pPr>
            <a:lvl9pPr marL="14474220" indent="0">
              <a:buNone/>
              <a:defRPr sz="7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2464" y="10875645"/>
            <a:ext cx="11670758" cy="20148478"/>
          </a:xfrm>
        </p:spPr>
        <p:txBody>
          <a:bodyPr/>
          <a:lstStyle>
            <a:lvl1pPr marL="0" indent="0">
              <a:buNone/>
              <a:defRPr sz="6332"/>
            </a:lvl1pPr>
            <a:lvl2pPr marL="1809278" indent="0">
              <a:buNone/>
              <a:defRPr sz="5540"/>
            </a:lvl2pPr>
            <a:lvl3pPr marL="3618555" indent="0">
              <a:buNone/>
              <a:defRPr sz="4749"/>
            </a:lvl3pPr>
            <a:lvl4pPr marL="5427833" indent="0">
              <a:buNone/>
              <a:defRPr sz="3957"/>
            </a:lvl4pPr>
            <a:lvl5pPr marL="7237110" indent="0">
              <a:buNone/>
              <a:defRPr sz="3957"/>
            </a:lvl5pPr>
            <a:lvl6pPr marL="9046388" indent="0">
              <a:buNone/>
              <a:defRPr sz="3957"/>
            </a:lvl6pPr>
            <a:lvl7pPr marL="10855665" indent="0">
              <a:buNone/>
              <a:defRPr sz="3957"/>
            </a:lvl7pPr>
            <a:lvl8pPr marL="12664943" indent="0">
              <a:buNone/>
              <a:defRPr sz="3957"/>
            </a:lvl8pPr>
            <a:lvl9pPr marL="14474220" indent="0">
              <a:buNone/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8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7752" y="1930099"/>
            <a:ext cx="31209972" cy="70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7752" y="9650457"/>
            <a:ext cx="31209972" cy="2300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7751" y="33600380"/>
            <a:ext cx="8141732" cy="1930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02CA-4579-4745-A89A-36A64BCD84E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86439" y="33600380"/>
            <a:ext cx="12212598" cy="1930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5992" y="33600380"/>
            <a:ext cx="8141732" cy="1930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2D63-6945-4A25-8D48-6C2932EC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18555" rtl="0" eaLnBrk="1" latinLnBrk="0" hangingPunct="1">
        <a:lnSpc>
          <a:spcPct val="90000"/>
        </a:lnSpc>
        <a:spcBef>
          <a:spcPct val="0"/>
        </a:spcBef>
        <a:buNone/>
        <a:defRPr sz="174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4639" indent="-904639" algn="l" defTabSz="3618555" rtl="0" eaLnBrk="1" latinLnBrk="0" hangingPunct="1">
        <a:lnSpc>
          <a:spcPct val="90000"/>
        </a:lnSpc>
        <a:spcBef>
          <a:spcPts val="3957"/>
        </a:spcBef>
        <a:buFont typeface="Arial" panose="020B0604020202020204" pitchFamily="34" charset="0"/>
        <a:buChar char="•"/>
        <a:defRPr sz="1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13916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9498" kern="1200">
          <a:solidFill>
            <a:schemeClr val="tx1"/>
          </a:solidFill>
          <a:latin typeface="+mn-lt"/>
          <a:ea typeface="+mn-ea"/>
          <a:cs typeface="+mn-cs"/>
        </a:defRPr>
      </a:lvl2pPr>
      <a:lvl3pPr marL="4523194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3pPr>
      <a:lvl4pPr marL="6332471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7123" kern="1200">
          <a:solidFill>
            <a:schemeClr val="tx1"/>
          </a:solidFill>
          <a:latin typeface="+mn-lt"/>
          <a:ea typeface="+mn-ea"/>
          <a:cs typeface="+mn-cs"/>
        </a:defRPr>
      </a:lvl4pPr>
      <a:lvl5pPr marL="8141749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7123" kern="1200">
          <a:solidFill>
            <a:schemeClr val="tx1"/>
          </a:solidFill>
          <a:latin typeface="+mn-lt"/>
          <a:ea typeface="+mn-ea"/>
          <a:cs typeface="+mn-cs"/>
        </a:defRPr>
      </a:lvl5pPr>
      <a:lvl6pPr marL="9951027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7123" kern="1200">
          <a:solidFill>
            <a:schemeClr val="tx1"/>
          </a:solidFill>
          <a:latin typeface="+mn-lt"/>
          <a:ea typeface="+mn-ea"/>
          <a:cs typeface="+mn-cs"/>
        </a:defRPr>
      </a:lvl6pPr>
      <a:lvl7pPr marL="11760304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7123" kern="1200">
          <a:solidFill>
            <a:schemeClr val="tx1"/>
          </a:solidFill>
          <a:latin typeface="+mn-lt"/>
          <a:ea typeface="+mn-ea"/>
          <a:cs typeface="+mn-cs"/>
        </a:defRPr>
      </a:lvl7pPr>
      <a:lvl8pPr marL="13569582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7123" kern="1200">
          <a:solidFill>
            <a:schemeClr val="tx1"/>
          </a:solidFill>
          <a:latin typeface="+mn-lt"/>
          <a:ea typeface="+mn-ea"/>
          <a:cs typeface="+mn-cs"/>
        </a:defRPr>
      </a:lvl8pPr>
      <a:lvl9pPr marL="15378859" indent="-904639" algn="l" defTabSz="3618555" rtl="0" eaLnBrk="1" latinLnBrk="0" hangingPunct="1">
        <a:lnSpc>
          <a:spcPct val="90000"/>
        </a:lnSpc>
        <a:spcBef>
          <a:spcPts val="1979"/>
        </a:spcBef>
        <a:buFont typeface="Arial" panose="020B0604020202020204" pitchFamily="34" charset="0"/>
        <a:buChar char="•"/>
        <a:defRPr sz="7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1pPr>
      <a:lvl2pPr marL="1809278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2pPr>
      <a:lvl3pPr marL="3618555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3pPr>
      <a:lvl4pPr marL="5427833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4pPr>
      <a:lvl5pPr marL="7237110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5pPr>
      <a:lvl6pPr marL="9046388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6pPr>
      <a:lvl7pPr marL="10855665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7pPr>
      <a:lvl8pPr marL="12664943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8pPr>
      <a:lvl9pPr marL="14474220" algn="l" defTabSz="3618555" rtl="0" eaLnBrk="1" latinLnBrk="0" hangingPunct="1">
        <a:defRPr sz="7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92A7E0-6ACB-7353-C561-3C24E1A04E8D}"/>
              </a:ext>
            </a:extLst>
          </p:cNvPr>
          <p:cNvSpPr/>
          <p:nvPr/>
        </p:nvSpPr>
        <p:spPr>
          <a:xfrm>
            <a:off x="26346540" y="5950571"/>
            <a:ext cx="9600627" cy="23418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8B058-C367-B92E-BEDA-AC235311E4F4}"/>
              </a:ext>
            </a:extLst>
          </p:cNvPr>
          <p:cNvSpPr/>
          <p:nvPr/>
        </p:nvSpPr>
        <p:spPr>
          <a:xfrm>
            <a:off x="19245692" y="5950571"/>
            <a:ext cx="7119993" cy="23418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FD62E-FCE5-EAA1-D874-ACDA7A10A356}"/>
              </a:ext>
            </a:extLst>
          </p:cNvPr>
          <p:cNvSpPr/>
          <p:nvPr/>
        </p:nvSpPr>
        <p:spPr>
          <a:xfrm>
            <a:off x="146809" y="5950572"/>
            <a:ext cx="19098883" cy="23442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26A3D-1A84-5690-A52C-47944CA81483}"/>
              </a:ext>
            </a:extLst>
          </p:cNvPr>
          <p:cNvSpPr txBox="1"/>
          <p:nvPr/>
        </p:nvSpPr>
        <p:spPr>
          <a:xfrm>
            <a:off x="591849" y="14852583"/>
            <a:ext cx="873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OpenStreetMap - Facilities around Chargers</a:t>
            </a:r>
          </a:p>
        </p:txBody>
      </p:sp>
      <p:pic>
        <p:nvPicPr>
          <p:cNvPr id="2052" name="Picture 4" descr="Python, vertical, logo Icon in Vector Logo">
            <a:extLst>
              <a:ext uri="{FF2B5EF4-FFF2-40B4-BE49-F238E27FC236}">
                <a16:creationId xmlns:a16="http://schemas.microsoft.com/office/drawing/2014/main" id="{69AC9DA7-0B6E-1070-B5F1-719811C1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88" y="15496949"/>
            <a:ext cx="2254529" cy="252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14344-16A3-F02D-229F-B4D812DCB17C}"/>
              </a:ext>
            </a:extLst>
          </p:cNvPr>
          <p:cNvSpPr txBox="1"/>
          <p:nvPr/>
        </p:nvSpPr>
        <p:spPr>
          <a:xfrm>
            <a:off x="1813422" y="23148537"/>
            <a:ext cx="55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OpenStreeMap</a:t>
            </a:r>
            <a:r>
              <a:rPr lang="en-US" sz="3200" dirty="0"/>
              <a:t> - Potentials</a:t>
            </a:r>
          </a:p>
        </p:txBody>
      </p:sp>
      <p:pic>
        <p:nvPicPr>
          <p:cNvPr id="5" name="Picture 4" descr="Python, vertical, logo Icon in Vector Logo">
            <a:extLst>
              <a:ext uri="{FF2B5EF4-FFF2-40B4-BE49-F238E27FC236}">
                <a16:creationId xmlns:a16="http://schemas.microsoft.com/office/drawing/2014/main" id="{0EF48B4A-BBAD-AAA3-AFE2-FB259AED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44" y="23797893"/>
            <a:ext cx="2254529" cy="252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ython, vertical, logo Icon in Vector Logo">
            <a:extLst>
              <a:ext uri="{FF2B5EF4-FFF2-40B4-BE49-F238E27FC236}">
                <a16:creationId xmlns:a16="http://schemas.microsoft.com/office/drawing/2014/main" id="{26B89AD5-32E4-3985-9CF6-7C1F8DEB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88" y="7474574"/>
            <a:ext cx="2254529" cy="252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ADD37D-88FE-B97E-1B48-ACA1FEBD6C80}"/>
              </a:ext>
            </a:extLst>
          </p:cNvPr>
          <p:cNvSpPr txBox="1"/>
          <p:nvPr/>
        </p:nvSpPr>
        <p:spPr>
          <a:xfrm>
            <a:off x="635309" y="6750586"/>
            <a:ext cx="821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Google Maps - EV chargers by coordinates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0C90-62F8-97F4-479A-A3512824D4B5}"/>
              </a:ext>
            </a:extLst>
          </p:cNvPr>
          <p:cNvSpPr txBox="1"/>
          <p:nvPr/>
        </p:nvSpPr>
        <p:spPr>
          <a:xfrm>
            <a:off x="1272033" y="10783768"/>
            <a:ext cx="659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Google Maps - EV chargers by grid</a:t>
            </a:r>
          </a:p>
        </p:txBody>
      </p:sp>
      <p:pic>
        <p:nvPicPr>
          <p:cNvPr id="9" name="Picture 8" descr="Python, vertical, logo Icon in Vector Logo">
            <a:extLst>
              <a:ext uri="{FF2B5EF4-FFF2-40B4-BE49-F238E27FC236}">
                <a16:creationId xmlns:a16="http://schemas.microsoft.com/office/drawing/2014/main" id="{30B28742-1DC4-9A30-8BC5-A923A261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31" y="11361600"/>
            <a:ext cx="2254529" cy="252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54ADF9-1AB6-D55D-57EC-3608622EB562}"/>
              </a:ext>
            </a:extLst>
          </p:cNvPr>
          <p:cNvCxnSpPr>
            <a:cxnSpLocks/>
          </p:cNvCxnSpPr>
          <p:nvPr/>
        </p:nvCxnSpPr>
        <p:spPr>
          <a:xfrm>
            <a:off x="5405417" y="8637632"/>
            <a:ext cx="48241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D2EEB3-1861-A163-1BEB-30B360BCEBF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422960" y="12621927"/>
            <a:ext cx="480659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C3CA9-C18C-AD3A-99C3-E1020DC372DB}"/>
              </a:ext>
            </a:extLst>
          </p:cNvPr>
          <p:cNvCxnSpPr/>
          <p:nvPr/>
        </p:nvCxnSpPr>
        <p:spPr>
          <a:xfrm>
            <a:off x="10229557" y="8637632"/>
            <a:ext cx="0" cy="39842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ext, csv, filetype Icon">
            <a:extLst>
              <a:ext uri="{FF2B5EF4-FFF2-40B4-BE49-F238E27FC236}">
                <a16:creationId xmlns:a16="http://schemas.microsoft.com/office/drawing/2014/main" id="{24E6B254-BD34-14D8-8873-91867BA2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8" y="9198218"/>
            <a:ext cx="1513168" cy="15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ext, csv, filetype Icon">
            <a:extLst>
              <a:ext uri="{FF2B5EF4-FFF2-40B4-BE49-F238E27FC236}">
                <a16:creationId xmlns:a16="http://schemas.microsoft.com/office/drawing/2014/main" id="{6DB6A7EA-53EA-1B9B-6C85-CEF13250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26" y="9484992"/>
            <a:ext cx="1513168" cy="15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ext, csv, filetype Icon">
            <a:extLst>
              <a:ext uri="{FF2B5EF4-FFF2-40B4-BE49-F238E27FC236}">
                <a16:creationId xmlns:a16="http://schemas.microsoft.com/office/drawing/2014/main" id="{F93E00D4-0486-2BAB-E78D-D389C812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93" y="9752617"/>
            <a:ext cx="1513168" cy="15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ext, csv, filetype Icon">
            <a:extLst>
              <a:ext uri="{FF2B5EF4-FFF2-40B4-BE49-F238E27FC236}">
                <a16:creationId xmlns:a16="http://schemas.microsoft.com/office/drawing/2014/main" id="{ED8B3B1F-0442-6955-FA08-D00D15FE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554" y="10111017"/>
            <a:ext cx="1513168" cy="15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86FD07B-35BF-2E60-0CE2-497BE3C962F5}"/>
              </a:ext>
            </a:extLst>
          </p:cNvPr>
          <p:cNvSpPr txBox="1"/>
          <p:nvPr/>
        </p:nvSpPr>
        <p:spPr>
          <a:xfrm>
            <a:off x="7654104" y="11599995"/>
            <a:ext cx="167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CSV Files</a:t>
            </a:r>
          </a:p>
        </p:txBody>
      </p:sp>
      <p:pic>
        <p:nvPicPr>
          <p:cNvPr id="36" name="Picture 4" descr="Rstudio Icon | Papirus Apps Iconset | Papirus Development Team">
            <a:extLst>
              <a:ext uri="{FF2B5EF4-FFF2-40B4-BE49-F238E27FC236}">
                <a16:creationId xmlns:a16="http://schemas.microsoft.com/office/drawing/2014/main" id="{875E5198-4843-EFEB-E946-6EE76F26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573" y="9349164"/>
            <a:ext cx="2250831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04210F-6EF4-62D4-5065-3B69A3828D36}"/>
              </a:ext>
            </a:extLst>
          </p:cNvPr>
          <p:cNvSpPr txBox="1"/>
          <p:nvPr/>
        </p:nvSpPr>
        <p:spPr>
          <a:xfrm>
            <a:off x="10853554" y="8841153"/>
            <a:ext cx="5225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Gmaps</a:t>
            </a:r>
            <a:r>
              <a:rPr lang="en-US" sz="3200" dirty="0"/>
              <a:t>-Concatenate Files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0BF8B-924D-44A8-1176-6C2D1FAD7BC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0229557" y="10474580"/>
            <a:ext cx="1735016" cy="121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2E985B-6ED4-4A46-8748-2B109F44A409}"/>
              </a:ext>
            </a:extLst>
          </p:cNvPr>
          <p:cNvCxnSpPr>
            <a:cxnSpLocks/>
          </p:cNvCxnSpPr>
          <p:nvPr/>
        </p:nvCxnSpPr>
        <p:spPr>
          <a:xfrm>
            <a:off x="16584297" y="11312553"/>
            <a:ext cx="14920" cy="29039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FDFA705-0705-A3E0-F11D-D056F1E2297E}"/>
              </a:ext>
            </a:extLst>
          </p:cNvPr>
          <p:cNvCxnSpPr>
            <a:cxnSpLocks/>
          </p:cNvCxnSpPr>
          <p:nvPr/>
        </p:nvCxnSpPr>
        <p:spPr>
          <a:xfrm flipV="1">
            <a:off x="475957" y="14216464"/>
            <a:ext cx="16123260" cy="473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668AC921-1CF4-B766-3B49-F4B05739B477}"/>
              </a:ext>
            </a:extLst>
          </p:cNvPr>
          <p:cNvCxnSpPr>
            <a:cxnSpLocks/>
          </p:cNvCxnSpPr>
          <p:nvPr/>
        </p:nvCxnSpPr>
        <p:spPr>
          <a:xfrm>
            <a:off x="440788" y="14263862"/>
            <a:ext cx="0" cy="24934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3593CDF-654E-635C-BEB0-8C9FF0FB6C64}"/>
              </a:ext>
            </a:extLst>
          </p:cNvPr>
          <p:cNvCxnSpPr>
            <a:cxnSpLocks/>
            <a:endCxn id="2052" idx="1"/>
          </p:cNvCxnSpPr>
          <p:nvPr/>
        </p:nvCxnSpPr>
        <p:spPr>
          <a:xfrm>
            <a:off x="440788" y="16757276"/>
            <a:ext cx="271010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08C95A-6677-BB6E-C1BD-FAEC5906926A}"/>
              </a:ext>
            </a:extLst>
          </p:cNvPr>
          <p:cNvCxnSpPr>
            <a:cxnSpLocks/>
            <a:stCxn id="36" idx="3"/>
            <a:endCxn id="1049" idx="1"/>
          </p:cNvCxnSpPr>
          <p:nvPr/>
        </p:nvCxnSpPr>
        <p:spPr>
          <a:xfrm flipV="1">
            <a:off x="14215404" y="10474579"/>
            <a:ext cx="1746091" cy="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9" name="Picture 6">
            <a:extLst>
              <a:ext uri="{FF2B5EF4-FFF2-40B4-BE49-F238E27FC236}">
                <a16:creationId xmlns:a16="http://schemas.microsoft.com/office/drawing/2014/main" id="{1F21E591-A835-EA92-BD52-7271682D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495" y="9813410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5FD7065B-A839-C618-8D6A-EF417A7432C3}"/>
              </a:ext>
            </a:extLst>
          </p:cNvPr>
          <p:cNvSpPr txBox="1"/>
          <p:nvPr/>
        </p:nvSpPr>
        <p:spPr>
          <a:xfrm>
            <a:off x="15088449" y="9344446"/>
            <a:ext cx="299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All_Chargers.xlsx</a:t>
            </a:r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D2F15A33-DAEB-F003-B820-5BBDD704A94D}"/>
              </a:ext>
            </a:extLst>
          </p:cNvPr>
          <p:cNvCxnSpPr>
            <a:cxnSpLocks/>
          </p:cNvCxnSpPr>
          <p:nvPr/>
        </p:nvCxnSpPr>
        <p:spPr>
          <a:xfrm>
            <a:off x="17344818" y="10471073"/>
            <a:ext cx="9782382" cy="1222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6" name="Picture 4" descr="Rstudio Icon | Papirus Apps Iconset | Papirus Development Team">
            <a:extLst>
              <a:ext uri="{FF2B5EF4-FFF2-40B4-BE49-F238E27FC236}">
                <a16:creationId xmlns:a16="http://schemas.microsoft.com/office/drawing/2014/main" id="{84EB00F3-F86C-AE62-1A38-DB8F5F01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88" y="19637169"/>
            <a:ext cx="2250831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B781C5D6-C933-ADC9-95E5-A5B5FBECC7FC}"/>
              </a:ext>
            </a:extLst>
          </p:cNvPr>
          <p:cNvSpPr txBox="1"/>
          <p:nvPr/>
        </p:nvSpPr>
        <p:spPr>
          <a:xfrm>
            <a:off x="1005917" y="19146745"/>
            <a:ext cx="6540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OpenStreetMap API – Near Highways</a:t>
            </a:r>
          </a:p>
        </p:txBody>
      </p: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B00D5F25-49DF-6F09-22FB-8BCA90D12605}"/>
              </a:ext>
            </a:extLst>
          </p:cNvPr>
          <p:cNvCxnSpPr>
            <a:cxnSpLocks/>
            <a:stCxn id="2052" idx="3"/>
            <a:endCxn id="1073" idx="1"/>
          </p:cNvCxnSpPr>
          <p:nvPr/>
        </p:nvCxnSpPr>
        <p:spPr>
          <a:xfrm>
            <a:off x="5405417" y="16757276"/>
            <a:ext cx="5030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8E535EB8-A5C9-54F9-0139-89EDCE6C0785}"/>
              </a:ext>
            </a:extLst>
          </p:cNvPr>
          <p:cNvSpPr txBox="1"/>
          <p:nvPr/>
        </p:nvSpPr>
        <p:spPr>
          <a:xfrm>
            <a:off x="8193591" y="15615924"/>
            <a:ext cx="5806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facilities_around_coordinates.xslx</a:t>
            </a:r>
            <a:endParaRPr lang="en-US" sz="3200" dirty="0"/>
          </a:p>
        </p:txBody>
      </p:sp>
      <p:pic>
        <p:nvPicPr>
          <p:cNvPr id="1073" name="Picture 6">
            <a:extLst>
              <a:ext uri="{FF2B5EF4-FFF2-40B4-BE49-F238E27FC236}">
                <a16:creationId xmlns:a16="http://schemas.microsoft.com/office/drawing/2014/main" id="{DB27477B-E5B9-1CDD-5155-76BCE93B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96" y="16096107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A91CD5DA-330A-4E5D-4F03-81044557EE52}"/>
              </a:ext>
            </a:extLst>
          </p:cNvPr>
          <p:cNvCxnSpPr>
            <a:cxnSpLocks/>
            <a:endCxn id="1148" idx="1"/>
          </p:cNvCxnSpPr>
          <p:nvPr/>
        </p:nvCxnSpPr>
        <p:spPr>
          <a:xfrm>
            <a:off x="11886987" y="16731375"/>
            <a:ext cx="9681968" cy="2881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C9E2D759-3428-DEC1-7E3A-E5A01E44B70F}"/>
              </a:ext>
            </a:extLst>
          </p:cNvPr>
          <p:cNvCxnSpPr>
            <a:cxnSpLocks/>
          </p:cNvCxnSpPr>
          <p:nvPr/>
        </p:nvCxnSpPr>
        <p:spPr>
          <a:xfrm>
            <a:off x="440788" y="16757276"/>
            <a:ext cx="35169" cy="40053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C7A208B8-88C0-DBB2-5583-075381DF4987}"/>
              </a:ext>
            </a:extLst>
          </p:cNvPr>
          <p:cNvCxnSpPr>
            <a:cxnSpLocks/>
            <a:endCxn id="1066" idx="1"/>
          </p:cNvCxnSpPr>
          <p:nvPr/>
        </p:nvCxnSpPr>
        <p:spPr>
          <a:xfrm>
            <a:off x="475957" y="20762585"/>
            <a:ext cx="2674931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3" name="TextBox 1092">
            <a:extLst>
              <a:ext uri="{FF2B5EF4-FFF2-40B4-BE49-F238E27FC236}">
                <a16:creationId xmlns:a16="http://schemas.microsoft.com/office/drawing/2014/main" id="{D5C9CD47-F39D-C616-9AE2-7F832855DC39}"/>
              </a:ext>
            </a:extLst>
          </p:cNvPr>
          <p:cNvSpPr txBox="1"/>
          <p:nvPr/>
        </p:nvSpPr>
        <p:spPr>
          <a:xfrm>
            <a:off x="11054202" y="25832226"/>
            <a:ext cx="8025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facilities_around_coordinates_parking</a:t>
            </a:r>
            <a:r>
              <a:rPr lang="en-US" sz="3200" dirty="0"/>
              <a:t> .</a:t>
            </a:r>
            <a:r>
              <a:rPr lang="en-US" sz="3200" dirty="0" err="1"/>
              <a:t>xslx</a:t>
            </a:r>
            <a:endParaRPr lang="en-US" sz="3200" dirty="0"/>
          </a:p>
        </p:txBody>
      </p:sp>
      <p:pic>
        <p:nvPicPr>
          <p:cNvPr id="1094" name="Picture 6">
            <a:extLst>
              <a:ext uri="{FF2B5EF4-FFF2-40B4-BE49-F238E27FC236}">
                <a16:creationId xmlns:a16="http://schemas.microsoft.com/office/drawing/2014/main" id="{BC2949DE-B554-F72C-F846-74A956550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326" y="26429432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A34634DC-F28D-A97C-4423-6898E51D14F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444573" y="25058220"/>
            <a:ext cx="499132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44FCE487-D845-2B84-2F27-6D563A6A3C04}"/>
              </a:ext>
            </a:extLst>
          </p:cNvPr>
          <p:cNvCxnSpPr>
            <a:cxnSpLocks/>
          </p:cNvCxnSpPr>
          <p:nvPr/>
        </p:nvCxnSpPr>
        <p:spPr>
          <a:xfrm>
            <a:off x="10435896" y="23055566"/>
            <a:ext cx="35169" cy="40053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5703EDD5-72B6-3C22-A3AD-B4FEDDDEBFEC}"/>
              </a:ext>
            </a:extLst>
          </p:cNvPr>
          <p:cNvCxnSpPr>
            <a:cxnSpLocks/>
            <a:endCxn id="1094" idx="1"/>
          </p:cNvCxnSpPr>
          <p:nvPr/>
        </p:nvCxnSpPr>
        <p:spPr>
          <a:xfrm>
            <a:off x="10424173" y="27078170"/>
            <a:ext cx="3484153" cy="1243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FFA74C2-8A6E-2AE3-5F14-6891C6A0716A}"/>
              </a:ext>
            </a:extLst>
          </p:cNvPr>
          <p:cNvCxnSpPr>
            <a:cxnSpLocks/>
          </p:cNvCxnSpPr>
          <p:nvPr/>
        </p:nvCxnSpPr>
        <p:spPr>
          <a:xfrm>
            <a:off x="10424173" y="23055566"/>
            <a:ext cx="3484153" cy="1243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20" name="Picture 6">
            <a:extLst>
              <a:ext uri="{FF2B5EF4-FFF2-40B4-BE49-F238E27FC236}">
                <a16:creationId xmlns:a16="http://schemas.microsoft.com/office/drawing/2014/main" id="{DE97D0CD-DA2B-8FA7-9A58-638CFC92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049" y="22380794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0C5146B3-49B3-C874-C6AD-F8A77CAC6648}"/>
              </a:ext>
            </a:extLst>
          </p:cNvPr>
          <p:cNvSpPr txBox="1"/>
          <p:nvPr/>
        </p:nvSpPr>
        <p:spPr>
          <a:xfrm>
            <a:off x="12383804" y="21557415"/>
            <a:ext cx="5366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parking_spots_maastricht</a:t>
            </a:r>
            <a:endParaRPr lang="en-US" sz="3200" dirty="0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B453BCB8-EB2B-CBDB-B16F-ADFEF7B6A45D}"/>
              </a:ext>
            </a:extLst>
          </p:cNvPr>
          <p:cNvCxnSpPr>
            <a:cxnSpLocks/>
          </p:cNvCxnSpPr>
          <p:nvPr/>
        </p:nvCxnSpPr>
        <p:spPr>
          <a:xfrm>
            <a:off x="4276303" y="22141183"/>
            <a:ext cx="10293192" cy="39204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A6E96DFF-9F12-F6D1-5763-6B6667F038E1}"/>
              </a:ext>
            </a:extLst>
          </p:cNvPr>
          <p:cNvCxnSpPr>
            <a:cxnSpLocks/>
            <a:endCxn id="1120" idx="0"/>
          </p:cNvCxnSpPr>
          <p:nvPr/>
        </p:nvCxnSpPr>
        <p:spPr>
          <a:xfrm>
            <a:off x="14569495" y="22180387"/>
            <a:ext cx="11723" cy="20040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3FBE32B5-458E-A87C-6677-E12C17EAB77C}"/>
              </a:ext>
            </a:extLst>
          </p:cNvPr>
          <p:cNvCxnSpPr>
            <a:cxnSpLocks/>
            <a:stCxn id="1066" idx="2"/>
          </p:cNvCxnSpPr>
          <p:nvPr/>
        </p:nvCxnSpPr>
        <p:spPr>
          <a:xfrm>
            <a:off x="4276304" y="21888000"/>
            <a:ext cx="0" cy="238604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42" name="Picture 6">
            <a:extLst>
              <a:ext uri="{FF2B5EF4-FFF2-40B4-BE49-F238E27FC236}">
                <a16:creationId xmlns:a16="http://schemas.microsoft.com/office/drawing/2014/main" id="{34E6251C-18B1-2C18-0AB9-F65EB9B56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065" y="20097900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FE11BB6A-C930-796D-0E97-ECAD14325666}"/>
              </a:ext>
            </a:extLst>
          </p:cNvPr>
          <p:cNvCxnSpPr>
            <a:cxnSpLocks/>
          </p:cNvCxnSpPr>
          <p:nvPr/>
        </p:nvCxnSpPr>
        <p:spPr>
          <a:xfrm>
            <a:off x="5401719" y="20759069"/>
            <a:ext cx="502245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6" name="TextBox 1145">
            <a:extLst>
              <a:ext uri="{FF2B5EF4-FFF2-40B4-BE49-F238E27FC236}">
                <a16:creationId xmlns:a16="http://schemas.microsoft.com/office/drawing/2014/main" id="{3A82089D-95DE-77B2-E904-2233D611ECF2}"/>
              </a:ext>
            </a:extLst>
          </p:cNvPr>
          <p:cNvSpPr txBox="1"/>
          <p:nvPr/>
        </p:nvSpPr>
        <p:spPr>
          <a:xfrm>
            <a:off x="10005722" y="19544130"/>
            <a:ext cx="2903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highways.xslx</a:t>
            </a:r>
            <a:endParaRPr lang="en-US" sz="3200" dirty="0"/>
          </a:p>
        </p:txBody>
      </p: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71305E1D-28F6-24E7-8664-055002D00389}"/>
              </a:ext>
            </a:extLst>
          </p:cNvPr>
          <p:cNvCxnSpPr>
            <a:cxnSpLocks/>
          </p:cNvCxnSpPr>
          <p:nvPr/>
        </p:nvCxnSpPr>
        <p:spPr>
          <a:xfrm>
            <a:off x="11830211" y="20759069"/>
            <a:ext cx="10844772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Statistics Netherlands (CBS)">
            <a:extLst>
              <a:ext uri="{FF2B5EF4-FFF2-40B4-BE49-F238E27FC236}">
                <a16:creationId xmlns:a16="http://schemas.microsoft.com/office/drawing/2014/main" id="{EBD88EF2-BFC4-5EE5-0C74-EAAA6278F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12131" r="3508" b="11083"/>
          <a:stretch/>
        </p:blipFill>
        <p:spPr bwMode="auto">
          <a:xfrm>
            <a:off x="14258002" y="17800622"/>
            <a:ext cx="3669324" cy="158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4" descr="Rstudio Icon | Papirus Apps Iconset | Papirus Development Team">
            <a:extLst>
              <a:ext uri="{FF2B5EF4-FFF2-40B4-BE49-F238E27FC236}">
                <a16:creationId xmlns:a16="http://schemas.microsoft.com/office/drawing/2014/main" id="{4CB7AFF6-CA0F-F03A-1BE4-C6B24244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955" y="15634770"/>
            <a:ext cx="2250831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9" name="TextBox 1148">
            <a:extLst>
              <a:ext uri="{FF2B5EF4-FFF2-40B4-BE49-F238E27FC236}">
                <a16:creationId xmlns:a16="http://schemas.microsoft.com/office/drawing/2014/main" id="{D33E0D6B-EF1F-1201-EFE1-3808B2FED25F}"/>
              </a:ext>
            </a:extLst>
          </p:cNvPr>
          <p:cNvSpPr txBox="1"/>
          <p:nvPr/>
        </p:nvSpPr>
        <p:spPr>
          <a:xfrm>
            <a:off x="19830527" y="14489851"/>
            <a:ext cx="550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Preparation - Merge and Transform</a:t>
            </a:r>
          </a:p>
        </p:txBody>
      </p:sp>
      <p:pic>
        <p:nvPicPr>
          <p:cNvPr id="2049" name="Picture 4" descr="Rstudio Icon | Papirus Apps Iconset | Papirus Development Team">
            <a:extLst>
              <a:ext uri="{FF2B5EF4-FFF2-40B4-BE49-F238E27FC236}">
                <a16:creationId xmlns:a16="http://schemas.microsoft.com/office/drawing/2014/main" id="{347F3457-72F8-EDD2-4093-79E59161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501" y="23614142"/>
            <a:ext cx="2250831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B61E59F5-B728-68F0-B9E6-7C264B8D6ED1}"/>
              </a:ext>
            </a:extLst>
          </p:cNvPr>
          <p:cNvSpPr txBox="1"/>
          <p:nvPr/>
        </p:nvSpPr>
        <p:spPr>
          <a:xfrm>
            <a:off x="19809372" y="23118357"/>
            <a:ext cx="593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Preparation - Potential Spots</a:t>
            </a:r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6EEF9AF5-DE72-462C-AB57-DB136F5B6A87}"/>
              </a:ext>
            </a:extLst>
          </p:cNvPr>
          <p:cNvCxnSpPr>
            <a:cxnSpLocks/>
            <a:endCxn id="1148" idx="0"/>
          </p:cNvCxnSpPr>
          <p:nvPr/>
        </p:nvCxnSpPr>
        <p:spPr>
          <a:xfrm>
            <a:off x="22674983" y="10483300"/>
            <a:ext cx="19388" cy="515147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87439FBA-66CE-E855-A04F-70594788C908}"/>
              </a:ext>
            </a:extLst>
          </p:cNvPr>
          <p:cNvCxnSpPr>
            <a:cxnSpLocks/>
          </p:cNvCxnSpPr>
          <p:nvPr/>
        </p:nvCxnSpPr>
        <p:spPr>
          <a:xfrm>
            <a:off x="27087050" y="10483300"/>
            <a:ext cx="0" cy="1425625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BD808805-0764-7334-F475-CD961E47B937}"/>
              </a:ext>
            </a:extLst>
          </p:cNvPr>
          <p:cNvCxnSpPr>
            <a:cxnSpLocks/>
            <a:stCxn id="2049" idx="3"/>
          </p:cNvCxnSpPr>
          <p:nvPr/>
        </p:nvCxnSpPr>
        <p:spPr>
          <a:xfrm>
            <a:off x="23845332" y="24739558"/>
            <a:ext cx="3359756" cy="12226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B0E90FA1-749F-7A51-A325-CA6E1CF16D62}"/>
              </a:ext>
            </a:extLst>
          </p:cNvPr>
          <p:cNvCxnSpPr>
            <a:cxnSpLocks/>
          </p:cNvCxnSpPr>
          <p:nvPr/>
        </p:nvCxnSpPr>
        <p:spPr>
          <a:xfrm>
            <a:off x="15230664" y="23118357"/>
            <a:ext cx="3514536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F7016AF1-1754-16D6-603B-C2D78B298EB2}"/>
              </a:ext>
            </a:extLst>
          </p:cNvPr>
          <p:cNvCxnSpPr>
            <a:cxnSpLocks/>
          </p:cNvCxnSpPr>
          <p:nvPr/>
        </p:nvCxnSpPr>
        <p:spPr>
          <a:xfrm>
            <a:off x="15103422" y="27144494"/>
            <a:ext cx="3514536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3F2E915C-1C38-7800-635C-B178ED0B30B2}"/>
              </a:ext>
            </a:extLst>
          </p:cNvPr>
          <p:cNvCxnSpPr>
            <a:cxnSpLocks/>
          </p:cNvCxnSpPr>
          <p:nvPr/>
        </p:nvCxnSpPr>
        <p:spPr>
          <a:xfrm flipV="1">
            <a:off x="18617958" y="24751784"/>
            <a:ext cx="0" cy="239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FD263933-D314-F45F-49EE-7D64C2C7CE62}"/>
              </a:ext>
            </a:extLst>
          </p:cNvPr>
          <p:cNvCxnSpPr>
            <a:cxnSpLocks/>
          </p:cNvCxnSpPr>
          <p:nvPr/>
        </p:nvCxnSpPr>
        <p:spPr>
          <a:xfrm>
            <a:off x="18617958" y="24739557"/>
            <a:ext cx="2950997" cy="1222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046CC1D8-A132-07D3-3FA3-E7B2FEE15F4C}"/>
              </a:ext>
            </a:extLst>
          </p:cNvPr>
          <p:cNvCxnSpPr/>
          <p:nvPr/>
        </p:nvCxnSpPr>
        <p:spPr>
          <a:xfrm flipV="1">
            <a:off x="18617958" y="23118357"/>
            <a:ext cx="0" cy="1754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studio Icon | Papirus Apps Iconset | Papirus Development Team">
            <a:extLst>
              <a:ext uri="{FF2B5EF4-FFF2-40B4-BE49-F238E27FC236}">
                <a16:creationId xmlns:a16="http://schemas.microsoft.com/office/drawing/2014/main" id="{11B60F68-D4A0-4E5D-C409-29564B374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146" y="19544130"/>
            <a:ext cx="2250831" cy="22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E0D365-735A-9301-07BC-B7C01EA6B133}"/>
              </a:ext>
            </a:extLst>
          </p:cNvPr>
          <p:cNvSpPr txBox="1"/>
          <p:nvPr/>
        </p:nvSpPr>
        <p:spPr>
          <a:xfrm>
            <a:off x="27253718" y="18399211"/>
            <a:ext cx="550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Model Creation - Data merge and preparation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23D0D0-E825-2E72-2F09-8849278C27B2}"/>
              </a:ext>
            </a:extLst>
          </p:cNvPr>
          <p:cNvCxnSpPr>
            <a:cxnSpLocks/>
            <a:endCxn id="1148" idx="2"/>
          </p:cNvCxnSpPr>
          <p:nvPr/>
        </p:nvCxnSpPr>
        <p:spPr>
          <a:xfrm flipH="1" flipV="1">
            <a:off x="22694371" y="17885601"/>
            <a:ext cx="25546" cy="2873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A608B-2A0B-1020-0A70-FA4766CA27EC}"/>
              </a:ext>
            </a:extLst>
          </p:cNvPr>
          <p:cNvCxnSpPr>
            <a:cxnSpLocks/>
          </p:cNvCxnSpPr>
          <p:nvPr/>
        </p:nvCxnSpPr>
        <p:spPr>
          <a:xfrm flipH="1">
            <a:off x="22711534" y="20759069"/>
            <a:ext cx="8383" cy="3038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0312D2-EBD5-271D-534A-56E7E99BBAEE}"/>
              </a:ext>
            </a:extLst>
          </p:cNvPr>
          <p:cNvCxnSpPr>
            <a:stCxn id="2062" idx="3"/>
          </p:cNvCxnSpPr>
          <p:nvPr/>
        </p:nvCxnSpPr>
        <p:spPr>
          <a:xfrm flipV="1">
            <a:off x="17927326" y="18592181"/>
            <a:ext cx="216613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2E2A46-4B4E-A6CD-09AD-967A7593B4EB}"/>
              </a:ext>
            </a:extLst>
          </p:cNvPr>
          <p:cNvCxnSpPr/>
          <p:nvPr/>
        </p:nvCxnSpPr>
        <p:spPr>
          <a:xfrm flipV="1">
            <a:off x="20093456" y="17418445"/>
            <a:ext cx="0" cy="1173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FAF016-1566-D162-69A7-587ED7096EFC}"/>
              </a:ext>
            </a:extLst>
          </p:cNvPr>
          <p:cNvCxnSpPr/>
          <p:nvPr/>
        </p:nvCxnSpPr>
        <p:spPr>
          <a:xfrm>
            <a:off x="20093456" y="18592181"/>
            <a:ext cx="0" cy="566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A4B98B-B1D6-B650-E718-45DB5F3CA009}"/>
              </a:ext>
            </a:extLst>
          </p:cNvPr>
          <p:cNvCxnSpPr/>
          <p:nvPr/>
        </p:nvCxnSpPr>
        <p:spPr>
          <a:xfrm>
            <a:off x="20093456" y="17418445"/>
            <a:ext cx="1821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9F6A20-47C9-C8D4-487A-FF2083D8DDA1}"/>
              </a:ext>
            </a:extLst>
          </p:cNvPr>
          <p:cNvCxnSpPr/>
          <p:nvPr/>
        </p:nvCxnSpPr>
        <p:spPr>
          <a:xfrm>
            <a:off x="20093456" y="24262080"/>
            <a:ext cx="1821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81F9BD-828B-8357-B498-95CCEAB0712F}"/>
              </a:ext>
            </a:extLst>
          </p:cNvPr>
          <p:cNvCxnSpPr>
            <a:cxnSpLocks/>
            <a:stCxn id="1148" idx="3"/>
          </p:cNvCxnSpPr>
          <p:nvPr/>
        </p:nvCxnSpPr>
        <p:spPr>
          <a:xfrm>
            <a:off x="23819786" y="16760186"/>
            <a:ext cx="6297775" cy="391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0C2968-A959-4BE2-8AEE-33CAC1348C8A}"/>
              </a:ext>
            </a:extLst>
          </p:cNvPr>
          <p:cNvCxnSpPr>
            <a:cxnSpLocks/>
          </p:cNvCxnSpPr>
          <p:nvPr/>
        </p:nvCxnSpPr>
        <p:spPr>
          <a:xfrm>
            <a:off x="22582491" y="26850336"/>
            <a:ext cx="7535070" cy="51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C48B31-B46F-7702-920A-BEBF1FDE61AA}"/>
              </a:ext>
            </a:extLst>
          </p:cNvPr>
          <p:cNvCxnSpPr/>
          <p:nvPr/>
        </p:nvCxnSpPr>
        <p:spPr>
          <a:xfrm flipV="1">
            <a:off x="22582491" y="25832226"/>
            <a:ext cx="0" cy="101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9EC8A9-C64A-0A13-75B0-2CE86B16DC34}"/>
              </a:ext>
            </a:extLst>
          </p:cNvPr>
          <p:cNvCxnSpPr>
            <a:endCxn id="13" idx="2"/>
          </p:cNvCxnSpPr>
          <p:nvPr/>
        </p:nvCxnSpPr>
        <p:spPr>
          <a:xfrm flipV="1">
            <a:off x="30117561" y="21794961"/>
            <a:ext cx="1" cy="505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4B67AE-717A-5DF3-1C5A-DE606D96B5B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081696" y="16799373"/>
            <a:ext cx="35866" cy="2744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>
            <a:extLst>
              <a:ext uri="{FF2B5EF4-FFF2-40B4-BE49-F238E27FC236}">
                <a16:creationId xmlns:a16="http://schemas.microsoft.com/office/drawing/2014/main" id="{8724CBF5-134D-EBE5-AB5D-3C02DF2A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146" y="15335658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4104763-8471-29E2-63E0-884E7C9146CB}"/>
              </a:ext>
            </a:extLst>
          </p:cNvPr>
          <p:cNvSpPr txBox="1"/>
          <p:nvPr/>
        </p:nvSpPr>
        <p:spPr>
          <a:xfrm>
            <a:off x="27253718" y="14717032"/>
            <a:ext cx="495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reshaped_poi_locations.xlsx</a:t>
            </a:r>
          </a:p>
        </p:txBody>
      </p:sp>
      <p:pic>
        <p:nvPicPr>
          <p:cNvPr id="1024" name="Picture 6">
            <a:extLst>
              <a:ext uri="{FF2B5EF4-FFF2-40B4-BE49-F238E27FC236}">
                <a16:creationId xmlns:a16="http://schemas.microsoft.com/office/drawing/2014/main" id="{46573751-3440-1D59-C0D8-18A60AC2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353" y="27479533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FB6784D4-1DCB-1D42-C18D-3F650CB4EDED}"/>
              </a:ext>
            </a:extLst>
          </p:cNvPr>
          <p:cNvSpPr txBox="1"/>
          <p:nvPr/>
        </p:nvSpPr>
        <p:spPr>
          <a:xfrm>
            <a:off x="26582100" y="26948731"/>
            <a:ext cx="707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reshaped_poi_locations_potential.xlsx</a:t>
            </a:r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45A74CB-6472-2AAF-FAA2-58C55B5924C0}"/>
              </a:ext>
            </a:extLst>
          </p:cNvPr>
          <p:cNvCxnSpPr>
            <a:stCxn id="13" idx="3"/>
          </p:cNvCxnSpPr>
          <p:nvPr/>
        </p:nvCxnSpPr>
        <p:spPr>
          <a:xfrm>
            <a:off x="31242977" y="20669546"/>
            <a:ext cx="1514670" cy="1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6">
            <a:extLst>
              <a:ext uri="{FF2B5EF4-FFF2-40B4-BE49-F238E27FC236}">
                <a16:creationId xmlns:a16="http://schemas.microsoft.com/office/drawing/2014/main" id="{D4EB55FF-3692-EBD0-5A3D-546FF7364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104" y="19491940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10AB1DC2-7A5F-DDE7-F605-38B406F23F68}"/>
              </a:ext>
            </a:extLst>
          </p:cNvPr>
          <p:cNvSpPr txBox="1"/>
          <p:nvPr/>
        </p:nvSpPr>
        <p:spPr>
          <a:xfrm>
            <a:off x="31594965" y="18925504"/>
            <a:ext cx="495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potential_CS_final.xlsx</a:t>
            </a:r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39564EFD-0E03-CE37-9574-84314A6B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853" y="21554957"/>
            <a:ext cx="1322338" cy="13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8893369A-A40A-6C35-930F-A1EB812C5C7E}"/>
              </a:ext>
            </a:extLst>
          </p:cNvPr>
          <p:cNvSpPr txBox="1"/>
          <p:nvPr/>
        </p:nvSpPr>
        <p:spPr>
          <a:xfrm>
            <a:off x="31479730" y="21030482"/>
            <a:ext cx="495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variable_importance.xlsx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57154-DDBC-9D16-FFA9-EA527C35AD31}"/>
              </a:ext>
            </a:extLst>
          </p:cNvPr>
          <p:cNvSpPr txBox="1"/>
          <p:nvPr/>
        </p:nvSpPr>
        <p:spPr>
          <a:xfrm>
            <a:off x="15919299" y="6055200"/>
            <a:ext cx="2851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7200" b="1" dirty="0" err="1"/>
              <a:t>Extract</a:t>
            </a:r>
            <a:endParaRPr lang="en-US" sz="7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BCE9D-EFE6-E42F-99F6-63FD9CAB2252}"/>
              </a:ext>
            </a:extLst>
          </p:cNvPr>
          <p:cNvSpPr txBox="1"/>
          <p:nvPr/>
        </p:nvSpPr>
        <p:spPr>
          <a:xfrm>
            <a:off x="22897861" y="6055200"/>
            <a:ext cx="3193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7200" b="1" dirty="0"/>
              <a:t>Prepare</a:t>
            </a:r>
            <a:endParaRPr lang="en-US" sz="7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FDAAA-B6A7-1E3E-6740-491A46705E74}"/>
              </a:ext>
            </a:extLst>
          </p:cNvPr>
          <p:cNvSpPr txBox="1"/>
          <p:nvPr/>
        </p:nvSpPr>
        <p:spPr>
          <a:xfrm>
            <a:off x="32991853" y="6150421"/>
            <a:ext cx="2674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7200" b="1" dirty="0" err="1"/>
              <a:t>Model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21454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1065</TotalTime>
  <Words>109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 Koporcic Guerrero</dc:creator>
  <cp:lastModifiedBy>Rado Koporcic Guerrero</cp:lastModifiedBy>
  <cp:revision>2</cp:revision>
  <dcterms:created xsi:type="dcterms:W3CDTF">2023-05-25T14:52:49Z</dcterms:created>
  <dcterms:modified xsi:type="dcterms:W3CDTF">2023-05-31T09:04:16Z</dcterms:modified>
</cp:coreProperties>
</file>