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844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199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324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8379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937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4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7283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18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593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963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5207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77CB5-8364-4A05-8323-300B8F2547DB}" type="datetimeFigureOut">
              <a:rPr lang="es-MX" smtClean="0"/>
              <a:t>18/02/2025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9B7C-FBD0-4ADC-8E7C-BF055B3404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81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46071"/>
          </a:xfrm>
        </p:spPr>
        <p:txBody>
          <a:bodyPr>
            <a:noAutofit/>
          </a:bodyPr>
          <a:lstStyle/>
          <a:p>
            <a:r>
              <a:rPr lang="es-MX" dirty="0" smtClean="0"/>
              <a:t>Mi nombre es: Luis </a:t>
            </a:r>
            <a:r>
              <a:rPr lang="es-MX" dirty="0" err="1" smtClean="0"/>
              <a:t>Andre</a:t>
            </a:r>
            <a:r>
              <a:rPr lang="es-MX" dirty="0" smtClean="0"/>
              <a:t> Nieblas </a:t>
            </a:r>
            <a:r>
              <a:rPr lang="es-MX" dirty="0" err="1" smtClean="0"/>
              <a:t>Beltran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14995" y="2442754"/>
            <a:ext cx="9144000" cy="1848394"/>
          </a:xfrm>
        </p:spPr>
        <p:txBody>
          <a:bodyPr>
            <a:noAutofit/>
          </a:bodyPr>
          <a:lstStyle/>
          <a:p>
            <a:r>
              <a:rPr lang="es-MX" sz="3600" dirty="0" smtClean="0"/>
              <a:t>AHORA RELATARE SOBRE MI Y COSAS QUE ME GUSTAN HACER (DE NADA), ME GUSTA EL BASKETBALL,VOLEYBALL,VIDEOJUEGOS,JOSE JOSE,LUIS MIGUEL,LA COMIDA,TOCAR LA GUITARRA,</a:t>
            </a:r>
            <a:endParaRPr lang="es-MX" sz="3600" dirty="0"/>
          </a:p>
        </p:txBody>
      </p:sp>
    </p:spTree>
    <p:extLst>
      <p:ext uri="{BB962C8B-B14F-4D97-AF65-F5344CB8AC3E}">
        <p14:creationId xmlns:p14="http://schemas.microsoft.com/office/powerpoint/2010/main" val="42086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COSAS QUE NO ME GUSTAN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QUE ME CALLEN</a:t>
            </a:r>
          </a:p>
          <a:p>
            <a:r>
              <a:rPr lang="es-MX" dirty="0"/>
              <a:t> </a:t>
            </a:r>
            <a:r>
              <a:rPr lang="es-MX" dirty="0" smtClean="0"/>
              <a:t>MENUDO</a:t>
            </a:r>
          </a:p>
          <a:p>
            <a:r>
              <a:rPr lang="es-MX" dirty="0"/>
              <a:t> </a:t>
            </a:r>
            <a:r>
              <a:rPr lang="es-MX" dirty="0" smtClean="0"/>
              <a:t>PULPO</a:t>
            </a:r>
          </a:p>
          <a:p>
            <a:r>
              <a:rPr lang="es-MX" dirty="0"/>
              <a:t> </a:t>
            </a:r>
            <a:r>
              <a:rPr lang="es-MX" dirty="0" smtClean="0"/>
              <a:t>CAMARON</a:t>
            </a:r>
          </a:p>
          <a:p>
            <a:r>
              <a:rPr lang="es-MX" dirty="0"/>
              <a:t> </a:t>
            </a:r>
            <a:r>
              <a:rPr lang="es-MX" dirty="0" smtClean="0"/>
              <a:t>GOLF</a:t>
            </a:r>
          </a:p>
          <a:p>
            <a:r>
              <a:rPr lang="es-MX" dirty="0"/>
              <a:t> </a:t>
            </a:r>
            <a:r>
              <a:rPr lang="es-MX" dirty="0" smtClean="0"/>
              <a:t>IR EN LA TARDE</a:t>
            </a:r>
          </a:p>
          <a:p>
            <a:r>
              <a:rPr lang="es-MX" dirty="0"/>
              <a:t> </a:t>
            </a:r>
            <a:r>
              <a:rPr lang="es-MX" dirty="0" smtClean="0"/>
              <a:t>CUCARACHAS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002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COMIDA FAVORITA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  HAMBURGUESA</a:t>
            </a:r>
          </a:p>
          <a:p>
            <a:r>
              <a:rPr lang="es-MX" dirty="0"/>
              <a:t> </a:t>
            </a:r>
            <a:r>
              <a:rPr lang="es-MX" dirty="0" smtClean="0"/>
              <a:t>COMIDA CHINA</a:t>
            </a:r>
          </a:p>
          <a:p>
            <a:r>
              <a:rPr lang="es-MX" dirty="0"/>
              <a:t> </a:t>
            </a:r>
            <a:r>
              <a:rPr lang="es-MX" dirty="0" smtClean="0"/>
              <a:t>PAPAS</a:t>
            </a:r>
          </a:p>
          <a:p>
            <a:r>
              <a:rPr lang="es-MX" dirty="0"/>
              <a:t> </a:t>
            </a:r>
            <a:r>
              <a:rPr lang="es-MX" dirty="0" smtClean="0"/>
              <a:t>SABRITAS</a:t>
            </a:r>
          </a:p>
          <a:p>
            <a:r>
              <a:rPr lang="es-MX" dirty="0"/>
              <a:t> </a:t>
            </a:r>
            <a:r>
              <a:rPr lang="es-MX" dirty="0" smtClean="0"/>
              <a:t>GALLETAS</a:t>
            </a:r>
          </a:p>
          <a:p>
            <a:r>
              <a:rPr lang="es-MX" dirty="0"/>
              <a:t> </a:t>
            </a:r>
            <a:r>
              <a:rPr lang="es-MX" dirty="0" smtClean="0"/>
              <a:t>BARRA DE GRANOLA </a:t>
            </a:r>
          </a:p>
          <a:p>
            <a:r>
              <a:rPr lang="es-MX" dirty="0"/>
              <a:t> </a:t>
            </a:r>
            <a:r>
              <a:rPr lang="es-MX" dirty="0" smtClean="0"/>
              <a:t>AGUA</a:t>
            </a:r>
          </a:p>
          <a:p>
            <a:r>
              <a:rPr lang="es-MX" dirty="0"/>
              <a:t> </a:t>
            </a:r>
            <a:r>
              <a:rPr lang="es-MX" dirty="0" smtClean="0"/>
              <a:t>SUSHI</a:t>
            </a:r>
          </a:p>
          <a:p>
            <a:r>
              <a:rPr lang="es-MX" dirty="0"/>
              <a:t> </a:t>
            </a:r>
            <a:r>
              <a:rPr lang="es-MX" dirty="0" smtClean="0"/>
              <a:t>TACOS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389035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78</Words>
  <Application>Microsoft Office PowerPoint</Application>
  <PresentationFormat>Panorámica</PresentationFormat>
  <Paragraphs>20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Mi nombre es: Luis Andre Nieblas Beltran</vt:lpstr>
      <vt:lpstr>COSAS QUE NO ME GUSTAN</vt:lpstr>
      <vt:lpstr>COMIDA FAVORITA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 nombre es: Luis Andre Nieblas Beltran</dc:title>
  <dc:creator>PC-27</dc:creator>
  <cp:lastModifiedBy>PC-27</cp:lastModifiedBy>
  <cp:revision>3</cp:revision>
  <dcterms:created xsi:type="dcterms:W3CDTF">2025-02-14T00:17:04Z</dcterms:created>
  <dcterms:modified xsi:type="dcterms:W3CDTF">2025-02-19T00:03:28Z</dcterms:modified>
</cp:coreProperties>
</file>