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8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1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2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3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4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8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1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9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6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0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7CB5-8364-4A05-8323-300B8F2547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81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6071"/>
          </a:xfrm>
        </p:spPr>
        <p:txBody>
          <a:bodyPr>
            <a:noAutofit/>
          </a:bodyPr>
          <a:lstStyle/>
          <a:p>
            <a:r>
              <a:rPr lang="es-MX" dirty="0" smtClean="0"/>
              <a:t>Mi nombre es: Luis </a:t>
            </a:r>
            <a:r>
              <a:rPr lang="es-MX" dirty="0" err="1" smtClean="0"/>
              <a:t>Andre</a:t>
            </a:r>
            <a:r>
              <a:rPr lang="es-MX" dirty="0" smtClean="0"/>
              <a:t> Nieblas </a:t>
            </a:r>
            <a:r>
              <a:rPr lang="es-MX" dirty="0" err="1" smtClean="0"/>
              <a:t>Beltran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995" y="2442754"/>
            <a:ext cx="9144000" cy="1848394"/>
          </a:xfrm>
        </p:spPr>
        <p:txBody>
          <a:bodyPr>
            <a:noAutofit/>
          </a:bodyPr>
          <a:lstStyle/>
          <a:p>
            <a:r>
              <a:rPr lang="es-MX" sz="3600" dirty="0" smtClean="0"/>
              <a:t>AHORA RELATARE SOBRE MI Y COSAS QUE ME GUSTAN HACER (DE NADA), ME GUSTA EL BASKETBALL,VOLEYBALL,VIDEOJUEGOS,JOSE JOSE,LUIS MIGUEL,LA COMIDA,TOCAR LA GUITARRA,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2086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002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Mi nombre es: Luis Andre Nieblas Beltran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es: Luis Andre Nieblas Beltran</dc:title>
  <dc:creator>PC-27</dc:creator>
  <cp:lastModifiedBy>PC-27</cp:lastModifiedBy>
  <cp:revision>2</cp:revision>
  <dcterms:created xsi:type="dcterms:W3CDTF">2025-02-14T00:17:04Z</dcterms:created>
  <dcterms:modified xsi:type="dcterms:W3CDTF">2025-02-14T00:17:41Z</dcterms:modified>
</cp:coreProperties>
</file>