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4F0"/>
    <a:srgbClr val="50F0C2"/>
    <a:srgbClr val="00F0AB"/>
    <a:srgbClr val="0098F0"/>
    <a:srgbClr val="01F007"/>
    <a:srgbClr val="00F059"/>
    <a:srgbClr val="EF7F16"/>
    <a:srgbClr val="F0B500"/>
    <a:srgbClr val="F0D200"/>
    <a:srgbClr val="F0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24C55-C969-2535-9DB5-FBA82CE1B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360F7-7E1C-1A5F-DF76-5D090166E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25E7ED-75C7-575A-0B35-10096697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30D6-C0AE-4163-B196-55FCA12FF357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BAC8E-B8E6-864C-1831-F2625D7C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3754FA-3F94-BDBE-DB81-7E3474E7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47CB-F4F5-4A51-A957-E7AE6327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801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71467-338C-58E0-D8BD-5678CEAB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1278C6-E6FC-B8EF-022F-70B476796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64A84-5641-9317-AD02-AC729318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30D6-C0AE-4163-B196-55FCA12FF357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1637FE-A42E-F585-4795-019E9FD1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77314-0BE9-6110-5980-39B4A176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47CB-F4F5-4A51-A957-E7AE6327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511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7EBD65-A972-83E3-4B5C-892EF3531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A8DDEE-5D2B-9374-8964-F9CA9C5E5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1C6BF-BB98-EBA4-1C6E-7D2B6EB1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30D6-C0AE-4163-B196-55FCA12FF357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8F24E9-10E0-9202-2684-F5501E6A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F1585C-3FC5-CBBB-09DD-48C9B4D4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47CB-F4F5-4A51-A957-E7AE6327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64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192C7-3DE9-D372-23A2-C0C806D6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42DDFF-2E27-7FB5-731D-A24062A2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4D8DE2-0E06-B5EC-9498-ED03978E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30D6-C0AE-4163-B196-55FCA12FF357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9BFB0-598B-3B87-1D75-2269CFAC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4FF157-E8DF-D040-69B2-85B45176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47CB-F4F5-4A51-A957-E7AE6327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21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1F0F2-844B-1576-BFCD-13D2DBC0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94FDC-64EA-5606-65A3-E7439BAE5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435B92-F6CA-A081-4749-8070E619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30D6-C0AE-4163-B196-55FCA12FF357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0C32C0-9646-DA48-62A1-E8B583F6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898243-9448-AADB-C7FA-64ABC674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47CB-F4F5-4A51-A957-E7AE6327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7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69CF6-0822-9CB4-4F5C-B87C6E09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C8C504-1F6A-DBDD-9E3B-7D9F87984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44F84D-A7D8-24B3-DC0B-FFA52465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250D18-6666-66D6-0ABD-8C892B52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30D6-C0AE-4163-B196-55FCA12FF357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B6F9F4-DA23-A065-33E4-E9A48E3C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C49212-7D83-8253-2732-C2981061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47CB-F4F5-4A51-A957-E7AE6327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2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9AB39-4FA1-2F7D-B37B-A8263C0B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8A978B-26C2-7475-09C0-1AC15BBBC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30399C-0D1B-683D-0EE3-9C0A48EC9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A0EBD-BDF7-50DE-5C53-C06A48B35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CB351E-39A1-9BD2-31AA-2A4B61786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8293E8-6AB7-1ED7-5F03-A5E618FB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30D6-C0AE-4163-B196-55FCA12FF357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5B3CEE-D738-E897-E862-E46D6DC7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E28987-F6C1-8575-809B-917520FF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47CB-F4F5-4A51-A957-E7AE6327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37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BF86B-D60D-7A6E-4A97-FB6FFFA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9E5D50-5F79-72E9-943F-DE9A1B0A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30D6-C0AE-4163-B196-55FCA12FF357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5DFA93-5010-42E0-003D-F62772A4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51C956-B8B6-4A6A-C94B-E09696C2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47CB-F4F5-4A51-A957-E7AE6327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242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8FD145-719F-1278-B732-F4485003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30D6-C0AE-4163-B196-55FCA12FF357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B81D3C-D9BE-E0FB-9492-2200D693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228E11-B8B0-36EB-9D3C-A3BC4D77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47CB-F4F5-4A51-A957-E7AE6327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90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32726-9FB7-7373-4319-ECA6B933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323D6-D893-AB43-A0E7-0BD1AE78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1D492C-094F-EFD8-0092-D541B09B2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ED7E2E-B95B-D123-E227-6387F0BC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30D6-C0AE-4163-B196-55FCA12FF357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3945E8-EB99-3C00-39A3-D7B84571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28BC6-B4EB-FF5E-8BB5-6334471C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47CB-F4F5-4A51-A957-E7AE6327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390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A008F-F619-486A-ED46-13580F99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CB0FB7-1B87-2AAC-BDEB-9D60843E5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02D7BB-9AE5-1F46-07D6-02C1ABD5D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43F32F-98DC-C2F4-82B5-124985B6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30D6-C0AE-4163-B196-55FCA12FF357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99B49B-9733-EDFA-B821-9F501511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7012A8-94FD-A8F1-AAD0-151321C7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47CB-F4F5-4A51-A957-E7AE6327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329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9ED0B2-74B1-A761-BF34-D68BB3BE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02339-8419-0004-1DC7-1E86D7B0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D07481-120F-9500-CEEC-5B9BCB221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B30D6-C0AE-4163-B196-55FCA12FF357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8DA5DD-08CA-2217-2990-EA3F67010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BB7FDC-F138-2A9A-B701-C01EC59B2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A147CB-F4F5-4A51-A957-E7AE6327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8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C646817-856A-DB81-A76C-17255AC024A8}"/>
              </a:ext>
            </a:extLst>
          </p:cNvPr>
          <p:cNvSpPr/>
          <p:nvPr/>
        </p:nvSpPr>
        <p:spPr>
          <a:xfrm>
            <a:off x="-129309" y="249380"/>
            <a:ext cx="12025745" cy="6724073"/>
          </a:xfrm>
          <a:prstGeom prst="roundRect">
            <a:avLst>
              <a:gd name="adj" fmla="val 3187"/>
            </a:avLst>
          </a:prstGeom>
          <a:solidFill>
            <a:srgbClr val="0098F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5BAFEFD-B2B7-95E3-8279-7415964B2838}"/>
              </a:ext>
            </a:extLst>
          </p:cNvPr>
          <p:cNvSpPr/>
          <p:nvPr/>
        </p:nvSpPr>
        <p:spPr>
          <a:xfrm>
            <a:off x="406401" y="101600"/>
            <a:ext cx="3911076" cy="1487055"/>
          </a:xfrm>
          <a:prstGeom prst="roundRect">
            <a:avLst/>
          </a:prstGeom>
          <a:gradFill>
            <a:gsLst>
              <a:gs pos="100000">
                <a:srgbClr val="00F0AB"/>
              </a:gs>
              <a:gs pos="100000">
                <a:srgbClr val="00F0AB"/>
              </a:gs>
              <a:gs pos="100000">
                <a:srgbClr val="00F0AB"/>
              </a:gs>
              <a:gs pos="100000">
                <a:srgbClr val="00F0AB"/>
              </a:gs>
              <a:gs pos="100000">
                <a:srgbClr val="00F0AB"/>
              </a:gs>
              <a:gs pos="62000">
                <a:srgbClr val="00E4F0"/>
              </a:gs>
              <a:gs pos="0">
                <a:srgbClr val="0098F0"/>
              </a:gs>
            </a:gsLst>
            <a:lin ang="5400000" scaled="1"/>
          </a:gradFill>
          <a:ln>
            <a:noFill/>
          </a:ln>
          <a:effectLst>
            <a:outerShdw blurRad="1905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Comercio mexicano entre 1993 y 2022</a:t>
            </a:r>
          </a:p>
        </p:txBody>
      </p:sp>
    </p:spTree>
    <p:extLst>
      <p:ext uri="{BB962C8B-B14F-4D97-AF65-F5344CB8AC3E}">
        <p14:creationId xmlns:p14="http://schemas.microsoft.com/office/powerpoint/2010/main" val="2552278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AVENDA�O GARCIA LUIS ANGEL</dc:creator>
  <cp:lastModifiedBy>AVENDA�O GARCIA LUIS ANGEL</cp:lastModifiedBy>
  <cp:revision>2</cp:revision>
  <dcterms:created xsi:type="dcterms:W3CDTF">2024-07-13T20:22:58Z</dcterms:created>
  <dcterms:modified xsi:type="dcterms:W3CDTF">2024-07-13T21:53:13Z</dcterms:modified>
</cp:coreProperties>
</file>