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378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6A4A7-B239-0D34-CF83-D57617F3F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A94D96-23F3-6444-BD34-0D3A9C912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BA1645-0E28-C471-CB08-25784F65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BC2-D5B2-41DC-9BE6-6542A2CFB601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FAF160-E454-B5C8-DD39-72DEAC14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38D3E1-5D23-0882-EF48-F830F58D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B7A5-6FF9-4CD3-AB17-CA0C960957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642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C3939-432E-6442-8621-0E8A349F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0D4119-9A92-CDA7-B7FA-4E00F4FF8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7EA31C-EE02-7ED7-E3DF-17BC5228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BC2-D5B2-41DC-9BE6-6542A2CFB601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9DB54-446E-B11F-69DB-0A9F7A99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B0B95-A594-03E2-608F-64F5EFFD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B7A5-6FF9-4CD3-AB17-CA0C960957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44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8C35C2-9D6E-3466-02D7-13E3975EE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97D68B-F2ED-81CF-34C5-F152257FC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8DBAD-CDC4-FACF-4F04-8CAD5411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BC2-D5B2-41DC-9BE6-6542A2CFB601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49FDB4-0741-DC45-0214-13DC5B1E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B0F419-C9BC-D069-1980-C1AD9B21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B7A5-6FF9-4CD3-AB17-CA0C960957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95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DA620-1D74-55B8-C381-7AB8DD5E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C756D-1110-90BA-6A56-AFBD91CE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559EE6-3EC4-010C-25BB-B58A949F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BC2-D5B2-41DC-9BE6-6542A2CFB601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B9E44-19DF-95C2-E7F1-3FCD8AF2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5267B8-C4EF-7395-6A37-3B4C0FA9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B7A5-6FF9-4CD3-AB17-CA0C960957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397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6921F-93E3-F12B-F9C1-9ABEECB2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F14AFD-7417-12AA-FA7F-5F87E3C84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20F2D7-E37C-C223-A4AE-70130497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BC2-D5B2-41DC-9BE6-6542A2CFB601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8ABED-7E35-842D-F2C8-08A5EC98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FED252-C7A2-B549-CE95-0069AEB2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B7A5-6FF9-4CD3-AB17-CA0C960957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35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E03AE-CE60-6B4A-F776-508A23C8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635AC1-3373-7ED2-F761-EBFD34FAA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AE95DC-E811-AD6B-B8EC-53335493C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A7C8FA-3EAA-5DED-D628-D5B7EC11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BC2-D5B2-41DC-9BE6-6542A2CFB601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0716DD-E703-DE4B-50F5-69E599FC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86A4CC-B3E1-3795-E171-DB310911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B7A5-6FF9-4CD3-AB17-CA0C960957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714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D30DC-309F-ED9D-C00D-3519D160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4EC989-2207-2711-1CE2-5E4F38AE1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FE9DAF-D464-845D-C3B7-C9DFD6D2A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68AA04-961C-4B47-F6FF-487E93E56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041940-1C81-511D-7A4F-D6CC997EE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4AACE9C-74CB-6275-ADA4-D436B7E5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BC2-D5B2-41DC-9BE6-6542A2CFB601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7C6E46-F737-B948-2FDB-ECB2739C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7D7650-B86F-D835-291F-36861982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B7A5-6FF9-4CD3-AB17-CA0C960957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00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18BF7-2A1B-87CD-A31C-8FE0D1F8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B9D32B-A33F-D224-9BDA-AE613F06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BC2-D5B2-41DC-9BE6-6542A2CFB601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6529BE-FC1B-085C-3CE3-D66E494C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7CB75D-80E3-B619-C3A6-198E849A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B7A5-6FF9-4CD3-AB17-CA0C960957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72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1C16D2-F795-F5AA-D763-C4349D0A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BC2-D5B2-41DC-9BE6-6542A2CFB601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6AEDCA-DEFA-30B1-B142-DB376B0B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7376EA-112A-7171-E5B6-7F565877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B7A5-6FF9-4CD3-AB17-CA0C960957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98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4EBC9-E1C2-292E-CE78-6932EBA9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38510F-0E53-2087-0841-0F9C2A09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22F845-6723-123C-5849-A0B07445B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5CB628-31A1-87E9-7067-661A8069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BC2-D5B2-41DC-9BE6-6542A2CFB601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D8D94B-69D1-8AAB-E48A-A1531A1F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D2459B-E77D-DED4-4138-10D11AE3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B7A5-6FF9-4CD3-AB17-CA0C960957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714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9E7BE-9DCE-2CD2-6DDF-6B0E769F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975CC5-8738-3233-B4AC-E38FFA3DB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20279B-A79A-7C58-FBEC-0C3201130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C15CF1-D1FE-8819-B155-1728FA34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FBC2-D5B2-41DC-9BE6-6542A2CFB601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D324C3-8E54-EF83-7B7E-47EFA627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9E03C-75BB-D2A9-3705-BA3556F5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B7A5-6FF9-4CD3-AB17-CA0C960957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253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E8A767-AAB2-A42A-94AE-B86C9726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FA8806-E510-A18E-6526-31EB13EDD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5074BC-ACFD-7A49-7C35-E9645406B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FFBC2-D5B2-41DC-9BE6-6542A2CFB601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B5923D-28D9-D4BD-409A-6770280FB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F8BF2C-8C56-CA36-46CC-34866274C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6B7A5-6FF9-4CD3-AB17-CA0C960957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464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grama de flujo: documento 7">
            <a:extLst>
              <a:ext uri="{FF2B5EF4-FFF2-40B4-BE49-F238E27FC236}">
                <a16:creationId xmlns:a16="http://schemas.microsoft.com/office/drawing/2014/main" id="{49E7404F-9EB2-0CD8-6635-09BECE0922D9}"/>
              </a:ext>
            </a:extLst>
          </p:cNvPr>
          <p:cNvSpPr/>
          <p:nvPr/>
        </p:nvSpPr>
        <p:spPr>
          <a:xfrm rot="18204708" flipV="1">
            <a:off x="7679681" y="2667586"/>
            <a:ext cx="8185259" cy="4744122"/>
          </a:xfrm>
          <a:prstGeom prst="flowChartDocument">
            <a:avLst/>
          </a:prstGeom>
          <a:solidFill>
            <a:srgbClr val="FA8072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Diagrama de flujo: documento 8">
            <a:extLst>
              <a:ext uri="{FF2B5EF4-FFF2-40B4-BE49-F238E27FC236}">
                <a16:creationId xmlns:a16="http://schemas.microsoft.com/office/drawing/2014/main" id="{144A0C00-CDB5-E48D-451D-670384AB0684}"/>
              </a:ext>
            </a:extLst>
          </p:cNvPr>
          <p:cNvSpPr/>
          <p:nvPr/>
        </p:nvSpPr>
        <p:spPr>
          <a:xfrm rot="20256793" flipH="1" flipV="1">
            <a:off x="8098315" y="5078893"/>
            <a:ext cx="4859626" cy="4744122"/>
          </a:xfrm>
          <a:prstGeom prst="flowChartDocument">
            <a:avLst/>
          </a:prstGeom>
          <a:gradFill>
            <a:gsLst>
              <a:gs pos="14000">
                <a:srgbClr val="FA8072">
                  <a:alpha val="85000"/>
                </a:srgbClr>
              </a:gs>
              <a:gs pos="79000">
                <a:srgbClr val="FA8072">
                  <a:alpha val="8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717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BREIDDY SAUR CRUZ GARCÍA</dc:creator>
  <cp:lastModifiedBy>BREIDDY SAUR CRUZ GARCÍA</cp:lastModifiedBy>
  <cp:revision>2</cp:revision>
  <dcterms:created xsi:type="dcterms:W3CDTF">2023-05-01T19:57:05Z</dcterms:created>
  <dcterms:modified xsi:type="dcterms:W3CDTF">2023-05-01T22:29:38Z</dcterms:modified>
</cp:coreProperties>
</file>