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342" r:id="rId8"/>
    <p:sldId id="34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344" r:id="rId21"/>
    <p:sldId id="278" r:id="rId22"/>
    <p:sldId id="345" r:id="rId23"/>
    <p:sldId id="346" r:id="rId24"/>
    <p:sldId id="347" r:id="rId25"/>
    <p:sldId id="282" r:id="rId26"/>
    <p:sldId id="349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02A26"/>
        </a:solidFill>
        <a:effectLst/>
        <a:uFillTx/>
        <a:latin typeface="Adelle Sans"/>
        <a:ea typeface="Adelle Sans"/>
        <a:cs typeface="Adelle Sans"/>
        <a:sym typeface="Adelle San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02A26"/>
        </a:solidFill>
        <a:effectLst/>
        <a:uFillTx/>
        <a:latin typeface="Adelle Sans"/>
        <a:ea typeface="Adelle Sans"/>
        <a:cs typeface="Adelle Sans"/>
        <a:sym typeface="Adelle San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02A26"/>
        </a:solidFill>
        <a:effectLst/>
        <a:uFillTx/>
        <a:latin typeface="Adelle Sans"/>
        <a:ea typeface="Adelle Sans"/>
        <a:cs typeface="Adelle Sans"/>
        <a:sym typeface="Adelle San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02A26"/>
        </a:solidFill>
        <a:effectLst/>
        <a:uFillTx/>
        <a:latin typeface="Adelle Sans"/>
        <a:ea typeface="Adelle Sans"/>
        <a:cs typeface="Adelle Sans"/>
        <a:sym typeface="Adelle San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02A26"/>
        </a:solidFill>
        <a:effectLst/>
        <a:uFillTx/>
        <a:latin typeface="Adelle Sans"/>
        <a:ea typeface="Adelle Sans"/>
        <a:cs typeface="Adelle Sans"/>
        <a:sym typeface="Adelle San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02A26"/>
        </a:solidFill>
        <a:effectLst/>
        <a:uFillTx/>
        <a:latin typeface="Adelle Sans"/>
        <a:ea typeface="Adelle Sans"/>
        <a:cs typeface="Adelle Sans"/>
        <a:sym typeface="Adelle San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02A26"/>
        </a:solidFill>
        <a:effectLst/>
        <a:uFillTx/>
        <a:latin typeface="Adelle Sans"/>
        <a:ea typeface="Adelle Sans"/>
        <a:cs typeface="Adelle Sans"/>
        <a:sym typeface="Adelle San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02A26"/>
        </a:solidFill>
        <a:effectLst/>
        <a:uFillTx/>
        <a:latin typeface="Adelle Sans"/>
        <a:ea typeface="Adelle Sans"/>
        <a:cs typeface="Adelle Sans"/>
        <a:sym typeface="Adelle San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02A26"/>
        </a:solidFill>
        <a:effectLst/>
        <a:uFillTx/>
        <a:latin typeface="Adelle Sans"/>
        <a:ea typeface="Adelle Sans"/>
        <a:cs typeface="Adelle Sans"/>
        <a:sym typeface="Adelle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ather Eng" initials="HE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delle Sans"/>
          <a:ea typeface="Adelle Sans"/>
          <a:cs typeface="Adelle Sans"/>
        </a:font>
        <a:srgbClr val="302A26"/>
      </a:tcTxStyle>
      <a:tcStyle>
        <a:tcBdr>
          <a:left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insideV>
        </a:tcBdr>
        <a:fill>
          <a:solidFill>
            <a:srgbClr val="F6CBCC"/>
          </a:solidFill>
        </a:fill>
      </a:tcStyle>
    </a:wholeTbl>
    <a:band2H>
      <a:tcTxStyle/>
      <a:tcStyle>
        <a:tcBdr/>
        <a:fill>
          <a:solidFill>
            <a:srgbClr val="FBE7E7"/>
          </a:solidFill>
        </a:fill>
      </a:tcStyle>
    </a:band2H>
    <a:firstCol>
      <a:tcTxStyle b="on" i="off">
        <a:font>
          <a:latin typeface="Adelle Sans"/>
          <a:ea typeface="Adelle Sans"/>
          <a:cs typeface="Adelle Sans"/>
        </a:font>
        <a:schemeClr val="accent5">
          <a:satOff val="-4761"/>
          <a:lumOff val="4117"/>
        </a:schemeClr>
      </a:tcTxStyle>
      <a:tcStyle>
        <a:tcBdr>
          <a:left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delle Sans"/>
          <a:ea typeface="Adelle Sans"/>
          <a:cs typeface="Adelle Sans"/>
        </a:font>
        <a:schemeClr val="accent5">
          <a:satOff val="-4761"/>
          <a:lumOff val="4117"/>
        </a:schemeClr>
      </a:tcTxStyle>
      <a:tcStyle>
        <a:tcBdr>
          <a:left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delle Sans"/>
          <a:ea typeface="Adelle Sans"/>
          <a:cs typeface="Adelle Sans"/>
        </a:font>
        <a:schemeClr val="accent5">
          <a:satOff val="-4761"/>
          <a:lumOff val="4117"/>
        </a:schemeClr>
      </a:tcTxStyle>
      <a:tcStyle>
        <a:tcBdr>
          <a:left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delle Sans"/>
          <a:ea typeface="Adelle Sans"/>
          <a:cs typeface="Adelle Sans"/>
        </a:font>
        <a:srgbClr val="302A26"/>
      </a:tcTxStyle>
      <a:tcStyle>
        <a:tcBdr>
          <a:left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insideV>
        </a:tcBdr>
        <a:fill>
          <a:solidFill>
            <a:srgbClr val="FBF5D2"/>
          </a:solidFill>
        </a:fill>
      </a:tcStyle>
    </a:wholeTbl>
    <a:band2H>
      <a:tcTxStyle/>
      <a:tcStyle>
        <a:tcBdr/>
        <a:fill>
          <a:solidFill>
            <a:srgbClr val="FDFAEA"/>
          </a:solidFill>
        </a:fill>
      </a:tcStyle>
    </a:band2H>
    <a:firstCol>
      <a:tcTxStyle b="on" i="off">
        <a:font>
          <a:latin typeface="Adelle Sans"/>
          <a:ea typeface="Adelle Sans"/>
          <a:cs typeface="Adelle Sans"/>
        </a:font>
        <a:schemeClr val="accent5">
          <a:satOff val="-4761"/>
          <a:lumOff val="4117"/>
        </a:schemeClr>
      </a:tcTxStyle>
      <a:tcStyle>
        <a:tcBdr>
          <a:left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delle Sans"/>
          <a:ea typeface="Adelle Sans"/>
          <a:cs typeface="Adelle Sans"/>
        </a:font>
        <a:schemeClr val="accent5">
          <a:satOff val="-4761"/>
          <a:lumOff val="4117"/>
        </a:schemeClr>
      </a:tcTxStyle>
      <a:tcStyle>
        <a:tcBdr>
          <a:left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delle Sans"/>
          <a:ea typeface="Adelle Sans"/>
          <a:cs typeface="Adelle Sans"/>
        </a:font>
        <a:schemeClr val="accent5">
          <a:satOff val="-4761"/>
          <a:lumOff val="4117"/>
        </a:schemeClr>
      </a:tcTxStyle>
      <a:tcStyle>
        <a:tcBdr>
          <a:left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delle Sans"/>
          <a:ea typeface="Adelle Sans"/>
          <a:cs typeface="Adelle Sans"/>
        </a:font>
        <a:srgbClr val="302A26"/>
      </a:tcTxStyle>
      <a:tcStyle>
        <a:tcBdr>
          <a:left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insideV>
        </a:tcBdr>
        <a:fill>
          <a:solidFill>
            <a:srgbClr val="F6CBCC"/>
          </a:solidFill>
        </a:fill>
      </a:tcStyle>
    </a:wholeTbl>
    <a:band2H>
      <a:tcTxStyle/>
      <a:tcStyle>
        <a:tcBdr/>
        <a:fill>
          <a:solidFill>
            <a:srgbClr val="FBE7E7"/>
          </a:solidFill>
        </a:fill>
      </a:tcStyle>
    </a:band2H>
    <a:firstCol>
      <a:tcTxStyle b="on" i="off">
        <a:font>
          <a:latin typeface="Adelle Sans"/>
          <a:ea typeface="Adelle Sans"/>
          <a:cs typeface="Adelle Sans"/>
        </a:font>
        <a:schemeClr val="accent5">
          <a:satOff val="-4761"/>
          <a:lumOff val="4117"/>
        </a:schemeClr>
      </a:tcTxStyle>
      <a:tcStyle>
        <a:tcBdr>
          <a:left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delle Sans"/>
          <a:ea typeface="Adelle Sans"/>
          <a:cs typeface="Adelle Sans"/>
        </a:font>
        <a:schemeClr val="accent5">
          <a:satOff val="-4761"/>
          <a:lumOff val="4117"/>
        </a:schemeClr>
      </a:tcTxStyle>
      <a:tcStyle>
        <a:tcBdr>
          <a:left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delle Sans"/>
          <a:ea typeface="Adelle Sans"/>
          <a:cs typeface="Adelle Sans"/>
        </a:font>
        <a:schemeClr val="accent5">
          <a:satOff val="-4761"/>
          <a:lumOff val="4117"/>
        </a:schemeClr>
      </a:tcTxStyle>
      <a:tcStyle>
        <a:tcBdr>
          <a:left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delle Sans"/>
          <a:ea typeface="Adelle Sans"/>
          <a:cs typeface="Adelle Sans"/>
        </a:font>
        <a:srgbClr val="302A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chemeClr val="accent5">
              <a:satOff val="-4761"/>
              <a:lumOff val="4117"/>
            </a:schemeClr>
          </a:solidFill>
        </a:fill>
      </a:tcStyle>
    </a:band2H>
    <a:firstCol>
      <a:tcTxStyle b="on" i="off">
        <a:font>
          <a:latin typeface="Adelle Sans"/>
          <a:ea typeface="Adelle Sans"/>
          <a:cs typeface="Adelle Sans"/>
        </a:font>
        <a:schemeClr val="accent5">
          <a:satOff val="-4761"/>
          <a:lumOff val="4117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delle Sans"/>
          <a:ea typeface="Adelle Sans"/>
          <a:cs typeface="Adelle Sans"/>
        </a:font>
        <a:srgbClr val="302A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02A26"/>
              </a:solidFill>
              <a:prstDash val="solid"/>
              <a:round/>
            </a:ln>
          </a:top>
          <a:bottom>
            <a:ln w="25400" cap="flat">
              <a:solidFill>
                <a:srgbClr val="302A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satOff val="-4761"/>
              <a:lumOff val="4117"/>
            </a:schemeClr>
          </a:solidFill>
        </a:fill>
      </a:tcStyle>
    </a:lastRow>
    <a:firstRow>
      <a:tcTxStyle b="on" i="off">
        <a:font>
          <a:latin typeface="Adelle Sans"/>
          <a:ea typeface="Adelle Sans"/>
          <a:cs typeface="Adelle Sans"/>
        </a:font>
        <a:schemeClr val="accent5">
          <a:satOff val="-4761"/>
          <a:lumOff val="4117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02A26"/>
              </a:solidFill>
              <a:prstDash val="solid"/>
              <a:round/>
            </a:ln>
          </a:top>
          <a:bottom>
            <a:ln w="25400" cap="flat">
              <a:solidFill>
                <a:srgbClr val="302A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delle Sans"/>
          <a:ea typeface="Adelle Sans"/>
          <a:cs typeface="Adelle Sans"/>
        </a:font>
        <a:srgbClr val="302A26"/>
      </a:tcTxStyle>
      <a:tcStyle>
        <a:tcBdr>
          <a:left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insideV>
        </a:tcBdr>
        <a:fill>
          <a:solidFill>
            <a:srgbClr val="CC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delle Sans"/>
          <a:ea typeface="Adelle Sans"/>
          <a:cs typeface="Adelle Sans"/>
        </a:font>
        <a:schemeClr val="accent5">
          <a:satOff val="-4761"/>
          <a:lumOff val="4117"/>
        </a:schemeClr>
      </a:tcTxStyle>
      <a:tcStyle>
        <a:tcBdr>
          <a:left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insideV>
        </a:tcBdr>
        <a:fill>
          <a:solidFill>
            <a:srgbClr val="302A26"/>
          </a:solidFill>
        </a:fill>
      </a:tcStyle>
    </a:firstCol>
    <a:lastRow>
      <a:tcTxStyle b="on" i="off">
        <a:font>
          <a:latin typeface="Adelle Sans"/>
          <a:ea typeface="Adelle Sans"/>
          <a:cs typeface="Adelle Sans"/>
        </a:font>
        <a:schemeClr val="accent5">
          <a:satOff val="-4761"/>
          <a:lumOff val="4117"/>
        </a:schemeClr>
      </a:tcTxStyle>
      <a:tcStyle>
        <a:tcBdr>
          <a:left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insideV>
        </a:tcBdr>
        <a:fill>
          <a:solidFill>
            <a:srgbClr val="302A26"/>
          </a:solidFill>
        </a:fill>
      </a:tcStyle>
    </a:lastRow>
    <a:firstRow>
      <a:tcTxStyle b="on" i="off">
        <a:font>
          <a:latin typeface="Adelle Sans"/>
          <a:ea typeface="Adelle Sans"/>
          <a:cs typeface="Adelle Sans"/>
        </a:font>
        <a:schemeClr val="accent5">
          <a:satOff val="-4761"/>
          <a:lumOff val="4117"/>
        </a:schemeClr>
      </a:tcTxStyle>
      <a:tcStyle>
        <a:tcBdr>
          <a:left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satOff val="-4761"/>
                  <a:lumOff val="4117"/>
                </a:schemeClr>
              </a:solidFill>
              <a:prstDash val="solid"/>
              <a:round/>
            </a:ln>
          </a:insideV>
        </a:tcBdr>
        <a:fill>
          <a:solidFill>
            <a:srgbClr val="302A2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delle Sans"/>
          <a:ea typeface="Adelle Sans"/>
          <a:cs typeface="Adelle Sans"/>
        </a:font>
        <a:srgbClr val="302A26"/>
      </a:tcTxStyle>
      <a:tcStyle>
        <a:tcBdr>
          <a:left>
            <a:ln w="12700" cap="flat">
              <a:solidFill>
                <a:srgbClr val="302A26"/>
              </a:solidFill>
              <a:prstDash val="solid"/>
              <a:round/>
            </a:ln>
          </a:left>
          <a:right>
            <a:ln w="12700" cap="flat">
              <a:solidFill>
                <a:srgbClr val="302A26"/>
              </a:solidFill>
              <a:prstDash val="solid"/>
              <a:round/>
            </a:ln>
          </a:right>
          <a:top>
            <a:ln w="12700" cap="flat">
              <a:solidFill>
                <a:srgbClr val="302A26"/>
              </a:solidFill>
              <a:prstDash val="solid"/>
              <a:round/>
            </a:ln>
          </a:top>
          <a:bottom>
            <a:ln w="12700" cap="flat">
              <a:solidFill>
                <a:srgbClr val="302A26"/>
              </a:solidFill>
              <a:prstDash val="solid"/>
              <a:round/>
            </a:ln>
          </a:bottom>
          <a:insideH>
            <a:ln w="12700" cap="flat">
              <a:solidFill>
                <a:srgbClr val="302A26"/>
              </a:solidFill>
              <a:prstDash val="solid"/>
              <a:round/>
            </a:ln>
          </a:insideH>
          <a:insideV>
            <a:ln w="12700" cap="flat">
              <a:solidFill>
                <a:srgbClr val="302A26"/>
              </a:solidFill>
              <a:prstDash val="solid"/>
              <a:round/>
            </a:ln>
          </a:insideV>
        </a:tcBdr>
        <a:fill>
          <a:solidFill>
            <a:srgbClr val="302A26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5">
              <a:satOff val="-4761"/>
              <a:lumOff val="4117"/>
            </a:schemeClr>
          </a:solidFill>
        </a:fill>
      </a:tcStyle>
    </a:band2H>
    <a:firstCol>
      <a:tcTxStyle b="on" i="off">
        <a:font>
          <a:latin typeface="Adelle Sans"/>
          <a:ea typeface="Adelle Sans"/>
          <a:cs typeface="Adelle Sans"/>
        </a:font>
        <a:srgbClr val="302A26"/>
      </a:tcTxStyle>
      <a:tcStyle>
        <a:tcBdr>
          <a:left>
            <a:ln w="12700" cap="flat">
              <a:solidFill>
                <a:srgbClr val="302A26"/>
              </a:solidFill>
              <a:prstDash val="solid"/>
              <a:round/>
            </a:ln>
          </a:left>
          <a:right>
            <a:ln w="12700" cap="flat">
              <a:solidFill>
                <a:srgbClr val="302A26"/>
              </a:solidFill>
              <a:prstDash val="solid"/>
              <a:round/>
            </a:ln>
          </a:right>
          <a:top>
            <a:ln w="12700" cap="flat">
              <a:solidFill>
                <a:srgbClr val="302A26"/>
              </a:solidFill>
              <a:prstDash val="solid"/>
              <a:round/>
            </a:ln>
          </a:top>
          <a:bottom>
            <a:ln w="12700" cap="flat">
              <a:solidFill>
                <a:srgbClr val="302A26"/>
              </a:solidFill>
              <a:prstDash val="solid"/>
              <a:round/>
            </a:ln>
          </a:bottom>
          <a:insideH>
            <a:ln w="12700" cap="flat">
              <a:solidFill>
                <a:srgbClr val="302A26"/>
              </a:solidFill>
              <a:prstDash val="solid"/>
              <a:round/>
            </a:ln>
          </a:insideH>
          <a:insideV>
            <a:ln w="12700" cap="flat">
              <a:solidFill>
                <a:srgbClr val="302A26"/>
              </a:solidFill>
              <a:prstDash val="solid"/>
              <a:round/>
            </a:ln>
          </a:insideV>
        </a:tcBdr>
        <a:fill>
          <a:solidFill>
            <a:srgbClr val="302A26">
              <a:alpha val="20000"/>
            </a:srgbClr>
          </a:solidFill>
        </a:fill>
      </a:tcStyle>
    </a:firstCol>
    <a:lastRow>
      <a:tcTxStyle b="on" i="off">
        <a:font>
          <a:latin typeface="Adelle Sans"/>
          <a:ea typeface="Adelle Sans"/>
          <a:cs typeface="Adelle Sans"/>
        </a:font>
        <a:srgbClr val="302A26"/>
      </a:tcTxStyle>
      <a:tcStyle>
        <a:tcBdr>
          <a:left>
            <a:ln w="12700" cap="flat">
              <a:solidFill>
                <a:srgbClr val="302A26"/>
              </a:solidFill>
              <a:prstDash val="solid"/>
              <a:round/>
            </a:ln>
          </a:left>
          <a:right>
            <a:ln w="12700" cap="flat">
              <a:solidFill>
                <a:srgbClr val="302A26"/>
              </a:solidFill>
              <a:prstDash val="solid"/>
              <a:round/>
            </a:ln>
          </a:right>
          <a:top>
            <a:ln w="50800" cap="flat">
              <a:solidFill>
                <a:srgbClr val="302A26"/>
              </a:solidFill>
              <a:prstDash val="solid"/>
              <a:round/>
            </a:ln>
          </a:top>
          <a:bottom>
            <a:ln w="12700" cap="flat">
              <a:solidFill>
                <a:srgbClr val="302A26"/>
              </a:solidFill>
              <a:prstDash val="solid"/>
              <a:round/>
            </a:ln>
          </a:bottom>
          <a:insideH>
            <a:ln w="12700" cap="flat">
              <a:solidFill>
                <a:srgbClr val="302A26"/>
              </a:solidFill>
              <a:prstDash val="solid"/>
              <a:round/>
            </a:ln>
          </a:insideH>
          <a:insideV>
            <a:ln w="12700" cap="flat">
              <a:solidFill>
                <a:srgbClr val="302A2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delle Sans"/>
          <a:ea typeface="Adelle Sans"/>
          <a:cs typeface="Adelle Sans"/>
        </a:font>
        <a:srgbClr val="302A26"/>
      </a:tcTxStyle>
      <a:tcStyle>
        <a:tcBdr>
          <a:left>
            <a:ln w="12700" cap="flat">
              <a:solidFill>
                <a:srgbClr val="302A26"/>
              </a:solidFill>
              <a:prstDash val="solid"/>
              <a:round/>
            </a:ln>
          </a:left>
          <a:right>
            <a:ln w="12700" cap="flat">
              <a:solidFill>
                <a:srgbClr val="302A26"/>
              </a:solidFill>
              <a:prstDash val="solid"/>
              <a:round/>
            </a:ln>
          </a:right>
          <a:top>
            <a:ln w="12700" cap="flat">
              <a:solidFill>
                <a:srgbClr val="302A26"/>
              </a:solidFill>
              <a:prstDash val="solid"/>
              <a:round/>
            </a:ln>
          </a:top>
          <a:bottom>
            <a:ln w="25400" cap="flat">
              <a:solidFill>
                <a:srgbClr val="302A26"/>
              </a:solidFill>
              <a:prstDash val="solid"/>
              <a:round/>
            </a:ln>
          </a:bottom>
          <a:insideH>
            <a:ln w="12700" cap="flat">
              <a:solidFill>
                <a:srgbClr val="302A26"/>
              </a:solidFill>
              <a:prstDash val="solid"/>
              <a:round/>
            </a:ln>
          </a:insideH>
          <a:insideV>
            <a:ln w="12700" cap="flat">
              <a:solidFill>
                <a:srgbClr val="302A26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Shape 13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4" name="Shape 13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2730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7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11.png"/><Relationship Id="rId8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63548" y="1835405"/>
            <a:ext cx="8443081" cy="164393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 b="1">
                <a:solidFill>
                  <a:srgbClr val="302927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63548" y="3581398"/>
            <a:ext cx="8125581" cy="577133"/>
          </a:xfrm>
          <a:prstGeom prst="rect">
            <a:avLst/>
          </a:prstGeom>
        </p:spPr>
        <p:txBody>
          <a:bodyPr/>
          <a:lstStyle>
            <a:lvl1pPr>
              <a:defRPr sz="2400" i="1">
                <a:solidFill>
                  <a:srgbClr val="302927"/>
                </a:solidFill>
              </a:defRPr>
            </a:lvl1pPr>
            <a:lvl2pPr marL="0" indent="457200">
              <a:spcBef>
                <a:spcPts val="1800"/>
              </a:spcBef>
              <a:buClrTx/>
              <a:buSzTx/>
              <a:buNone/>
              <a:defRPr sz="2400" i="1">
                <a:solidFill>
                  <a:srgbClr val="302927"/>
                </a:solidFill>
              </a:defRPr>
            </a:lvl2pPr>
            <a:lvl3pPr marL="0" indent="914400">
              <a:spcBef>
                <a:spcPts val="1800"/>
              </a:spcBef>
              <a:buClrTx/>
              <a:buSzTx/>
              <a:buNone/>
              <a:defRPr sz="2400" i="1">
                <a:solidFill>
                  <a:srgbClr val="302927"/>
                </a:solidFill>
              </a:defRPr>
            </a:lvl3pPr>
            <a:lvl4pPr marL="0" indent="1371600">
              <a:spcBef>
                <a:spcPts val="1800"/>
              </a:spcBef>
              <a:buClrTx/>
              <a:buSzTx/>
              <a:buNone/>
              <a:defRPr sz="2400" i="1">
                <a:solidFill>
                  <a:srgbClr val="302927"/>
                </a:solidFill>
              </a:defRPr>
            </a:lvl4pPr>
            <a:lvl5pPr marL="0" indent="1828800">
              <a:spcBef>
                <a:spcPts val="1800"/>
              </a:spcBef>
              <a:buClrTx/>
              <a:buSzTx/>
              <a:buNone/>
              <a:defRPr sz="2400" i="1">
                <a:solidFill>
                  <a:srgbClr val="30292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/>
        </p:nvSpPr>
        <p:spPr>
          <a:xfrm rot="16200000">
            <a:off x="10213231" y="2507565"/>
            <a:ext cx="2638323" cy="1319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10786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B518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6200000">
            <a:off x="9015689" y="-7458"/>
            <a:ext cx="3168854" cy="3183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877"/>
                </a:moveTo>
                <a:lnTo>
                  <a:pt x="21600" y="21600"/>
                </a:lnTo>
                <a:lnTo>
                  <a:pt x="9003" y="21600"/>
                </a:lnTo>
                <a:lnTo>
                  <a:pt x="0" y="12650"/>
                </a:lnTo>
                <a:lnTo>
                  <a:pt x="12693" y="0"/>
                </a:lnTo>
                <a:lnTo>
                  <a:pt x="21600" y="887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 rot="16200000">
            <a:off x="7185104" y="1851104"/>
            <a:ext cx="5009993" cy="5003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15905" y="15905"/>
                </a:lnTo>
                <a:lnTo>
                  <a:pt x="10225" y="21600"/>
                </a:lnTo>
                <a:lnTo>
                  <a:pt x="2160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9633353" y="6026756"/>
            <a:ext cx="2101447" cy="3740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302A26"/>
                </a:solidFill>
                <a:latin typeface="Adelle Sans"/>
                <a:ea typeface="Adelle Sans"/>
                <a:cs typeface="Adelle Sans"/>
                <a:sym typeface="Adelle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 rot="16200000">
            <a:off x="4505326" y="-828683"/>
            <a:ext cx="6858001" cy="851535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grpSp>
        <p:nvGrpSpPr>
          <p:cNvPr id="172" name="Group 172"/>
          <p:cNvGrpSpPr/>
          <p:nvPr/>
        </p:nvGrpSpPr>
        <p:grpSpPr>
          <a:xfrm>
            <a:off x="7238999" y="-57885"/>
            <a:ext cx="4982031" cy="6915885"/>
            <a:chOff x="0" y="0"/>
            <a:chExt cx="4982029" cy="6915884"/>
          </a:xfrm>
        </p:grpSpPr>
        <p:sp>
          <p:nvSpPr>
            <p:cNvPr id="170" name="Shape 170"/>
            <p:cNvSpPr/>
            <p:nvPr/>
          </p:nvSpPr>
          <p:spPr>
            <a:xfrm rot="16200000" flipH="1">
              <a:off x="1501430" y="3435286"/>
              <a:ext cx="3791283" cy="3169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877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5309" y="0"/>
                  </a:lnTo>
                  <a:close/>
                </a:path>
              </a:pathLst>
            </a:custGeom>
            <a:solidFill>
              <a:schemeClr val="accent5">
                <a:satOff val="-4761"/>
                <a:lumOff val="4117"/>
                <a:alpha val="11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5">
                      <a:satOff val="-4761"/>
                      <a:lumOff val="4117"/>
                    </a:schemeClr>
                  </a:solidFill>
                </a:defRPr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 rot="16200000" flipH="1">
              <a:off x="-49032" y="49031"/>
              <a:ext cx="5080093" cy="4982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5">
                <a:satOff val="-4761"/>
                <a:lumOff val="4117"/>
                <a:alpha val="11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5">
                      <a:satOff val="-4761"/>
                      <a:lumOff val="4117"/>
                    </a:schemeClr>
                  </a:solidFill>
                </a:defRPr>
              </a:pPr>
              <a:endParaRPr/>
            </a:p>
          </p:txBody>
        </p:sp>
      </p:grp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5035551" y="451643"/>
            <a:ext cx="6832599" cy="59547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457200" indent="-457200">
              <a:buSzPct val="100000"/>
              <a:buAutoNum type="arabicPeriod"/>
              <a:defRPr sz="2400">
                <a:solidFill>
                  <a:schemeClr val="accent5">
                    <a:satOff val="-4761"/>
                    <a:lumOff val="4117"/>
                  </a:schemeClr>
                </a:solidFill>
              </a:defRPr>
            </a:lvl1pPr>
            <a:lvl2pPr marL="860954" indent="-230717">
              <a:buClrTx/>
              <a:defRPr sz="1800">
                <a:solidFill>
                  <a:schemeClr val="accent5">
                    <a:satOff val="-4761"/>
                    <a:lumOff val="4117"/>
                  </a:schemeClr>
                </a:solidFill>
              </a:defRPr>
            </a:lvl2pPr>
            <a:lvl3pPr marL="1173957" indent="-259557">
              <a:buClrTx/>
              <a:defRPr sz="1600">
                <a:solidFill>
                  <a:schemeClr val="accent5">
                    <a:satOff val="-4761"/>
                    <a:lumOff val="4117"/>
                  </a:schemeClr>
                </a:solidFill>
              </a:defRPr>
            </a:lvl3pPr>
            <a:lvl4pPr marL="1495198" indent="-296636">
              <a:buClrTx/>
              <a:defRPr sz="1400">
                <a:solidFill>
                  <a:schemeClr val="accent5">
                    <a:satOff val="-4761"/>
                    <a:lumOff val="4117"/>
                  </a:schemeClr>
                </a:solidFill>
              </a:defRPr>
            </a:lvl4pPr>
            <a:lvl5pPr marL="1322161" indent="-296636">
              <a:buClrTx/>
              <a:defRPr sz="1200">
                <a:solidFill>
                  <a:schemeClr val="accent5">
                    <a:satOff val="-4761"/>
                    <a:lumOff val="4117"/>
                  </a:scheme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Shape 174"/>
          <p:cNvSpPr/>
          <p:nvPr/>
        </p:nvSpPr>
        <p:spPr>
          <a:xfrm rot="18900000">
            <a:off x="2906494" y="2927351"/>
            <a:ext cx="1003301" cy="1003303"/>
          </a:xfrm>
          <a:prstGeom prst="rect">
            <a:avLst/>
          </a:prstGeom>
          <a:solidFill>
            <a:schemeClr val="accent5">
              <a:satOff val="-4761"/>
              <a:lumOff val="4117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1" y="2944015"/>
            <a:ext cx="3676651" cy="969964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76" name="Shape 176"/>
          <p:cNvSpPr/>
          <p:nvPr/>
        </p:nvSpPr>
        <p:spPr>
          <a:xfrm>
            <a:off x="10541000" y="6311900"/>
            <a:ext cx="1371600" cy="2441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302A26"/>
                </a:solidFill>
                <a:latin typeface="Adelle Sans"/>
                <a:ea typeface="Adelle Sans"/>
                <a:cs typeface="Adelle Sans"/>
                <a:sym typeface="Adelle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3_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/>
        </p:nvSpPr>
        <p:spPr>
          <a:xfrm rot="16200000">
            <a:off x="2665475" y="-2665476"/>
            <a:ext cx="6858000" cy="121889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401" name="Shape 401"/>
          <p:cNvSpPr>
            <a:spLocks noGrp="1"/>
          </p:cNvSpPr>
          <p:nvPr>
            <p:ph type="body" sz="quarter" idx="13"/>
          </p:nvPr>
        </p:nvSpPr>
        <p:spPr>
          <a:xfrm>
            <a:off x="-33836" y="1577552"/>
            <a:ext cx="3524798" cy="3817609"/>
          </a:xfrm>
          <a:prstGeom prst="rect">
            <a:avLst/>
          </a:prstGeom>
        </p:spPr>
        <p:txBody>
          <a:bodyPr lIns="22853" tIns="22853" rIns="22853" bIns="22853"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4700" b="1">
                <a:solidFill>
                  <a:srgbClr val="302A26">
                    <a:alpha val="9000"/>
                  </a:srgbClr>
                </a:solidFill>
                <a:latin typeface="HurmeGeometricSans3 SemiBold"/>
                <a:ea typeface="HurmeGeometricSans3 SemiBold"/>
                <a:cs typeface="HurmeGeometricSans3 SemiBold"/>
                <a:sym typeface="HurmeGeometricSans3 SemiBold"/>
              </a:defRPr>
            </a:lvl1pPr>
          </a:lstStyle>
          <a:p>
            <a:r>
              <a:t>1</a:t>
            </a:r>
          </a:p>
        </p:txBody>
      </p:sp>
      <p:sp>
        <p:nvSpPr>
          <p:cNvPr id="402" name="Shape 402"/>
          <p:cNvSpPr>
            <a:spLocks noGrp="1"/>
          </p:cNvSpPr>
          <p:nvPr>
            <p:ph type="body" idx="1"/>
          </p:nvPr>
        </p:nvSpPr>
        <p:spPr>
          <a:xfrm>
            <a:off x="5485348" y="451643"/>
            <a:ext cx="6249452" cy="595471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75000"/>
              </a:lnSpc>
              <a:spcBef>
                <a:spcPts val="0"/>
              </a:spcBef>
              <a:defRPr sz="8000" b="1">
                <a:solidFill>
                  <a:schemeClr val="accent5">
                    <a:satOff val="-4761"/>
                    <a:lumOff val="4117"/>
                  </a:schemeClr>
                </a:solidFill>
                <a:latin typeface="HurmeGeometricSans3 Bold"/>
                <a:ea typeface="HurmeGeometricSans3 Bold"/>
                <a:cs typeface="HurmeGeometricSans3 Bold"/>
                <a:sym typeface="HurmeGeometricSans3 Bold"/>
              </a:defRPr>
            </a:lvl1pPr>
            <a:lvl2pPr marL="1399294" indent="-769057">
              <a:lnSpc>
                <a:spcPct val="75000"/>
              </a:lnSpc>
              <a:spcBef>
                <a:spcPts val="0"/>
              </a:spcBef>
              <a:buClrTx/>
              <a:defRPr sz="8000" b="1">
                <a:solidFill>
                  <a:schemeClr val="accent5">
                    <a:satOff val="-4761"/>
                    <a:lumOff val="4117"/>
                  </a:schemeClr>
                </a:solidFill>
                <a:latin typeface="HurmeGeometricSans3 Bold"/>
                <a:ea typeface="HurmeGeometricSans3 Bold"/>
                <a:cs typeface="HurmeGeometricSans3 Bold"/>
                <a:sym typeface="HurmeGeometricSans3 Bold"/>
              </a:defRPr>
            </a:lvl2pPr>
            <a:lvl3pPr marL="1779589" indent="-865189">
              <a:lnSpc>
                <a:spcPct val="75000"/>
              </a:lnSpc>
              <a:spcBef>
                <a:spcPts val="0"/>
              </a:spcBef>
              <a:buClrTx/>
              <a:defRPr sz="8000" b="1">
                <a:solidFill>
                  <a:schemeClr val="accent5">
                    <a:satOff val="-4761"/>
                    <a:lumOff val="4117"/>
                  </a:schemeClr>
                </a:solidFill>
                <a:latin typeface="HurmeGeometricSans3 Bold"/>
                <a:ea typeface="HurmeGeometricSans3 Bold"/>
                <a:cs typeface="HurmeGeometricSans3 Bold"/>
                <a:sym typeface="HurmeGeometricSans3 Bold"/>
              </a:defRPr>
            </a:lvl3pPr>
            <a:lvl4pPr marL="2187350" indent="-988788">
              <a:lnSpc>
                <a:spcPct val="75000"/>
              </a:lnSpc>
              <a:spcBef>
                <a:spcPts val="0"/>
              </a:spcBef>
              <a:buClrTx/>
              <a:defRPr sz="8000" b="1">
                <a:solidFill>
                  <a:schemeClr val="accent5">
                    <a:satOff val="-4761"/>
                    <a:lumOff val="4117"/>
                  </a:schemeClr>
                </a:solidFill>
                <a:latin typeface="HurmeGeometricSans3 Bold"/>
                <a:ea typeface="HurmeGeometricSans3 Bold"/>
                <a:cs typeface="HurmeGeometricSans3 Bold"/>
                <a:sym typeface="HurmeGeometricSans3 Bold"/>
              </a:defRPr>
            </a:lvl4pPr>
            <a:lvl5pPr marL="2014313" indent="-988788">
              <a:lnSpc>
                <a:spcPct val="75000"/>
              </a:lnSpc>
              <a:spcBef>
                <a:spcPts val="0"/>
              </a:spcBef>
              <a:buClrTx/>
              <a:defRPr sz="8000" b="1">
                <a:solidFill>
                  <a:schemeClr val="accent5">
                    <a:satOff val="-4761"/>
                    <a:lumOff val="4117"/>
                  </a:schemeClr>
                </a:solidFill>
                <a:latin typeface="HurmeGeometricSans3 Bold"/>
                <a:ea typeface="HurmeGeometricSans3 Bold"/>
                <a:cs typeface="HurmeGeometricSans3 Bold"/>
                <a:sym typeface="HurmeGeometricSans3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07" name="Group 407"/>
          <p:cNvGrpSpPr/>
          <p:nvPr/>
        </p:nvGrpSpPr>
        <p:grpSpPr>
          <a:xfrm>
            <a:off x="8030026" y="0"/>
            <a:ext cx="4169232" cy="6915886"/>
            <a:chOff x="0" y="0"/>
            <a:chExt cx="4169230" cy="6915884"/>
          </a:xfrm>
        </p:grpSpPr>
        <p:grpSp>
          <p:nvGrpSpPr>
            <p:cNvPr id="405" name="Group 405"/>
            <p:cNvGrpSpPr/>
            <p:nvPr/>
          </p:nvGrpSpPr>
          <p:grpSpPr>
            <a:xfrm>
              <a:off x="-1" y="0"/>
              <a:ext cx="4169232" cy="6915886"/>
              <a:chOff x="0" y="0"/>
              <a:chExt cx="4169230" cy="6915885"/>
            </a:xfrm>
          </p:grpSpPr>
          <p:sp>
            <p:nvSpPr>
              <p:cNvPr id="403" name="Shape 403"/>
              <p:cNvSpPr/>
              <p:nvPr/>
            </p:nvSpPr>
            <p:spPr>
              <a:xfrm rot="16200000" flipH="1">
                <a:off x="688630" y="3435287"/>
                <a:ext cx="3791284" cy="3169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8877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5309" y="0"/>
                    </a:lnTo>
                    <a:close/>
                  </a:path>
                </a:pathLst>
              </a:custGeom>
              <a:solidFill>
                <a:schemeClr val="accent5">
                  <a:satOff val="-4761"/>
                  <a:lumOff val="4117"/>
                  <a:alpha val="1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5">
                        <a:satOff val="-4761"/>
                        <a:lumOff val="4117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404" name="Shape 404"/>
              <p:cNvSpPr/>
              <p:nvPr/>
            </p:nvSpPr>
            <p:spPr>
              <a:xfrm rot="16200000" flipH="1">
                <a:off x="182422" y="-182423"/>
                <a:ext cx="3804386" cy="4169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5">
                  <a:satOff val="-4761"/>
                  <a:lumOff val="4117"/>
                  <a:alpha val="1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5">
                        <a:satOff val="-4761"/>
                        <a:lumOff val="4117"/>
                      </a:schemeClr>
                    </a:solidFill>
                  </a:defRPr>
                </a:pPr>
                <a:endParaRPr/>
              </a:p>
            </p:txBody>
          </p:sp>
        </p:grpSp>
        <p:sp>
          <p:nvSpPr>
            <p:cNvPr id="406" name="Shape 406"/>
            <p:cNvSpPr/>
            <p:nvPr/>
          </p:nvSpPr>
          <p:spPr>
            <a:xfrm rot="16200000" flipH="1">
              <a:off x="-31974" y="2082430"/>
              <a:ext cx="5080093" cy="3322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11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5">
                <a:satOff val="-4761"/>
                <a:lumOff val="4117"/>
                <a:alpha val="1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5">
                      <a:satOff val="-4761"/>
                      <a:lumOff val="4117"/>
                    </a:schemeClr>
                  </a:solidFill>
                </a:defRPr>
              </a:pPr>
              <a:endParaRPr/>
            </a:p>
          </p:txBody>
        </p:sp>
      </p:grpSp>
      <p:sp>
        <p:nvSpPr>
          <p:cNvPr id="408" name="Shape 408"/>
          <p:cNvSpPr/>
          <p:nvPr/>
        </p:nvSpPr>
        <p:spPr>
          <a:xfrm>
            <a:off x="-1122753" y="577684"/>
            <a:ext cx="5702632" cy="5702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002" y="10800"/>
                </a:moveTo>
                <a:cubicBezTo>
                  <a:pt x="1002" y="16212"/>
                  <a:pt x="5388" y="20598"/>
                  <a:pt x="10800" y="20598"/>
                </a:cubicBezTo>
                <a:cubicBezTo>
                  <a:pt x="16212" y="20598"/>
                  <a:pt x="20598" y="16212"/>
                  <a:pt x="20598" y="10800"/>
                </a:cubicBezTo>
                <a:cubicBezTo>
                  <a:pt x="20598" y="5388"/>
                  <a:pt x="16212" y="1002"/>
                  <a:pt x="10800" y="1002"/>
                </a:cubicBezTo>
                <a:cubicBezTo>
                  <a:pt x="5388" y="1002"/>
                  <a:pt x="1002" y="5388"/>
                  <a:pt x="1002" y="10800"/>
                </a:cubicBezTo>
                <a:close/>
              </a:path>
            </a:pathLst>
          </a:custGeom>
          <a:solidFill>
            <a:srgbClr val="D62230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216">
              <a:defRPr sz="1400"/>
            </a:pP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10541000" y="6311900"/>
            <a:ext cx="1371600" cy="2441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0" name="Shape 410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302A26"/>
                </a:solidFill>
                <a:latin typeface="Adelle Sans"/>
                <a:ea typeface="Adelle Sans"/>
                <a:cs typeface="Adelle Sans"/>
                <a:sym typeface="Adelle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3_Title Slide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/>
        </p:nvSpPr>
        <p:spPr>
          <a:xfrm rot="16200000">
            <a:off x="2665475" y="-2665476"/>
            <a:ext cx="6858000" cy="12188953"/>
          </a:xfrm>
          <a:prstGeom prst="rect">
            <a:avLst/>
          </a:prstGeom>
          <a:solidFill>
            <a:srgbClr val="5CC3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grpSp>
        <p:nvGrpSpPr>
          <p:cNvPr id="422" name="Group 422"/>
          <p:cNvGrpSpPr/>
          <p:nvPr/>
        </p:nvGrpSpPr>
        <p:grpSpPr>
          <a:xfrm>
            <a:off x="8030026" y="0"/>
            <a:ext cx="4169232" cy="6915886"/>
            <a:chOff x="0" y="0"/>
            <a:chExt cx="4169230" cy="6915884"/>
          </a:xfrm>
        </p:grpSpPr>
        <p:grpSp>
          <p:nvGrpSpPr>
            <p:cNvPr id="420" name="Group 420"/>
            <p:cNvGrpSpPr/>
            <p:nvPr/>
          </p:nvGrpSpPr>
          <p:grpSpPr>
            <a:xfrm>
              <a:off x="-1" y="0"/>
              <a:ext cx="4169232" cy="6915886"/>
              <a:chOff x="0" y="0"/>
              <a:chExt cx="4169230" cy="6915885"/>
            </a:xfrm>
          </p:grpSpPr>
          <p:sp>
            <p:nvSpPr>
              <p:cNvPr id="418" name="Shape 418"/>
              <p:cNvSpPr/>
              <p:nvPr/>
            </p:nvSpPr>
            <p:spPr>
              <a:xfrm rot="16200000" flipH="1">
                <a:off x="688630" y="3435287"/>
                <a:ext cx="3791284" cy="3169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8877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5309" y="0"/>
                    </a:lnTo>
                    <a:close/>
                  </a:path>
                </a:pathLst>
              </a:custGeom>
              <a:solidFill>
                <a:schemeClr val="accent5">
                  <a:satOff val="-4761"/>
                  <a:lumOff val="4117"/>
                  <a:alpha val="9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5">
                        <a:satOff val="-4761"/>
                        <a:lumOff val="4117"/>
                      </a:schemeClr>
                    </a:solidFill>
                  </a:defRPr>
                </a:pPr>
                <a:endParaRPr/>
              </a:p>
            </p:txBody>
          </p:sp>
          <p:sp>
            <p:nvSpPr>
              <p:cNvPr id="419" name="Shape 419"/>
              <p:cNvSpPr/>
              <p:nvPr/>
            </p:nvSpPr>
            <p:spPr>
              <a:xfrm rot="16200000" flipH="1">
                <a:off x="182422" y="-182423"/>
                <a:ext cx="3804386" cy="4169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5">
                  <a:satOff val="-4761"/>
                  <a:lumOff val="4117"/>
                  <a:alpha val="9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5">
                        <a:satOff val="-4761"/>
                        <a:lumOff val="4117"/>
                      </a:schemeClr>
                    </a:solidFill>
                  </a:defRPr>
                </a:pPr>
                <a:endParaRPr/>
              </a:p>
            </p:txBody>
          </p:sp>
        </p:grpSp>
        <p:sp>
          <p:nvSpPr>
            <p:cNvPr id="421" name="Shape 421"/>
            <p:cNvSpPr/>
            <p:nvPr/>
          </p:nvSpPr>
          <p:spPr>
            <a:xfrm rot="16200000" flipH="1">
              <a:off x="-31974" y="2082430"/>
              <a:ext cx="5080093" cy="3322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11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5">
                <a:satOff val="-4761"/>
                <a:lumOff val="4117"/>
                <a:alpha val="9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5">
                      <a:satOff val="-4761"/>
                      <a:lumOff val="4117"/>
                    </a:schemeClr>
                  </a:solidFill>
                </a:defRPr>
              </a:pPr>
              <a:endParaRPr/>
            </a:p>
          </p:txBody>
        </p:sp>
      </p:grpSp>
      <p:sp>
        <p:nvSpPr>
          <p:cNvPr id="423" name="Shape 423"/>
          <p:cNvSpPr>
            <a:spLocks noGrp="1"/>
          </p:cNvSpPr>
          <p:nvPr>
            <p:ph type="body" sz="quarter" idx="13"/>
          </p:nvPr>
        </p:nvSpPr>
        <p:spPr>
          <a:xfrm>
            <a:off x="-33836" y="1577552"/>
            <a:ext cx="3524798" cy="3817609"/>
          </a:xfrm>
          <a:prstGeom prst="rect">
            <a:avLst/>
          </a:prstGeom>
        </p:spPr>
        <p:txBody>
          <a:bodyPr lIns="22853" tIns="22853" rIns="22853" bIns="22853" anchor="ctr"/>
          <a:lstStyle>
            <a:lvl1pPr algn="ctr" defTabSz="457109">
              <a:lnSpc>
                <a:spcPct val="100000"/>
              </a:lnSpc>
              <a:spcBef>
                <a:spcPts val="0"/>
              </a:spcBef>
              <a:defRPr sz="24700" b="1">
                <a:solidFill>
                  <a:srgbClr val="33BBBE"/>
                </a:solidFill>
                <a:latin typeface="HurmeGeometricSans3 SemiBold"/>
                <a:ea typeface="HurmeGeometricSans3 SemiBold"/>
                <a:cs typeface="HurmeGeometricSans3 SemiBold"/>
                <a:sym typeface="HurmeGeometricSans3 SemiBold"/>
              </a:defRPr>
            </a:lvl1pPr>
          </a:lstStyle>
          <a:p>
            <a:r>
              <a:t>2</a:t>
            </a:r>
          </a:p>
        </p:txBody>
      </p:sp>
      <p:sp>
        <p:nvSpPr>
          <p:cNvPr id="424" name="Shape 424"/>
          <p:cNvSpPr>
            <a:spLocks noGrp="1"/>
          </p:cNvSpPr>
          <p:nvPr>
            <p:ph type="body" idx="1"/>
          </p:nvPr>
        </p:nvSpPr>
        <p:spPr>
          <a:xfrm>
            <a:off x="5485348" y="451643"/>
            <a:ext cx="6249452" cy="595471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75000"/>
              </a:lnSpc>
              <a:spcBef>
                <a:spcPts val="0"/>
              </a:spcBef>
              <a:defRPr sz="8000" b="1">
                <a:solidFill>
                  <a:schemeClr val="accent5">
                    <a:satOff val="-4761"/>
                    <a:lumOff val="4117"/>
                  </a:schemeClr>
                </a:solidFill>
                <a:latin typeface="HurmeGeometricSans3 Bold"/>
                <a:ea typeface="HurmeGeometricSans3 Bold"/>
                <a:cs typeface="HurmeGeometricSans3 Bold"/>
                <a:sym typeface="HurmeGeometricSans3 Bold"/>
              </a:defRPr>
            </a:lvl1pPr>
            <a:lvl2pPr marL="1399294" indent="-769057">
              <a:lnSpc>
                <a:spcPct val="75000"/>
              </a:lnSpc>
              <a:spcBef>
                <a:spcPts val="0"/>
              </a:spcBef>
              <a:buClrTx/>
              <a:defRPr sz="8000" b="1">
                <a:solidFill>
                  <a:schemeClr val="accent5">
                    <a:satOff val="-4761"/>
                    <a:lumOff val="4117"/>
                  </a:schemeClr>
                </a:solidFill>
                <a:latin typeface="HurmeGeometricSans3 Bold"/>
                <a:ea typeface="HurmeGeometricSans3 Bold"/>
                <a:cs typeface="HurmeGeometricSans3 Bold"/>
                <a:sym typeface="HurmeGeometricSans3 Bold"/>
              </a:defRPr>
            </a:lvl2pPr>
            <a:lvl3pPr marL="1779589" indent="-865189">
              <a:lnSpc>
                <a:spcPct val="75000"/>
              </a:lnSpc>
              <a:spcBef>
                <a:spcPts val="0"/>
              </a:spcBef>
              <a:buClrTx/>
              <a:defRPr sz="8000" b="1">
                <a:solidFill>
                  <a:schemeClr val="accent5">
                    <a:satOff val="-4761"/>
                    <a:lumOff val="4117"/>
                  </a:schemeClr>
                </a:solidFill>
                <a:latin typeface="HurmeGeometricSans3 Bold"/>
                <a:ea typeface="HurmeGeometricSans3 Bold"/>
                <a:cs typeface="HurmeGeometricSans3 Bold"/>
                <a:sym typeface="HurmeGeometricSans3 Bold"/>
              </a:defRPr>
            </a:lvl3pPr>
            <a:lvl4pPr marL="2187350" indent="-988788">
              <a:lnSpc>
                <a:spcPct val="75000"/>
              </a:lnSpc>
              <a:spcBef>
                <a:spcPts val="0"/>
              </a:spcBef>
              <a:buClrTx/>
              <a:defRPr sz="8000" b="1">
                <a:solidFill>
                  <a:schemeClr val="accent5">
                    <a:satOff val="-4761"/>
                    <a:lumOff val="4117"/>
                  </a:schemeClr>
                </a:solidFill>
                <a:latin typeface="HurmeGeometricSans3 Bold"/>
                <a:ea typeface="HurmeGeometricSans3 Bold"/>
                <a:cs typeface="HurmeGeometricSans3 Bold"/>
                <a:sym typeface="HurmeGeometricSans3 Bold"/>
              </a:defRPr>
            </a:lvl4pPr>
            <a:lvl5pPr marL="2014313" indent="-988788">
              <a:lnSpc>
                <a:spcPct val="75000"/>
              </a:lnSpc>
              <a:spcBef>
                <a:spcPts val="0"/>
              </a:spcBef>
              <a:buClrTx/>
              <a:defRPr sz="8000" b="1">
                <a:solidFill>
                  <a:schemeClr val="accent5">
                    <a:satOff val="-4761"/>
                    <a:lumOff val="4117"/>
                  </a:schemeClr>
                </a:solidFill>
                <a:latin typeface="HurmeGeometricSans3 Bold"/>
                <a:ea typeface="HurmeGeometricSans3 Bold"/>
                <a:cs typeface="HurmeGeometricSans3 Bold"/>
                <a:sym typeface="HurmeGeometricSans3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5" name="Shape 425"/>
          <p:cNvSpPr/>
          <p:nvPr/>
        </p:nvSpPr>
        <p:spPr>
          <a:xfrm>
            <a:off x="-1122753" y="577684"/>
            <a:ext cx="5702632" cy="5702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002" y="10800"/>
                </a:moveTo>
                <a:cubicBezTo>
                  <a:pt x="1002" y="16212"/>
                  <a:pt x="5388" y="20598"/>
                  <a:pt x="10800" y="20598"/>
                </a:cubicBezTo>
                <a:cubicBezTo>
                  <a:pt x="16212" y="20598"/>
                  <a:pt x="20598" y="16212"/>
                  <a:pt x="20598" y="10800"/>
                </a:cubicBezTo>
                <a:cubicBezTo>
                  <a:pt x="20598" y="5388"/>
                  <a:pt x="16212" y="1002"/>
                  <a:pt x="10800" y="1002"/>
                </a:cubicBezTo>
                <a:cubicBezTo>
                  <a:pt x="5388" y="1002"/>
                  <a:pt x="1002" y="5388"/>
                  <a:pt x="1002" y="10800"/>
                </a:cubicBezTo>
                <a:close/>
              </a:path>
            </a:pathLst>
          </a:custGeom>
          <a:solidFill>
            <a:srgbClr val="04ACAC">
              <a:alpha val="3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defTabSz="914216"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10541000" y="6311900"/>
            <a:ext cx="1371600" cy="2441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7" name="Shape 427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302A26"/>
                </a:solidFill>
                <a:latin typeface="Adelle Sans"/>
                <a:ea typeface="Adelle Sans"/>
                <a:cs typeface="Adelle Sans"/>
                <a:sym typeface="Adelle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9" name="Shape 4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0" name="Shape 4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/>
        </p:nvSpPr>
        <p:spPr>
          <a:xfrm>
            <a:off x="-3175" y="6629400"/>
            <a:ext cx="12198350" cy="228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489" name="Shape 489"/>
          <p:cNvSpPr>
            <a:spLocks noGrp="1"/>
          </p:cNvSpPr>
          <p:nvPr>
            <p:ph type="sldNum" sz="quarter" idx="2"/>
          </p:nvPr>
        </p:nvSpPr>
        <p:spPr>
          <a:xfrm>
            <a:off x="241300" y="6626300"/>
            <a:ext cx="225933" cy="2438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90" name="Shape 4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1" name="Shape 4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</a:lvl1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9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1000" y="6307606"/>
            <a:ext cx="1371600" cy="2441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/>
        </p:nvSpPr>
        <p:spPr>
          <a:xfrm>
            <a:off x="-3175" y="6630827"/>
            <a:ext cx="121983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524" name="Shape 524"/>
          <p:cNvSpPr>
            <a:spLocks noGrp="1"/>
          </p:cNvSpPr>
          <p:nvPr>
            <p:ph type="sldNum" sz="quarter" idx="2"/>
          </p:nvPr>
        </p:nvSpPr>
        <p:spPr>
          <a:xfrm>
            <a:off x="241300" y="6626300"/>
            <a:ext cx="225933" cy="2438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25" name="Shape 525"/>
          <p:cNvSpPr>
            <a:spLocks noGrp="1"/>
          </p:cNvSpPr>
          <p:nvPr>
            <p:ph type="title"/>
          </p:nvPr>
        </p:nvSpPr>
        <p:spPr>
          <a:xfrm>
            <a:off x="838200" y="588772"/>
            <a:ext cx="10515600" cy="78232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26" name="Shape 526"/>
          <p:cNvSpPr>
            <a:spLocks noGrp="1"/>
          </p:cNvSpPr>
          <p:nvPr>
            <p:ph type="body" sz="half" idx="1"/>
          </p:nvPr>
        </p:nvSpPr>
        <p:spPr>
          <a:xfrm>
            <a:off x="838200" y="1941384"/>
            <a:ext cx="5102225" cy="40901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300"/>
              </a:spcBef>
            </a:lvl1pPr>
            <a:lvl2pPr>
              <a:buClrTx/>
            </a:lvl2pPr>
            <a:lvl3pPr marL="533400" indent="-133350">
              <a:buClrTx/>
            </a:lvl3pPr>
            <a:lvl4pPr marL="815686" indent="-187036">
              <a:buClrTx/>
              <a:defRPr sz="1200"/>
            </a:lvl4pPr>
            <a:lvl5pPr marL="1214293" indent="-188768">
              <a:buClrTx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7" name="Shape 527"/>
          <p:cNvSpPr>
            <a:spLocks noGrp="1"/>
          </p:cNvSpPr>
          <p:nvPr>
            <p:ph type="body" sz="quarter" idx="13"/>
          </p:nvPr>
        </p:nvSpPr>
        <p:spPr>
          <a:xfrm>
            <a:off x="838200" y="1209357"/>
            <a:ext cx="10515600" cy="61722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000" i="1"/>
            </a:pPr>
            <a:endParaRPr/>
          </a:p>
        </p:txBody>
      </p:sp>
      <p:pic>
        <p:nvPicPr>
          <p:cNvPr id="52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1000" y="6307606"/>
            <a:ext cx="1371600" cy="2441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Shape 1078"/>
          <p:cNvSpPr/>
          <p:nvPr/>
        </p:nvSpPr>
        <p:spPr>
          <a:xfrm>
            <a:off x="-3175" y="6630827"/>
            <a:ext cx="121983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1079" name="Shape 1079"/>
          <p:cNvSpPr>
            <a:spLocks noGrp="1"/>
          </p:cNvSpPr>
          <p:nvPr>
            <p:ph type="sldNum" sz="quarter" idx="2"/>
          </p:nvPr>
        </p:nvSpPr>
        <p:spPr>
          <a:xfrm>
            <a:off x="241300" y="6626300"/>
            <a:ext cx="225933" cy="2438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80" name="Shape 1080"/>
          <p:cNvSpPr>
            <a:spLocks noGrp="1"/>
          </p:cNvSpPr>
          <p:nvPr>
            <p:ph type="title"/>
          </p:nvPr>
        </p:nvSpPr>
        <p:spPr>
          <a:xfrm>
            <a:off x="838199" y="2715553"/>
            <a:ext cx="3095171" cy="8679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t>Title Text</a:t>
            </a:r>
          </a:p>
        </p:txBody>
      </p:sp>
      <p:grpSp>
        <p:nvGrpSpPr>
          <p:cNvPr id="1083" name="Group 1083"/>
          <p:cNvGrpSpPr/>
          <p:nvPr/>
        </p:nvGrpSpPr>
        <p:grpSpPr>
          <a:xfrm>
            <a:off x="4925855" y="694059"/>
            <a:ext cx="6377145" cy="5469882"/>
            <a:chOff x="0" y="0"/>
            <a:chExt cx="6377144" cy="5469880"/>
          </a:xfrm>
        </p:grpSpPr>
        <p:sp>
          <p:nvSpPr>
            <p:cNvPr id="1081" name="Shape 1081"/>
            <p:cNvSpPr/>
            <p:nvPr/>
          </p:nvSpPr>
          <p:spPr>
            <a:xfrm>
              <a:off x="154602" y="199947"/>
              <a:ext cx="6047868" cy="382091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5">
                      <a:satOff val="-4761"/>
                      <a:lumOff val="4117"/>
                    </a:schemeClr>
                  </a:solidFill>
                </a:defRPr>
              </a:pPr>
              <a:endParaRPr/>
            </a:p>
          </p:txBody>
        </p:sp>
        <p:pic>
          <p:nvPicPr>
            <p:cNvPr id="1082" name="image5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377145" cy="54698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84" name="Shape 1084"/>
          <p:cNvSpPr>
            <a:spLocks noGrp="1"/>
          </p:cNvSpPr>
          <p:nvPr>
            <p:ph type="pic" sz="half" idx="13"/>
          </p:nvPr>
        </p:nvSpPr>
        <p:spPr>
          <a:xfrm>
            <a:off x="5226050" y="997256"/>
            <a:ext cx="5738515" cy="360517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pic>
        <p:nvPicPr>
          <p:cNvPr id="1085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41000" y="6307606"/>
            <a:ext cx="1371600" cy="2441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Shape 1092"/>
          <p:cNvSpPr/>
          <p:nvPr/>
        </p:nvSpPr>
        <p:spPr>
          <a:xfrm>
            <a:off x="-3175" y="6630827"/>
            <a:ext cx="121983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1093" name="Shape 1093"/>
          <p:cNvSpPr>
            <a:spLocks noGrp="1"/>
          </p:cNvSpPr>
          <p:nvPr>
            <p:ph type="sldNum" sz="quarter" idx="2"/>
          </p:nvPr>
        </p:nvSpPr>
        <p:spPr>
          <a:xfrm>
            <a:off x="241300" y="6626300"/>
            <a:ext cx="225933" cy="2438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94" name="Shape 1094"/>
          <p:cNvSpPr>
            <a:spLocks noGrp="1"/>
          </p:cNvSpPr>
          <p:nvPr>
            <p:ph type="title"/>
          </p:nvPr>
        </p:nvSpPr>
        <p:spPr>
          <a:xfrm>
            <a:off x="838199" y="2715553"/>
            <a:ext cx="3095171" cy="8679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t>Title Text</a:t>
            </a:r>
          </a:p>
        </p:txBody>
      </p:sp>
      <p:grpSp>
        <p:nvGrpSpPr>
          <p:cNvPr id="1097" name="Group 1097"/>
          <p:cNvGrpSpPr/>
          <p:nvPr/>
        </p:nvGrpSpPr>
        <p:grpSpPr>
          <a:xfrm>
            <a:off x="3416300" y="827492"/>
            <a:ext cx="9425508" cy="4884786"/>
            <a:chOff x="0" y="0"/>
            <a:chExt cx="9425507" cy="4884785"/>
          </a:xfrm>
        </p:grpSpPr>
        <p:sp>
          <p:nvSpPr>
            <p:cNvPr id="1095" name="Shape 1095"/>
            <p:cNvSpPr/>
            <p:nvPr/>
          </p:nvSpPr>
          <p:spPr>
            <a:xfrm>
              <a:off x="1482071" y="366888"/>
              <a:ext cx="6468075" cy="40283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5">
                      <a:satOff val="-4761"/>
                      <a:lumOff val="4117"/>
                    </a:schemeClr>
                  </a:solidFill>
                </a:defRPr>
              </a:pPr>
              <a:endParaRPr/>
            </a:p>
          </p:txBody>
        </p:sp>
        <p:pic>
          <p:nvPicPr>
            <p:cNvPr id="1096" name="image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425508" cy="48847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98" name="Shape 1098"/>
          <p:cNvSpPr>
            <a:spLocks noGrp="1"/>
          </p:cNvSpPr>
          <p:nvPr>
            <p:ph type="pic" sz="half" idx="13"/>
          </p:nvPr>
        </p:nvSpPr>
        <p:spPr>
          <a:xfrm>
            <a:off x="5033409" y="1191575"/>
            <a:ext cx="6121566" cy="3810962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pic>
        <p:nvPicPr>
          <p:cNvPr id="1099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41000" y="6307606"/>
            <a:ext cx="1371600" cy="2441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Shape 1106"/>
          <p:cNvSpPr/>
          <p:nvPr/>
        </p:nvSpPr>
        <p:spPr>
          <a:xfrm>
            <a:off x="-3175" y="6630827"/>
            <a:ext cx="121983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1107" name="Shape 1107"/>
          <p:cNvSpPr>
            <a:spLocks noGrp="1"/>
          </p:cNvSpPr>
          <p:nvPr>
            <p:ph type="sldNum" sz="quarter" idx="2"/>
          </p:nvPr>
        </p:nvSpPr>
        <p:spPr>
          <a:xfrm>
            <a:off x="241300" y="6626300"/>
            <a:ext cx="225933" cy="2438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08" name="Shape 1108"/>
          <p:cNvSpPr>
            <a:spLocks noGrp="1"/>
          </p:cNvSpPr>
          <p:nvPr>
            <p:ph type="title"/>
          </p:nvPr>
        </p:nvSpPr>
        <p:spPr>
          <a:xfrm>
            <a:off x="838199" y="2715553"/>
            <a:ext cx="3095171" cy="8679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t>Title Text</a:t>
            </a:r>
          </a:p>
        </p:txBody>
      </p:sp>
      <p:grpSp>
        <p:nvGrpSpPr>
          <p:cNvPr id="1111" name="Group 1111"/>
          <p:cNvGrpSpPr/>
          <p:nvPr/>
        </p:nvGrpSpPr>
        <p:grpSpPr>
          <a:xfrm>
            <a:off x="4864101" y="719411"/>
            <a:ext cx="6543676" cy="5038726"/>
            <a:chOff x="0" y="0"/>
            <a:chExt cx="6543675" cy="5038725"/>
          </a:xfrm>
        </p:grpSpPr>
        <p:sp>
          <p:nvSpPr>
            <p:cNvPr id="1109" name="Shape 1109"/>
            <p:cNvSpPr/>
            <p:nvPr/>
          </p:nvSpPr>
          <p:spPr>
            <a:xfrm>
              <a:off x="392223" y="347388"/>
              <a:ext cx="5778501" cy="4343401"/>
            </a:xfrm>
            <a:prstGeom prst="rect">
              <a:avLst/>
            </a:prstGeom>
            <a:solidFill>
              <a:schemeClr val="accent5">
                <a:satOff val="-4761"/>
                <a:lumOff val="411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5">
                      <a:satOff val="-4761"/>
                      <a:lumOff val="4117"/>
                    </a:schemeClr>
                  </a:solidFill>
                </a:defRPr>
              </a:pPr>
              <a:endParaRPr/>
            </a:p>
          </p:txBody>
        </p:sp>
        <p:pic>
          <p:nvPicPr>
            <p:cNvPr id="1110" name="image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43675" cy="50387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12" name="Shape 1112"/>
          <p:cNvSpPr>
            <a:spLocks noGrp="1"/>
          </p:cNvSpPr>
          <p:nvPr>
            <p:ph type="pic" sz="half" idx="13"/>
          </p:nvPr>
        </p:nvSpPr>
        <p:spPr>
          <a:xfrm>
            <a:off x="5475656" y="1236241"/>
            <a:ext cx="5339835" cy="4025429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pic>
        <p:nvPicPr>
          <p:cNvPr id="1113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41000" y="6307606"/>
            <a:ext cx="1371600" cy="2441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Shape 1120"/>
          <p:cNvSpPr/>
          <p:nvPr/>
        </p:nvSpPr>
        <p:spPr>
          <a:xfrm>
            <a:off x="-3175" y="6630827"/>
            <a:ext cx="121983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1121" name="Shape 1121"/>
          <p:cNvSpPr>
            <a:spLocks noGrp="1"/>
          </p:cNvSpPr>
          <p:nvPr>
            <p:ph type="sldNum" sz="quarter" idx="2"/>
          </p:nvPr>
        </p:nvSpPr>
        <p:spPr>
          <a:xfrm>
            <a:off x="241300" y="6626300"/>
            <a:ext cx="225933" cy="2438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22" name="Shape 1122"/>
          <p:cNvSpPr>
            <a:spLocks noGrp="1"/>
          </p:cNvSpPr>
          <p:nvPr>
            <p:ph type="title"/>
          </p:nvPr>
        </p:nvSpPr>
        <p:spPr>
          <a:xfrm>
            <a:off x="838199" y="2715553"/>
            <a:ext cx="3095171" cy="8679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t>Title Text</a:t>
            </a:r>
          </a:p>
        </p:txBody>
      </p:sp>
      <p:grpSp>
        <p:nvGrpSpPr>
          <p:cNvPr id="1125" name="Group 1125"/>
          <p:cNvGrpSpPr/>
          <p:nvPr/>
        </p:nvGrpSpPr>
        <p:grpSpPr>
          <a:xfrm>
            <a:off x="6654800" y="266563"/>
            <a:ext cx="2730038" cy="5765910"/>
            <a:chOff x="0" y="0"/>
            <a:chExt cx="2730037" cy="5765908"/>
          </a:xfrm>
        </p:grpSpPr>
        <p:sp>
          <p:nvSpPr>
            <p:cNvPr id="1123" name="Shape 1123"/>
            <p:cNvSpPr/>
            <p:nvPr/>
          </p:nvSpPr>
          <p:spPr>
            <a:xfrm>
              <a:off x="215750" y="729224"/>
              <a:ext cx="2400451" cy="42799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5">
                      <a:satOff val="-4761"/>
                      <a:lumOff val="4117"/>
                    </a:schemeClr>
                  </a:solidFill>
                </a:defRPr>
              </a:pPr>
              <a:endParaRPr/>
            </a:p>
          </p:txBody>
        </p:sp>
        <p:pic>
          <p:nvPicPr>
            <p:cNvPr id="1124" name="image7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730038" cy="5765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26" name="Shape 1126"/>
          <p:cNvSpPr>
            <a:spLocks noGrp="1"/>
          </p:cNvSpPr>
          <p:nvPr>
            <p:ph type="pic" sz="quarter" idx="13"/>
          </p:nvPr>
        </p:nvSpPr>
        <p:spPr>
          <a:xfrm>
            <a:off x="6870549" y="1122325"/>
            <a:ext cx="2298536" cy="405438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pic>
        <p:nvPicPr>
          <p:cNvPr id="1127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41000" y="6307606"/>
            <a:ext cx="1371600" cy="2441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pic" idx="13"/>
          </p:nvPr>
        </p:nvSpPr>
        <p:spPr>
          <a:xfrm>
            <a:off x="3047" y="0"/>
            <a:ext cx="12188954" cy="68580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7" name="Shape 27"/>
          <p:cNvSpPr/>
          <p:nvPr/>
        </p:nvSpPr>
        <p:spPr>
          <a:xfrm rot="16200000">
            <a:off x="9015689" y="-7458"/>
            <a:ext cx="3168854" cy="3183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877"/>
                </a:moveTo>
                <a:lnTo>
                  <a:pt x="21600" y="21600"/>
                </a:lnTo>
                <a:lnTo>
                  <a:pt x="9003" y="21600"/>
                </a:lnTo>
                <a:lnTo>
                  <a:pt x="0" y="12650"/>
                </a:lnTo>
                <a:lnTo>
                  <a:pt x="12693" y="0"/>
                </a:lnTo>
                <a:lnTo>
                  <a:pt x="21600" y="887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 rot="16200000">
            <a:off x="7185104" y="1851104"/>
            <a:ext cx="5009993" cy="5003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15905" y="15905"/>
                </a:lnTo>
                <a:lnTo>
                  <a:pt x="10225" y="21600"/>
                </a:lnTo>
                <a:lnTo>
                  <a:pt x="2160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9633353" y="6026756"/>
            <a:ext cx="2101447" cy="3740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" name="Shape 30"/>
          <p:cNvSpPr/>
          <p:nvPr/>
        </p:nvSpPr>
        <p:spPr>
          <a:xfrm rot="16200000">
            <a:off x="10213231" y="2507565"/>
            <a:ext cx="2638323" cy="1319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10786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B518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63548" y="1782408"/>
            <a:ext cx="8125581" cy="169693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 b="1">
                <a:solidFill>
                  <a:schemeClr val="accent5">
                    <a:satOff val="-4761"/>
                    <a:lumOff val="4117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463548" y="3581398"/>
            <a:ext cx="8125581" cy="589833"/>
          </a:xfrm>
          <a:prstGeom prst="rect">
            <a:avLst/>
          </a:prstGeom>
        </p:spPr>
        <p:txBody>
          <a:bodyPr/>
          <a:lstStyle>
            <a:lvl1pPr>
              <a:defRPr sz="2400" i="1">
                <a:solidFill>
                  <a:schemeClr val="accent5">
                    <a:satOff val="-4761"/>
                    <a:lumOff val="4117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0" indent="457200">
              <a:spcBef>
                <a:spcPts val="1800"/>
              </a:spcBef>
              <a:buClrTx/>
              <a:buSzTx/>
              <a:buNone/>
              <a:defRPr sz="2400" i="1">
                <a:solidFill>
                  <a:schemeClr val="accent5">
                    <a:satOff val="-4761"/>
                    <a:lumOff val="4117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0" indent="914400">
              <a:spcBef>
                <a:spcPts val="1800"/>
              </a:spcBef>
              <a:buClrTx/>
              <a:buSzTx/>
              <a:buNone/>
              <a:defRPr sz="2400" i="1">
                <a:solidFill>
                  <a:schemeClr val="accent5">
                    <a:satOff val="-4761"/>
                    <a:lumOff val="4117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0" indent="1371600">
              <a:spcBef>
                <a:spcPts val="1800"/>
              </a:spcBef>
              <a:buClrTx/>
              <a:buSzTx/>
              <a:buNone/>
              <a:defRPr sz="2400" i="1">
                <a:solidFill>
                  <a:schemeClr val="accent5">
                    <a:satOff val="-4761"/>
                    <a:lumOff val="4117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0" indent="1828800">
              <a:spcBef>
                <a:spcPts val="1800"/>
              </a:spcBef>
              <a:buClrTx/>
              <a:buSzTx/>
              <a:buNone/>
              <a:defRPr sz="2400" i="1">
                <a:solidFill>
                  <a:schemeClr val="accent5">
                    <a:satOff val="-4761"/>
                    <a:lumOff val="4117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302A26"/>
                </a:solidFill>
                <a:latin typeface="Adelle Sans"/>
                <a:ea typeface="Adelle Sans"/>
                <a:cs typeface="Adelle Sans"/>
                <a:sym typeface="Adelle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Shape 1168"/>
          <p:cNvSpPr/>
          <p:nvPr/>
        </p:nvSpPr>
        <p:spPr>
          <a:xfrm>
            <a:off x="-3175" y="6630827"/>
            <a:ext cx="121983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1169" name="Shape 1169"/>
          <p:cNvSpPr>
            <a:spLocks noGrp="1"/>
          </p:cNvSpPr>
          <p:nvPr>
            <p:ph type="sldNum" sz="quarter" idx="2"/>
          </p:nvPr>
        </p:nvSpPr>
        <p:spPr>
          <a:xfrm>
            <a:off x="241300" y="6626300"/>
            <a:ext cx="225933" cy="2438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172" name="Group 1172"/>
          <p:cNvGrpSpPr/>
          <p:nvPr/>
        </p:nvGrpSpPr>
        <p:grpSpPr>
          <a:xfrm>
            <a:off x="2525555" y="277014"/>
            <a:ext cx="7393145" cy="6341337"/>
            <a:chOff x="0" y="0"/>
            <a:chExt cx="7393144" cy="6341336"/>
          </a:xfrm>
        </p:grpSpPr>
        <p:sp>
          <p:nvSpPr>
            <p:cNvPr id="1170" name="Shape 1170"/>
            <p:cNvSpPr/>
            <p:nvPr/>
          </p:nvSpPr>
          <p:spPr>
            <a:xfrm>
              <a:off x="179233" y="231803"/>
              <a:ext cx="7011408" cy="4429653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5">
                      <a:satOff val="-4761"/>
                      <a:lumOff val="4117"/>
                    </a:schemeClr>
                  </a:solidFill>
                </a:defRPr>
              </a:pPr>
              <a:endParaRPr/>
            </a:p>
          </p:txBody>
        </p:sp>
        <p:pic>
          <p:nvPicPr>
            <p:cNvPr id="1171" name="image5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393145" cy="63413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73" name="Shape 1173"/>
          <p:cNvSpPr>
            <a:spLocks noGrp="1"/>
          </p:cNvSpPr>
          <p:nvPr>
            <p:ph type="pic" sz="half" idx="13"/>
          </p:nvPr>
        </p:nvSpPr>
        <p:spPr>
          <a:xfrm>
            <a:off x="2876623" y="563654"/>
            <a:ext cx="6652770" cy="4179539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pic>
        <p:nvPicPr>
          <p:cNvPr id="1174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41000" y="6307606"/>
            <a:ext cx="1371600" cy="2441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Shape 1181"/>
          <p:cNvSpPr/>
          <p:nvPr/>
        </p:nvSpPr>
        <p:spPr>
          <a:xfrm>
            <a:off x="-3175" y="6630827"/>
            <a:ext cx="121983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1182" name="Shape 1182"/>
          <p:cNvSpPr>
            <a:spLocks noGrp="1"/>
          </p:cNvSpPr>
          <p:nvPr>
            <p:ph type="sldNum" sz="quarter" idx="2"/>
          </p:nvPr>
        </p:nvSpPr>
        <p:spPr>
          <a:xfrm>
            <a:off x="241300" y="6626300"/>
            <a:ext cx="225933" cy="2438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185" name="Group 1185"/>
          <p:cNvGrpSpPr/>
          <p:nvPr/>
        </p:nvGrpSpPr>
        <p:grpSpPr>
          <a:xfrm>
            <a:off x="1322908" y="651339"/>
            <a:ext cx="10056293" cy="5211692"/>
            <a:chOff x="0" y="0"/>
            <a:chExt cx="10056292" cy="5211691"/>
          </a:xfrm>
        </p:grpSpPr>
        <p:sp>
          <p:nvSpPr>
            <p:cNvPr id="1183" name="Shape 1183"/>
            <p:cNvSpPr/>
            <p:nvPr/>
          </p:nvSpPr>
          <p:spPr>
            <a:xfrm>
              <a:off x="1581255" y="391442"/>
              <a:ext cx="6900940" cy="429791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5">
                      <a:satOff val="-4761"/>
                      <a:lumOff val="4117"/>
                    </a:schemeClr>
                  </a:solidFill>
                </a:defRPr>
              </a:pPr>
              <a:endParaRPr/>
            </a:p>
          </p:txBody>
        </p:sp>
        <p:pic>
          <p:nvPicPr>
            <p:cNvPr id="1184" name="image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56293" cy="52116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86" name="Shape 1186"/>
          <p:cNvSpPr>
            <a:spLocks noGrp="1"/>
          </p:cNvSpPr>
          <p:nvPr>
            <p:ph type="pic" sz="half" idx="13"/>
          </p:nvPr>
        </p:nvSpPr>
        <p:spPr>
          <a:xfrm>
            <a:off x="3085433" y="1051354"/>
            <a:ext cx="6531242" cy="406600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pic>
        <p:nvPicPr>
          <p:cNvPr id="1187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41000" y="6307606"/>
            <a:ext cx="1371600" cy="2441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Shape 1194"/>
          <p:cNvSpPr/>
          <p:nvPr/>
        </p:nvSpPr>
        <p:spPr>
          <a:xfrm>
            <a:off x="-3175" y="6630827"/>
            <a:ext cx="121983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1195" name="Shape 1195"/>
          <p:cNvSpPr>
            <a:spLocks noGrp="1"/>
          </p:cNvSpPr>
          <p:nvPr>
            <p:ph type="sldNum" sz="quarter" idx="2"/>
          </p:nvPr>
        </p:nvSpPr>
        <p:spPr>
          <a:xfrm>
            <a:off x="241300" y="6626300"/>
            <a:ext cx="225933" cy="2438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198" name="Group 1198"/>
          <p:cNvGrpSpPr/>
          <p:nvPr/>
        </p:nvGrpSpPr>
        <p:grpSpPr>
          <a:xfrm>
            <a:off x="2463800" y="632154"/>
            <a:ext cx="7264401" cy="5593692"/>
            <a:chOff x="0" y="0"/>
            <a:chExt cx="7264400" cy="5593691"/>
          </a:xfrm>
        </p:grpSpPr>
        <p:sp>
          <p:nvSpPr>
            <p:cNvPr id="1196" name="Shape 1196"/>
            <p:cNvSpPr/>
            <p:nvPr/>
          </p:nvSpPr>
          <p:spPr>
            <a:xfrm>
              <a:off x="435422" y="385649"/>
              <a:ext cx="6414949" cy="4821784"/>
            </a:xfrm>
            <a:prstGeom prst="rect">
              <a:avLst/>
            </a:prstGeom>
            <a:solidFill>
              <a:schemeClr val="accent5">
                <a:satOff val="-4761"/>
                <a:lumOff val="411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5">
                      <a:satOff val="-4761"/>
                      <a:lumOff val="4117"/>
                    </a:schemeClr>
                  </a:solidFill>
                </a:defRPr>
              </a:pPr>
              <a:endParaRPr/>
            </a:p>
          </p:txBody>
        </p:sp>
        <p:pic>
          <p:nvPicPr>
            <p:cNvPr id="1197" name="image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264400" cy="55936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99" name="Shape 1199"/>
          <p:cNvSpPr>
            <a:spLocks noGrp="1"/>
          </p:cNvSpPr>
          <p:nvPr>
            <p:ph type="pic" sz="half" idx="13"/>
          </p:nvPr>
        </p:nvSpPr>
        <p:spPr>
          <a:xfrm>
            <a:off x="3132016" y="1204786"/>
            <a:ext cx="5927968" cy="446879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pic>
        <p:nvPicPr>
          <p:cNvPr id="1200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41000" y="6307606"/>
            <a:ext cx="1371600" cy="2441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Shape 1207"/>
          <p:cNvSpPr/>
          <p:nvPr/>
        </p:nvSpPr>
        <p:spPr>
          <a:xfrm>
            <a:off x="-3175" y="6630827"/>
            <a:ext cx="121983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1208" name="Shape 1208"/>
          <p:cNvSpPr>
            <a:spLocks noGrp="1"/>
          </p:cNvSpPr>
          <p:nvPr>
            <p:ph type="sldNum" sz="quarter" idx="2"/>
          </p:nvPr>
        </p:nvSpPr>
        <p:spPr>
          <a:xfrm>
            <a:off x="241300" y="6626300"/>
            <a:ext cx="225933" cy="2438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211" name="Group 1211"/>
          <p:cNvGrpSpPr/>
          <p:nvPr/>
        </p:nvGrpSpPr>
        <p:grpSpPr>
          <a:xfrm>
            <a:off x="4730982" y="546045"/>
            <a:ext cx="2730038" cy="5765910"/>
            <a:chOff x="0" y="0"/>
            <a:chExt cx="2730037" cy="5765908"/>
          </a:xfrm>
        </p:grpSpPr>
        <p:sp>
          <p:nvSpPr>
            <p:cNvPr id="1209" name="Shape 1209"/>
            <p:cNvSpPr/>
            <p:nvPr/>
          </p:nvSpPr>
          <p:spPr>
            <a:xfrm>
              <a:off x="215750" y="729224"/>
              <a:ext cx="2400451" cy="42799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5">
                      <a:satOff val="-4761"/>
                      <a:lumOff val="4117"/>
                    </a:schemeClr>
                  </a:solidFill>
                </a:defRPr>
              </a:pPr>
              <a:endParaRPr/>
            </a:p>
          </p:txBody>
        </p:sp>
        <p:pic>
          <p:nvPicPr>
            <p:cNvPr id="1210" name="image7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730038" cy="5765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12" name="Shape 1212"/>
          <p:cNvSpPr>
            <a:spLocks noGrp="1"/>
          </p:cNvSpPr>
          <p:nvPr>
            <p:ph type="pic" sz="quarter" idx="13"/>
          </p:nvPr>
        </p:nvSpPr>
        <p:spPr>
          <a:xfrm>
            <a:off x="4946732" y="1401807"/>
            <a:ext cx="2298537" cy="405438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pic>
        <p:nvPicPr>
          <p:cNvPr id="1213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41000" y="6307606"/>
            <a:ext cx="1371600" cy="2441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Shape 1230"/>
          <p:cNvSpPr/>
          <p:nvPr/>
        </p:nvSpPr>
        <p:spPr>
          <a:xfrm>
            <a:off x="-3175" y="6630827"/>
            <a:ext cx="121983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1231" name="Shape 1231"/>
          <p:cNvSpPr>
            <a:spLocks noGrp="1"/>
          </p:cNvSpPr>
          <p:nvPr>
            <p:ph type="sldNum" sz="quarter" idx="2"/>
          </p:nvPr>
        </p:nvSpPr>
        <p:spPr>
          <a:xfrm>
            <a:off x="241300" y="6626300"/>
            <a:ext cx="225933" cy="2438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32" name="Shape 1232"/>
          <p:cNvSpPr/>
          <p:nvPr/>
        </p:nvSpPr>
        <p:spPr>
          <a:xfrm>
            <a:off x="10582274" y="6629400"/>
            <a:ext cx="1" cy="243206"/>
          </a:xfrm>
          <a:prstGeom prst="line">
            <a:avLst/>
          </a:prstGeom>
          <a:ln w="6350">
            <a:solidFill>
              <a:srgbClr val="A5A5A5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3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1000" y="6307606"/>
            <a:ext cx="1371600" cy="2441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Shape 1240"/>
          <p:cNvSpPr/>
          <p:nvPr/>
        </p:nvSpPr>
        <p:spPr>
          <a:xfrm>
            <a:off x="-3175" y="6630827"/>
            <a:ext cx="121983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1241" name="Shape 1241"/>
          <p:cNvSpPr>
            <a:spLocks noGrp="1"/>
          </p:cNvSpPr>
          <p:nvPr>
            <p:ph type="sldNum" sz="quarter" idx="2"/>
          </p:nvPr>
        </p:nvSpPr>
        <p:spPr>
          <a:xfrm>
            <a:off x="241300" y="6626300"/>
            <a:ext cx="225933" cy="2438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42" name="Shape 124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243" name="Shape 1243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 marL="306160" indent="-163285">
              <a:spcBef>
                <a:spcPts val="1800"/>
              </a:spcBef>
              <a:buClrTx/>
              <a:defRPr sz="3200"/>
            </a:lvl2pPr>
            <a:lvl3pPr marL="552450" indent="-152400">
              <a:spcBef>
                <a:spcPts val="1800"/>
              </a:spcBef>
              <a:buClrTx/>
              <a:defRPr sz="3200"/>
            </a:lvl3pPr>
            <a:lvl4pPr marL="902969" indent="-274319">
              <a:spcBef>
                <a:spcPts val="1800"/>
              </a:spcBef>
              <a:buClrTx/>
              <a:defRPr sz="3200"/>
            </a:lvl4pPr>
            <a:lvl5pPr marL="1302385" indent="-276860">
              <a:spcBef>
                <a:spcPts val="1800"/>
              </a:spcBef>
              <a:buClrTx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4" name="Shape 1244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600"/>
            </a:pPr>
            <a:endParaRPr/>
          </a:p>
        </p:txBody>
      </p:sp>
      <p:pic>
        <p:nvPicPr>
          <p:cNvPr id="124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1000" y="6307606"/>
            <a:ext cx="1371600" cy="2441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Shape 1252"/>
          <p:cNvSpPr/>
          <p:nvPr/>
        </p:nvSpPr>
        <p:spPr>
          <a:xfrm>
            <a:off x="-3175" y="6630827"/>
            <a:ext cx="121983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1253" name="Shape 1253"/>
          <p:cNvSpPr>
            <a:spLocks noGrp="1"/>
          </p:cNvSpPr>
          <p:nvPr>
            <p:ph type="sldNum" sz="quarter" idx="2"/>
          </p:nvPr>
        </p:nvSpPr>
        <p:spPr>
          <a:xfrm>
            <a:off x="241300" y="6626300"/>
            <a:ext cx="225933" cy="2438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54" name="Shape 1254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255" name="Shape 1255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256" name="Shape 1256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 marL="0" indent="457200">
              <a:spcBef>
                <a:spcPts val="1800"/>
              </a:spcBef>
              <a:buClrTx/>
              <a:buSzTx/>
              <a:buNone/>
              <a:defRPr sz="1600"/>
            </a:lvl2pPr>
            <a:lvl3pPr marL="0" indent="914400">
              <a:spcBef>
                <a:spcPts val="1800"/>
              </a:spcBef>
              <a:buClrTx/>
              <a:buSzTx/>
              <a:buNone/>
              <a:defRPr sz="1600"/>
            </a:lvl3pPr>
            <a:lvl4pPr marL="0" indent="1371600">
              <a:spcBef>
                <a:spcPts val="1800"/>
              </a:spcBef>
              <a:buClrTx/>
              <a:buSzTx/>
              <a:buNone/>
              <a:defRPr sz="1600"/>
            </a:lvl4pPr>
            <a:lvl5pPr marL="0" indent="1828800">
              <a:spcBef>
                <a:spcPts val="1800"/>
              </a:spcBef>
              <a:buClrTx/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25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1000" y="6307606"/>
            <a:ext cx="1371600" cy="2441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5740" y="214643"/>
            <a:ext cx="1371601" cy="244145"/>
          </a:xfrm>
          <a:prstGeom prst="rect">
            <a:avLst/>
          </a:prstGeom>
          <a:ln w="12700">
            <a:miter lim="400000"/>
          </a:ln>
        </p:spPr>
      </p:pic>
      <p:sp>
        <p:nvSpPr>
          <p:cNvPr id="1265" name="Shape 1265"/>
          <p:cNvSpPr>
            <a:spLocks noGrp="1"/>
          </p:cNvSpPr>
          <p:nvPr>
            <p:ph type="sldNum" sz="quarter" idx="2"/>
          </p:nvPr>
        </p:nvSpPr>
        <p:spPr>
          <a:xfrm>
            <a:off x="11143353" y="6619950"/>
            <a:ext cx="227966" cy="2565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02A26"/>
                </a:solidFill>
                <a:latin typeface="Adelle Sans"/>
                <a:ea typeface="Adelle Sans"/>
                <a:cs typeface="Adelle Sans"/>
                <a:sym typeface="Adelle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66" name="Shape 1266"/>
          <p:cNvSpPr/>
          <p:nvPr/>
        </p:nvSpPr>
        <p:spPr>
          <a:xfrm>
            <a:off x="10822881" y="6619950"/>
            <a:ext cx="426213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sz="1000"/>
            </a:lvl1pPr>
          </a:lstStyle>
          <a:p>
            <a:r>
              <a:t>PAGE</a:t>
            </a:r>
          </a:p>
        </p:txBody>
      </p:sp>
      <p:sp>
        <p:nvSpPr>
          <p:cNvPr id="1267" name="Shape 1267"/>
          <p:cNvSpPr/>
          <p:nvPr/>
        </p:nvSpPr>
        <p:spPr>
          <a:xfrm>
            <a:off x="0" y="6630827"/>
            <a:ext cx="10582275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1268" name="Shape 1268"/>
          <p:cNvSpPr/>
          <p:nvPr/>
        </p:nvSpPr>
        <p:spPr>
          <a:xfrm>
            <a:off x="1523" y="6629772"/>
            <a:ext cx="12188954" cy="1"/>
          </a:xfrm>
          <a:prstGeom prst="line">
            <a:avLst/>
          </a:prstGeom>
          <a:ln w="6350">
            <a:solidFill>
              <a:srgbClr val="A5A5A5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69" name="Shape 1269"/>
          <p:cNvSpPr/>
          <p:nvPr/>
        </p:nvSpPr>
        <p:spPr>
          <a:xfrm>
            <a:off x="10582274" y="6629400"/>
            <a:ext cx="1" cy="243206"/>
          </a:xfrm>
          <a:prstGeom prst="line">
            <a:avLst/>
          </a:prstGeom>
          <a:ln w="6350">
            <a:solidFill>
              <a:srgbClr val="A5A5A5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72" name="Group 1272"/>
          <p:cNvGrpSpPr/>
          <p:nvPr/>
        </p:nvGrpSpPr>
        <p:grpSpPr>
          <a:xfrm>
            <a:off x="8704412" y="842292"/>
            <a:ext cx="3347265" cy="3699623"/>
            <a:chOff x="0" y="0"/>
            <a:chExt cx="3347263" cy="3699621"/>
          </a:xfrm>
        </p:grpSpPr>
        <p:pic>
          <p:nvPicPr>
            <p:cNvPr id="1270" name="image11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20516" y="-1"/>
              <a:ext cx="3022347" cy="24695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1" name="image12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076146"/>
              <a:ext cx="3347264" cy="16234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273" name="image1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0"/>
            <a:ext cx="3238500" cy="2440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76" name="Group 1276"/>
          <p:cNvGrpSpPr/>
          <p:nvPr/>
        </p:nvGrpSpPr>
        <p:grpSpPr>
          <a:xfrm>
            <a:off x="334776" y="2440385"/>
            <a:ext cx="2729950" cy="1086293"/>
            <a:chOff x="0" y="0"/>
            <a:chExt cx="2729948" cy="1086292"/>
          </a:xfrm>
        </p:grpSpPr>
        <p:sp>
          <p:nvSpPr>
            <p:cNvPr id="1274" name="Shape 1274"/>
            <p:cNvSpPr/>
            <p:nvPr/>
          </p:nvSpPr>
          <p:spPr>
            <a:xfrm>
              <a:off x="-1" y="-1"/>
              <a:ext cx="2729950" cy="1086294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5">
                      <a:satOff val="-4761"/>
                      <a:lumOff val="4117"/>
                    </a:schemeClr>
                  </a:solidFill>
                </a:defRPr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-1" y="357726"/>
              <a:ext cx="272995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245,244,244</a:t>
              </a:r>
            </a:p>
          </p:txBody>
        </p:sp>
      </p:grpSp>
      <p:grpSp>
        <p:nvGrpSpPr>
          <p:cNvPr id="1279" name="Group 1279"/>
          <p:cNvGrpSpPr/>
          <p:nvPr/>
        </p:nvGrpSpPr>
        <p:grpSpPr>
          <a:xfrm>
            <a:off x="3341482" y="132386"/>
            <a:ext cx="905840" cy="905839"/>
            <a:chOff x="0" y="0"/>
            <a:chExt cx="905838" cy="905838"/>
          </a:xfrm>
        </p:grpSpPr>
        <p:sp>
          <p:nvSpPr>
            <p:cNvPr id="1277" name="Shape 1277"/>
            <p:cNvSpPr/>
            <p:nvPr/>
          </p:nvSpPr>
          <p:spPr>
            <a:xfrm>
              <a:off x="0" y="0"/>
              <a:ext cx="905839" cy="905839"/>
            </a:xfrm>
            <a:prstGeom prst="rect">
              <a:avLst/>
            </a:prstGeom>
            <a:solidFill>
              <a:srgbClr val="CAC9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5">
                      <a:satOff val="-4761"/>
                      <a:lumOff val="4117"/>
                    </a:schemeClr>
                  </a:solidFill>
                </a:defRPr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0" y="127799"/>
              <a:ext cx="905839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chemeClr val="accent5">
                      <a:satOff val="-4761"/>
                      <a:lumOff val="4117"/>
                    </a:schemeClr>
                  </a:solidFill>
                </a:defRPr>
              </a:lvl1pPr>
            </a:lstStyle>
            <a:p>
              <a:r>
                <a:t>181,180,178</a:t>
              </a:r>
            </a:p>
          </p:txBody>
        </p:sp>
      </p:grpSp>
      <p:grpSp>
        <p:nvGrpSpPr>
          <p:cNvPr id="1282" name="Group 1282"/>
          <p:cNvGrpSpPr/>
          <p:nvPr/>
        </p:nvGrpSpPr>
        <p:grpSpPr>
          <a:xfrm>
            <a:off x="3341482" y="1098550"/>
            <a:ext cx="914401" cy="914400"/>
            <a:chOff x="0" y="0"/>
            <a:chExt cx="914400" cy="914400"/>
          </a:xfrm>
        </p:grpSpPr>
        <p:sp>
          <p:nvSpPr>
            <p:cNvPr id="1280" name="Shape 1280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solidFill>
              <a:srgbClr val="625F5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5">
                      <a:satOff val="-4761"/>
                      <a:lumOff val="4117"/>
                    </a:schemeClr>
                  </a:solidFill>
                </a:defRPr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0" y="132079"/>
              <a:ext cx="914400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chemeClr val="accent5">
                      <a:satOff val="-4761"/>
                      <a:lumOff val="4117"/>
                    </a:schemeClr>
                  </a:solidFill>
                </a:defRPr>
              </a:lvl1pPr>
            </a:lstStyle>
            <a:p>
              <a:r>
                <a:t>98,95,92</a:t>
              </a:r>
            </a:p>
          </p:txBody>
        </p:sp>
      </p:grpSp>
      <p:pic>
        <p:nvPicPr>
          <p:cNvPr id="1283" name="image4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99066" y="3650136"/>
            <a:ext cx="1338643" cy="13386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2215" y="5300531"/>
            <a:ext cx="4462141" cy="794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5" name="image14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658233" y="457200"/>
            <a:ext cx="3569714" cy="19544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88" name="Group 1288"/>
          <p:cNvGrpSpPr/>
          <p:nvPr/>
        </p:nvGrpSpPr>
        <p:grpSpPr>
          <a:xfrm>
            <a:off x="10911947" y="4889787"/>
            <a:ext cx="695549" cy="1648945"/>
            <a:chOff x="0" y="107460"/>
            <a:chExt cx="695547" cy="1648943"/>
          </a:xfrm>
        </p:grpSpPr>
        <p:sp>
          <p:nvSpPr>
            <p:cNvPr id="1286" name="Shape 1286"/>
            <p:cNvSpPr/>
            <p:nvPr/>
          </p:nvSpPr>
          <p:spPr>
            <a:xfrm rot="16200000">
              <a:off x="-346861" y="454321"/>
              <a:ext cx="1389270" cy="695549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5">
                      <a:satOff val="-4761"/>
                      <a:lumOff val="4117"/>
                    </a:schemeClr>
                  </a:solidFill>
                </a:defRPr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 rot="16200000">
              <a:off x="112860" y="1173716"/>
              <a:ext cx="576387" cy="588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5">
                      <a:satOff val="-4761"/>
                      <a:lumOff val="4117"/>
                    </a:schemeClr>
                  </a:solidFill>
                </a:defRPr>
              </a:pPr>
              <a:endParaRPr/>
            </a:p>
          </p:txBody>
        </p:sp>
      </p:grpSp>
      <p:grpSp>
        <p:nvGrpSpPr>
          <p:cNvPr id="1292" name="Group 1292"/>
          <p:cNvGrpSpPr/>
          <p:nvPr/>
        </p:nvGrpSpPr>
        <p:grpSpPr>
          <a:xfrm>
            <a:off x="7201004" y="2725780"/>
            <a:ext cx="1436351" cy="3405173"/>
            <a:chOff x="0" y="0"/>
            <a:chExt cx="1436350" cy="3405172"/>
          </a:xfrm>
        </p:grpSpPr>
        <p:sp>
          <p:nvSpPr>
            <p:cNvPr id="1289" name="Shape 1289"/>
            <p:cNvSpPr/>
            <p:nvPr/>
          </p:nvSpPr>
          <p:spPr>
            <a:xfrm rot="16200000">
              <a:off x="943948" y="2376527"/>
              <a:ext cx="654033" cy="330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10910" y="0"/>
                  </a:lnTo>
                  <a:close/>
                </a:path>
              </a:pathLst>
            </a:custGeom>
            <a:solidFill>
              <a:srgbClr val="47192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5">
                      <a:satOff val="-4761"/>
                      <a:lumOff val="4117"/>
                    </a:schemeClr>
                  </a:solidFill>
                </a:defRPr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 rot="16200000">
              <a:off x="-551122" y="551121"/>
              <a:ext cx="2538593" cy="143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754" y="21600"/>
                  </a:lnTo>
                  <a:lnTo>
                    <a:pt x="0" y="16626"/>
                  </a:lnTo>
                  <a:lnTo>
                    <a:pt x="939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5">
                      <a:satOff val="-4761"/>
                      <a:lumOff val="4117"/>
                    </a:schemeClr>
                  </a:solidFill>
                </a:defRPr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 rot="16200000">
              <a:off x="394909" y="2363732"/>
              <a:ext cx="866582" cy="1216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726"/>
                  </a:moveTo>
                  <a:lnTo>
                    <a:pt x="13366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5">
                      <a:satOff val="-4761"/>
                      <a:lumOff val="4117"/>
                    </a:schemeClr>
                  </a:solidFill>
                </a:defRPr>
              </a:pPr>
              <a:endParaRPr/>
            </a:p>
          </p:txBody>
        </p:sp>
      </p:grpSp>
      <p:grpSp>
        <p:nvGrpSpPr>
          <p:cNvPr id="1296" name="Group 1296"/>
          <p:cNvGrpSpPr/>
          <p:nvPr/>
        </p:nvGrpSpPr>
        <p:grpSpPr>
          <a:xfrm>
            <a:off x="-2103627" y="4059428"/>
            <a:ext cx="3514193" cy="1977229"/>
            <a:chOff x="0" y="0"/>
            <a:chExt cx="3514192" cy="1977227"/>
          </a:xfrm>
        </p:grpSpPr>
        <p:sp>
          <p:nvSpPr>
            <p:cNvPr id="1293" name="Shape 1293"/>
            <p:cNvSpPr/>
            <p:nvPr/>
          </p:nvSpPr>
          <p:spPr>
            <a:xfrm>
              <a:off x="0" y="-1"/>
              <a:ext cx="3514193" cy="1977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277" y="0"/>
                  </a:lnTo>
                  <a:lnTo>
                    <a:pt x="15958" y="4116"/>
                  </a:lnTo>
                  <a:lnTo>
                    <a:pt x="19262" y="9981"/>
                  </a:lnTo>
                  <a:lnTo>
                    <a:pt x="12733" y="2160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CE9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5">
                      <a:satOff val="-4761"/>
                      <a:lumOff val="4117"/>
                    </a:schemeClr>
                  </a:solidFill>
                </a:defRPr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 rot="16200000">
              <a:off x="2408510" y="187771"/>
              <a:ext cx="1293454" cy="917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877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530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5">
                      <a:satOff val="-4761"/>
                      <a:lumOff val="4117"/>
                    </a:schemeClr>
                  </a:solidFill>
                </a:defRPr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 rot="16200000">
              <a:off x="2070656" y="533691"/>
              <a:ext cx="1444430" cy="1442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5">
                      <a:satOff val="-4761"/>
                      <a:lumOff val="4117"/>
                    </a:schemeClr>
                  </a:solidFill>
                </a:defRPr>
              </a:pPr>
              <a:endParaRPr/>
            </a:p>
          </p:txBody>
        </p:sp>
      </p:grpSp>
      <p:sp>
        <p:nvSpPr>
          <p:cNvPr id="1297" name="Shape 1297"/>
          <p:cNvSpPr/>
          <p:nvPr/>
        </p:nvSpPr>
        <p:spPr>
          <a:xfrm>
            <a:off x="10715649" y="-855790"/>
            <a:ext cx="3794253" cy="14342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98" name="Shape 1298"/>
          <p:cNvSpPr/>
          <p:nvPr/>
        </p:nvSpPr>
        <p:spPr>
          <a:xfrm>
            <a:off x="10715649" y="578484"/>
            <a:ext cx="3794253" cy="143427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99" name="Shape 1299"/>
          <p:cNvSpPr/>
          <p:nvPr/>
        </p:nvSpPr>
        <p:spPr>
          <a:xfrm>
            <a:off x="11562050" y="-347891"/>
            <a:ext cx="2101448" cy="374044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00" name="Shape 1300"/>
          <p:cNvSpPr/>
          <p:nvPr/>
        </p:nvSpPr>
        <p:spPr>
          <a:xfrm>
            <a:off x="11562050" y="1086370"/>
            <a:ext cx="2101448" cy="374053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01" name="Shape 1301"/>
          <p:cNvSpPr/>
          <p:nvPr/>
        </p:nvSpPr>
        <p:spPr>
          <a:xfrm>
            <a:off x="6921396" y="578484"/>
            <a:ext cx="3794254" cy="1434275"/>
          </a:xfrm>
          <a:prstGeom prst="rect">
            <a:avLst/>
          </a:prstGeom>
          <a:solidFill>
            <a:srgbClr val="2E2A2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337" name="Group 1337"/>
          <p:cNvGrpSpPr/>
          <p:nvPr/>
        </p:nvGrpSpPr>
        <p:grpSpPr>
          <a:xfrm>
            <a:off x="7767787" y="1086370"/>
            <a:ext cx="2101457" cy="367720"/>
            <a:chOff x="0" y="0"/>
            <a:chExt cx="2101455" cy="367719"/>
          </a:xfrm>
        </p:grpSpPr>
        <p:sp>
          <p:nvSpPr>
            <p:cNvPr id="1302" name="Shape 1302"/>
            <p:cNvSpPr/>
            <p:nvPr/>
          </p:nvSpPr>
          <p:spPr>
            <a:xfrm>
              <a:off x="3" y="122536"/>
              <a:ext cx="122558" cy="245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3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45097" y="122538"/>
              <a:ext cx="122557" cy="245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9CA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0" y="0"/>
              <a:ext cx="122556" cy="245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5202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122556" y="0"/>
              <a:ext cx="122544" cy="36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4399"/>
                  </a:lnTo>
                  <a:lnTo>
                    <a:pt x="21600" y="21600"/>
                  </a:lnTo>
                  <a:lnTo>
                    <a:pt x="21600" y="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satOff val="-4761"/>
                <a:lumOff val="411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45094" y="0"/>
              <a:ext cx="122556" cy="245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FC3C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310" name="Group 1310"/>
            <p:cNvGrpSpPr/>
            <p:nvPr/>
          </p:nvGrpSpPr>
          <p:grpSpPr>
            <a:xfrm>
              <a:off x="490041" y="122769"/>
              <a:ext cx="201257" cy="244946"/>
              <a:chOff x="0" y="0"/>
              <a:chExt cx="201256" cy="244945"/>
            </a:xfrm>
          </p:grpSpPr>
          <p:sp>
            <p:nvSpPr>
              <p:cNvPr id="1307" name="Shape 1307"/>
              <p:cNvSpPr/>
              <p:nvPr/>
            </p:nvSpPr>
            <p:spPr>
              <a:xfrm>
                <a:off x="48348" y="98831"/>
                <a:ext cx="152909" cy="1461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600" y="0"/>
                    </a:moveTo>
                    <a:lnTo>
                      <a:pt x="0" y="0"/>
                    </a:lnTo>
                    <a:lnTo>
                      <a:pt x="19323" y="21600"/>
                    </a:lnTo>
                    <a:lnTo>
                      <a:pt x="21600" y="21600"/>
                    </a:lnTo>
                    <a:lnTo>
                      <a:pt x="21600" y="6830"/>
                    </a:lnTo>
                    <a:lnTo>
                      <a:pt x="14772" y="6830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chemeClr val="accent5">
                  <a:satOff val="-4761"/>
                  <a:lumOff val="411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08" name="Shape 1308"/>
              <p:cNvSpPr/>
              <p:nvPr/>
            </p:nvSpPr>
            <p:spPr>
              <a:xfrm>
                <a:off x="0" y="0"/>
                <a:ext cx="109227" cy="2406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117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9561" y="21600"/>
                    </a:lnTo>
                    <a:lnTo>
                      <a:pt x="9561" y="8871"/>
                    </a:lnTo>
                    <a:lnTo>
                      <a:pt x="21600" y="8871"/>
                    </a:lnTo>
                    <a:lnTo>
                      <a:pt x="3117" y="0"/>
                    </a:lnTo>
                    <a:close/>
                  </a:path>
                </a:pathLst>
              </a:custGeom>
              <a:solidFill>
                <a:schemeClr val="accent5">
                  <a:satOff val="-4761"/>
                  <a:lumOff val="411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09" name="Shape 1309"/>
              <p:cNvSpPr/>
              <p:nvPr/>
            </p:nvSpPr>
            <p:spPr>
              <a:xfrm>
                <a:off x="152920" y="4292"/>
                <a:ext cx="48337" cy="140743"/>
              </a:xfrm>
              <a:prstGeom prst="rect">
                <a:avLst/>
              </a:prstGeom>
              <a:solidFill>
                <a:schemeClr val="accent5">
                  <a:satOff val="-4761"/>
                  <a:lumOff val="411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313" name="Group 1313"/>
            <p:cNvGrpSpPr/>
            <p:nvPr/>
          </p:nvGrpSpPr>
          <p:grpSpPr>
            <a:xfrm>
              <a:off x="714201" y="182208"/>
              <a:ext cx="176202" cy="185510"/>
              <a:chOff x="0" y="0"/>
              <a:chExt cx="176200" cy="185509"/>
            </a:xfrm>
          </p:grpSpPr>
          <p:sp>
            <p:nvSpPr>
              <p:cNvPr id="1311" name="Shape 1311"/>
              <p:cNvSpPr/>
              <p:nvPr/>
            </p:nvSpPr>
            <p:spPr>
              <a:xfrm>
                <a:off x="0" y="0"/>
                <a:ext cx="176201" cy="1855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371" y="0"/>
                    </a:moveTo>
                    <a:lnTo>
                      <a:pt x="5005" y="1759"/>
                    </a:lnTo>
                    <a:lnTo>
                      <a:pt x="818" y="6610"/>
                    </a:lnTo>
                    <a:lnTo>
                      <a:pt x="0" y="10801"/>
                    </a:lnTo>
                    <a:lnTo>
                      <a:pt x="211" y="13001"/>
                    </a:lnTo>
                    <a:lnTo>
                      <a:pt x="3381" y="18493"/>
                    </a:lnTo>
                    <a:lnTo>
                      <a:pt x="9440" y="21406"/>
                    </a:lnTo>
                    <a:lnTo>
                      <a:pt x="11898" y="21600"/>
                    </a:lnTo>
                    <a:lnTo>
                      <a:pt x="14256" y="21406"/>
                    </a:lnTo>
                    <a:lnTo>
                      <a:pt x="16485" y="20828"/>
                    </a:lnTo>
                    <a:lnTo>
                      <a:pt x="18598" y="19864"/>
                    </a:lnTo>
                    <a:lnTo>
                      <a:pt x="20590" y="18514"/>
                    </a:lnTo>
                    <a:lnTo>
                      <a:pt x="19468" y="16763"/>
                    </a:lnTo>
                    <a:lnTo>
                      <a:pt x="12074" y="16763"/>
                    </a:lnTo>
                    <a:lnTo>
                      <a:pt x="10936" y="16696"/>
                    </a:lnTo>
                    <a:lnTo>
                      <a:pt x="6756" y="14412"/>
                    </a:lnTo>
                    <a:lnTo>
                      <a:pt x="5927" y="12676"/>
                    </a:lnTo>
                    <a:lnTo>
                      <a:pt x="21205" y="12676"/>
                    </a:lnTo>
                    <a:lnTo>
                      <a:pt x="21377" y="11889"/>
                    </a:lnTo>
                    <a:lnTo>
                      <a:pt x="21501" y="11113"/>
                    </a:lnTo>
                    <a:lnTo>
                      <a:pt x="21575" y="10347"/>
                    </a:lnTo>
                    <a:lnTo>
                      <a:pt x="21600" y="9591"/>
                    </a:lnTo>
                    <a:lnTo>
                      <a:pt x="21520" y="8714"/>
                    </a:lnTo>
                    <a:lnTo>
                      <a:pt x="5927" y="8714"/>
                    </a:lnTo>
                    <a:lnTo>
                      <a:pt x="6246" y="7805"/>
                    </a:lnTo>
                    <a:lnTo>
                      <a:pt x="10238" y="4616"/>
                    </a:lnTo>
                    <a:lnTo>
                      <a:pt x="11152" y="4546"/>
                    </a:lnTo>
                    <a:lnTo>
                      <a:pt x="20178" y="4546"/>
                    </a:lnTo>
                    <a:lnTo>
                      <a:pt x="19995" y="4211"/>
                    </a:lnTo>
                    <a:lnTo>
                      <a:pt x="18746" y="2752"/>
                    </a:lnTo>
                    <a:lnTo>
                      <a:pt x="17215" y="1548"/>
                    </a:lnTo>
                    <a:lnTo>
                      <a:pt x="15476" y="688"/>
                    </a:lnTo>
                    <a:lnTo>
                      <a:pt x="13528" y="172"/>
                    </a:lnTo>
                    <a:lnTo>
                      <a:pt x="11371" y="0"/>
                    </a:lnTo>
                    <a:close/>
                  </a:path>
                </a:pathLst>
              </a:custGeom>
              <a:solidFill>
                <a:schemeClr val="accent5">
                  <a:satOff val="-4761"/>
                  <a:lumOff val="411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12" name="Shape 1312"/>
              <p:cNvSpPr/>
              <p:nvPr/>
            </p:nvSpPr>
            <p:spPr>
              <a:xfrm>
                <a:off x="90970" y="39039"/>
                <a:ext cx="84580" cy="104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540" y="17914"/>
                    </a:moveTo>
                    <a:lnTo>
                      <a:pt x="11522" y="19526"/>
                    </a:lnTo>
                    <a:lnTo>
                      <a:pt x="8412" y="20678"/>
                    </a:lnTo>
                    <a:lnTo>
                      <a:pt x="5212" y="21370"/>
                    </a:lnTo>
                    <a:lnTo>
                      <a:pt x="1920" y="21600"/>
                    </a:lnTo>
                    <a:lnTo>
                      <a:pt x="17324" y="21600"/>
                    </a:lnTo>
                    <a:lnTo>
                      <a:pt x="14540" y="17914"/>
                    </a:lnTo>
                    <a:close/>
                    <a:moveTo>
                      <a:pt x="18804" y="0"/>
                    </a:moveTo>
                    <a:lnTo>
                      <a:pt x="0" y="0"/>
                    </a:lnTo>
                    <a:lnTo>
                      <a:pt x="1937" y="124"/>
                    </a:lnTo>
                    <a:lnTo>
                      <a:pt x="3727" y="497"/>
                    </a:lnTo>
                    <a:lnTo>
                      <a:pt x="9785" y="7370"/>
                    </a:lnTo>
                    <a:lnTo>
                      <a:pt x="21600" y="7370"/>
                    </a:lnTo>
                    <a:lnTo>
                      <a:pt x="21395" y="5455"/>
                    </a:lnTo>
                    <a:lnTo>
                      <a:pt x="20280" y="2284"/>
                    </a:lnTo>
                    <a:lnTo>
                      <a:pt x="18804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318" name="Group 1318"/>
            <p:cNvGrpSpPr/>
            <p:nvPr/>
          </p:nvGrpSpPr>
          <p:grpSpPr>
            <a:xfrm>
              <a:off x="889312" y="182212"/>
              <a:ext cx="298311" cy="185497"/>
              <a:chOff x="0" y="0"/>
              <a:chExt cx="298309" cy="185496"/>
            </a:xfrm>
          </p:grpSpPr>
          <p:sp>
            <p:nvSpPr>
              <p:cNvPr id="1314" name="Shape 1314"/>
              <p:cNvSpPr/>
              <p:nvPr/>
            </p:nvSpPr>
            <p:spPr>
              <a:xfrm>
                <a:off x="0" y="3936"/>
                <a:ext cx="137849" cy="1815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68" y="0"/>
                    </a:moveTo>
                    <a:lnTo>
                      <a:pt x="0" y="0"/>
                    </a:lnTo>
                    <a:lnTo>
                      <a:pt x="12905" y="21600"/>
                    </a:lnTo>
                    <a:lnTo>
                      <a:pt x="15375" y="21600"/>
                    </a:lnTo>
                    <a:lnTo>
                      <a:pt x="21600" y="12015"/>
                    </a:lnTo>
                    <a:lnTo>
                      <a:pt x="14591" y="12015"/>
                    </a:lnTo>
                    <a:lnTo>
                      <a:pt x="7968" y="0"/>
                    </a:lnTo>
                    <a:close/>
                  </a:path>
                </a:pathLst>
              </a:custGeom>
              <a:solidFill>
                <a:schemeClr val="accent5">
                  <a:satOff val="-4761"/>
                  <a:lumOff val="411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15" name="Shape 1315"/>
              <p:cNvSpPr/>
              <p:nvPr/>
            </p:nvSpPr>
            <p:spPr>
              <a:xfrm>
                <a:off x="148971" y="82372"/>
                <a:ext cx="104502" cy="1031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830" y="0"/>
                    </a:moveTo>
                    <a:lnTo>
                      <a:pt x="0" y="0"/>
                    </a:lnTo>
                    <a:lnTo>
                      <a:pt x="10587" y="21600"/>
                    </a:lnTo>
                    <a:lnTo>
                      <a:pt x="13844" y="21600"/>
                    </a:lnTo>
                    <a:lnTo>
                      <a:pt x="21600" y="4275"/>
                    </a:lnTo>
                    <a:lnTo>
                      <a:pt x="11844" y="4275"/>
                    </a:lnTo>
                    <a:lnTo>
                      <a:pt x="9830" y="0"/>
                    </a:lnTo>
                    <a:close/>
                  </a:path>
                </a:pathLst>
              </a:custGeom>
              <a:solidFill>
                <a:schemeClr val="accent5">
                  <a:satOff val="-4761"/>
                  <a:lumOff val="411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16" name="Shape 1316"/>
              <p:cNvSpPr/>
              <p:nvPr/>
            </p:nvSpPr>
            <p:spPr>
              <a:xfrm>
                <a:off x="93116" y="0"/>
                <a:ext cx="103416" cy="104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388" y="0"/>
                    </a:moveTo>
                    <a:lnTo>
                      <a:pt x="10022" y="0"/>
                    </a:lnTo>
                    <a:lnTo>
                      <a:pt x="0" y="21600"/>
                    </a:lnTo>
                    <a:lnTo>
                      <a:pt x="9343" y="21600"/>
                    </a:lnTo>
                    <a:lnTo>
                      <a:pt x="11666" y="16957"/>
                    </a:lnTo>
                    <a:lnTo>
                      <a:pt x="21600" y="16957"/>
                    </a:lnTo>
                    <a:lnTo>
                      <a:pt x="13388" y="0"/>
                    </a:lnTo>
                    <a:close/>
                  </a:path>
                </a:pathLst>
              </a:custGeom>
              <a:solidFill>
                <a:schemeClr val="accent5">
                  <a:satOff val="-4761"/>
                  <a:lumOff val="411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17" name="Shape 1317"/>
              <p:cNvSpPr/>
              <p:nvPr/>
            </p:nvSpPr>
            <p:spPr>
              <a:xfrm>
                <a:off x="206272" y="3936"/>
                <a:ext cx="92038" cy="988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9663" y="0"/>
                    </a:lnTo>
                    <a:lnTo>
                      <a:pt x="0" y="21600"/>
                    </a:lnTo>
                    <a:lnTo>
                      <a:pt x="11077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5">
                  <a:satOff val="-4761"/>
                  <a:lumOff val="411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322" name="Group 1322"/>
            <p:cNvGrpSpPr/>
            <p:nvPr/>
          </p:nvGrpSpPr>
          <p:grpSpPr>
            <a:xfrm>
              <a:off x="1183669" y="181854"/>
              <a:ext cx="142534" cy="185866"/>
              <a:chOff x="0" y="0"/>
              <a:chExt cx="142532" cy="185864"/>
            </a:xfrm>
          </p:grpSpPr>
          <p:sp>
            <p:nvSpPr>
              <p:cNvPr id="1319" name="Shape 1319"/>
              <p:cNvSpPr/>
              <p:nvPr/>
            </p:nvSpPr>
            <p:spPr>
              <a:xfrm>
                <a:off x="0" y="122110"/>
                <a:ext cx="139891" cy="637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59" y="0"/>
                    </a:moveTo>
                    <a:lnTo>
                      <a:pt x="0" y="9952"/>
                    </a:lnTo>
                    <a:lnTo>
                      <a:pt x="2222" y="15049"/>
                    </a:lnTo>
                    <a:lnTo>
                      <a:pt x="4852" y="18689"/>
                    </a:lnTo>
                    <a:lnTo>
                      <a:pt x="7890" y="20872"/>
                    </a:lnTo>
                    <a:lnTo>
                      <a:pt x="11336" y="21600"/>
                    </a:lnTo>
                    <a:lnTo>
                      <a:pt x="13556" y="21281"/>
                    </a:lnTo>
                    <a:lnTo>
                      <a:pt x="20312" y="13712"/>
                    </a:lnTo>
                    <a:lnTo>
                      <a:pt x="21600" y="8132"/>
                    </a:lnTo>
                    <a:lnTo>
                      <a:pt x="11446" y="8132"/>
                    </a:lnTo>
                    <a:lnTo>
                      <a:pt x="9430" y="7624"/>
                    </a:lnTo>
                    <a:lnTo>
                      <a:pt x="7478" y="6099"/>
                    </a:lnTo>
                    <a:lnTo>
                      <a:pt x="5587" y="3558"/>
                    </a:lnTo>
                    <a:lnTo>
                      <a:pt x="3759" y="0"/>
                    </a:lnTo>
                    <a:close/>
                  </a:path>
                </a:pathLst>
              </a:custGeom>
              <a:solidFill>
                <a:schemeClr val="accent5">
                  <a:satOff val="-4761"/>
                  <a:lumOff val="411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20" name="Shape 1320"/>
              <p:cNvSpPr/>
              <p:nvPr/>
            </p:nvSpPr>
            <p:spPr>
              <a:xfrm>
                <a:off x="11099" y="0"/>
                <a:ext cx="131434" cy="146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11" y="0"/>
                    </a:moveTo>
                    <a:lnTo>
                      <a:pt x="4570" y="1176"/>
                    </a:lnTo>
                    <a:lnTo>
                      <a:pt x="186" y="6135"/>
                    </a:lnTo>
                    <a:lnTo>
                      <a:pt x="0" y="7887"/>
                    </a:lnTo>
                    <a:lnTo>
                      <a:pt x="123" y="9274"/>
                    </a:lnTo>
                    <a:lnTo>
                      <a:pt x="4452" y="14320"/>
                    </a:lnTo>
                    <a:lnTo>
                      <a:pt x="11064" y="17047"/>
                    </a:lnTo>
                    <a:lnTo>
                      <a:pt x="12164" y="17470"/>
                    </a:lnTo>
                    <a:lnTo>
                      <a:pt x="12938" y="17832"/>
                    </a:lnTo>
                    <a:lnTo>
                      <a:pt x="13840" y="18431"/>
                    </a:lnTo>
                    <a:lnTo>
                      <a:pt x="14065" y="18865"/>
                    </a:lnTo>
                    <a:lnTo>
                      <a:pt x="14065" y="20136"/>
                    </a:lnTo>
                    <a:lnTo>
                      <a:pt x="13713" y="20673"/>
                    </a:lnTo>
                    <a:lnTo>
                      <a:pt x="12300" y="21414"/>
                    </a:lnTo>
                    <a:lnTo>
                      <a:pt x="11417" y="21600"/>
                    </a:lnTo>
                    <a:lnTo>
                      <a:pt x="21166" y="21600"/>
                    </a:lnTo>
                    <a:lnTo>
                      <a:pt x="21399" y="20963"/>
                    </a:lnTo>
                    <a:lnTo>
                      <a:pt x="21600" y="19111"/>
                    </a:lnTo>
                    <a:lnTo>
                      <a:pt x="21477" y="17727"/>
                    </a:lnTo>
                    <a:lnTo>
                      <a:pt x="17089" y="12712"/>
                    </a:lnTo>
                    <a:lnTo>
                      <a:pt x="10594" y="10059"/>
                    </a:lnTo>
                    <a:lnTo>
                      <a:pt x="9455" y="9671"/>
                    </a:lnTo>
                    <a:lnTo>
                      <a:pt x="8662" y="9308"/>
                    </a:lnTo>
                    <a:lnTo>
                      <a:pt x="7758" y="8638"/>
                    </a:lnTo>
                    <a:lnTo>
                      <a:pt x="7533" y="8223"/>
                    </a:lnTo>
                    <a:lnTo>
                      <a:pt x="7533" y="6494"/>
                    </a:lnTo>
                    <a:lnTo>
                      <a:pt x="8572" y="5876"/>
                    </a:lnTo>
                    <a:lnTo>
                      <a:pt x="19452" y="5876"/>
                    </a:lnTo>
                    <a:lnTo>
                      <a:pt x="21187" y="3971"/>
                    </a:lnTo>
                    <a:lnTo>
                      <a:pt x="19054" y="2234"/>
                    </a:lnTo>
                    <a:lnTo>
                      <a:pt x="16597" y="993"/>
                    </a:lnTo>
                    <a:lnTo>
                      <a:pt x="13816" y="248"/>
                    </a:lnTo>
                    <a:lnTo>
                      <a:pt x="10711" y="0"/>
                    </a:lnTo>
                    <a:close/>
                  </a:path>
                </a:pathLst>
              </a:custGeom>
              <a:solidFill>
                <a:schemeClr val="accent5">
                  <a:satOff val="-4761"/>
                  <a:lumOff val="411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21" name="Shape 1321"/>
              <p:cNvSpPr/>
              <p:nvPr/>
            </p:nvSpPr>
            <p:spPr>
              <a:xfrm>
                <a:off x="75920" y="39751"/>
                <a:ext cx="53542" cy="168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4305" y="1349"/>
                    </a:lnTo>
                    <a:lnTo>
                      <a:pt x="8414" y="5400"/>
                    </a:lnTo>
                    <a:lnTo>
                      <a:pt x="12325" y="12149"/>
                    </a:lnTo>
                    <a:lnTo>
                      <a:pt x="16037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326" name="Group 1326"/>
            <p:cNvGrpSpPr/>
            <p:nvPr/>
          </p:nvGrpSpPr>
          <p:grpSpPr>
            <a:xfrm>
              <a:off x="1342659" y="122772"/>
              <a:ext cx="230264" cy="244947"/>
              <a:chOff x="0" y="0"/>
              <a:chExt cx="230263" cy="244945"/>
            </a:xfrm>
          </p:grpSpPr>
          <p:sp>
            <p:nvSpPr>
              <p:cNvPr id="1323" name="Shape 1323"/>
              <p:cNvSpPr/>
              <p:nvPr/>
            </p:nvSpPr>
            <p:spPr>
              <a:xfrm>
                <a:off x="0" y="0"/>
                <a:ext cx="221003" cy="2449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21" y="0"/>
                    </a:moveTo>
                    <a:lnTo>
                      <a:pt x="7543" y="777"/>
                    </a:lnTo>
                    <a:lnTo>
                      <a:pt x="3570" y="3110"/>
                    </a:lnTo>
                    <a:lnTo>
                      <a:pt x="892" y="6588"/>
                    </a:lnTo>
                    <a:lnTo>
                      <a:pt x="0" y="10799"/>
                    </a:lnTo>
                    <a:lnTo>
                      <a:pt x="222" y="12997"/>
                    </a:lnTo>
                    <a:lnTo>
                      <a:pt x="1998" y="16842"/>
                    </a:lnTo>
                    <a:lnTo>
                      <a:pt x="5430" y="19850"/>
                    </a:lnTo>
                    <a:lnTo>
                      <a:pt x="9796" y="21406"/>
                    </a:lnTo>
                    <a:lnTo>
                      <a:pt x="12285" y="21600"/>
                    </a:lnTo>
                    <a:lnTo>
                      <a:pt x="13908" y="21514"/>
                    </a:lnTo>
                    <a:lnTo>
                      <a:pt x="18305" y="20226"/>
                    </a:lnTo>
                    <a:lnTo>
                      <a:pt x="21600" y="17652"/>
                    </a:lnTo>
                    <a:lnTo>
                      <a:pt x="12321" y="17652"/>
                    </a:lnTo>
                    <a:lnTo>
                      <a:pt x="10765" y="17533"/>
                    </a:lnTo>
                    <a:lnTo>
                      <a:pt x="6965" y="15742"/>
                    </a:lnTo>
                    <a:lnTo>
                      <a:pt x="4996" y="12263"/>
                    </a:lnTo>
                    <a:lnTo>
                      <a:pt x="4864" y="10831"/>
                    </a:lnTo>
                    <a:lnTo>
                      <a:pt x="4996" y="9384"/>
                    </a:lnTo>
                    <a:lnTo>
                      <a:pt x="6965" y="5873"/>
                    </a:lnTo>
                    <a:lnTo>
                      <a:pt x="10765" y="4067"/>
                    </a:lnTo>
                    <a:lnTo>
                      <a:pt x="12321" y="3947"/>
                    </a:lnTo>
                    <a:lnTo>
                      <a:pt x="21584" y="3947"/>
                    </a:lnTo>
                    <a:lnTo>
                      <a:pt x="20681" y="3012"/>
                    </a:lnTo>
                    <a:lnTo>
                      <a:pt x="16910" y="772"/>
                    </a:lnTo>
                    <a:lnTo>
                      <a:pt x="13927" y="86"/>
                    </a:lnTo>
                    <a:lnTo>
                      <a:pt x="12321" y="0"/>
                    </a:lnTo>
                    <a:close/>
                  </a:path>
                </a:pathLst>
              </a:custGeom>
              <a:solidFill>
                <a:schemeClr val="accent5">
                  <a:satOff val="-4761"/>
                  <a:lumOff val="411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24" name="Shape 1324"/>
              <p:cNvSpPr/>
              <p:nvPr/>
            </p:nvSpPr>
            <p:spPr>
              <a:xfrm>
                <a:off x="126060" y="160426"/>
                <a:ext cx="104204" cy="397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029" y="0"/>
                    </a:moveTo>
                    <a:lnTo>
                      <a:pt x="11203" y="9451"/>
                    </a:lnTo>
                    <a:lnTo>
                      <a:pt x="7924" y="16201"/>
                    </a:lnTo>
                    <a:lnTo>
                      <a:pt x="4189" y="20250"/>
                    </a:lnTo>
                    <a:lnTo>
                      <a:pt x="0" y="21600"/>
                    </a:lnTo>
                    <a:lnTo>
                      <a:pt x="19680" y="21600"/>
                    </a:lnTo>
                    <a:lnTo>
                      <a:pt x="19847" y="21096"/>
                    </a:lnTo>
                    <a:lnTo>
                      <a:pt x="21600" y="14009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chemeClr val="accent5">
                  <a:satOff val="-4761"/>
                  <a:lumOff val="411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25" name="Shape 1325"/>
              <p:cNvSpPr/>
              <p:nvPr/>
            </p:nvSpPr>
            <p:spPr>
              <a:xfrm>
                <a:off x="126060" y="44754"/>
                <a:ext cx="104204" cy="397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47" y="0"/>
                    </a:moveTo>
                    <a:lnTo>
                      <a:pt x="0" y="0"/>
                    </a:lnTo>
                    <a:lnTo>
                      <a:pt x="4189" y="1350"/>
                    </a:lnTo>
                    <a:lnTo>
                      <a:pt x="7924" y="5399"/>
                    </a:lnTo>
                    <a:lnTo>
                      <a:pt x="11203" y="12149"/>
                    </a:lnTo>
                    <a:lnTo>
                      <a:pt x="14029" y="21600"/>
                    </a:lnTo>
                    <a:lnTo>
                      <a:pt x="21600" y="7591"/>
                    </a:lnTo>
                    <a:lnTo>
                      <a:pt x="19816" y="509"/>
                    </a:lnTo>
                    <a:lnTo>
                      <a:pt x="19647" y="0"/>
                    </a:lnTo>
                    <a:close/>
                  </a:path>
                </a:pathLst>
              </a:custGeom>
              <a:solidFill>
                <a:schemeClr val="accent5">
                  <a:satOff val="-4761"/>
                  <a:lumOff val="411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329" name="Group 1329"/>
            <p:cNvGrpSpPr/>
            <p:nvPr/>
          </p:nvGrpSpPr>
          <p:grpSpPr>
            <a:xfrm>
              <a:off x="1597972" y="184003"/>
              <a:ext cx="108865" cy="179413"/>
              <a:chOff x="0" y="0"/>
              <a:chExt cx="108864" cy="179412"/>
            </a:xfrm>
          </p:grpSpPr>
          <p:sp>
            <p:nvSpPr>
              <p:cNvPr id="1327" name="Shape 1327"/>
              <p:cNvSpPr/>
              <p:nvPr/>
            </p:nvSpPr>
            <p:spPr>
              <a:xfrm>
                <a:off x="0" y="2146"/>
                <a:ext cx="108865" cy="1772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12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9593" y="21600"/>
                    </a:lnTo>
                    <a:lnTo>
                      <a:pt x="9593" y="10822"/>
                    </a:lnTo>
                    <a:lnTo>
                      <a:pt x="9753" y="9511"/>
                    </a:lnTo>
                    <a:lnTo>
                      <a:pt x="15152" y="5548"/>
                    </a:lnTo>
                    <a:lnTo>
                      <a:pt x="19042" y="5193"/>
                    </a:lnTo>
                    <a:lnTo>
                      <a:pt x="21600" y="5193"/>
                    </a:lnTo>
                    <a:lnTo>
                      <a:pt x="21600" y="2618"/>
                    </a:lnTo>
                    <a:lnTo>
                      <a:pt x="8812" y="2618"/>
                    </a:lnTo>
                    <a:lnTo>
                      <a:pt x="8812" y="0"/>
                    </a:lnTo>
                    <a:close/>
                  </a:path>
                </a:pathLst>
              </a:custGeom>
              <a:solidFill>
                <a:schemeClr val="accent5">
                  <a:satOff val="-4761"/>
                  <a:lumOff val="411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28" name="Shape 1328"/>
              <p:cNvSpPr/>
              <p:nvPr/>
            </p:nvSpPr>
            <p:spPr>
              <a:xfrm>
                <a:off x="44411" y="0"/>
                <a:ext cx="64454" cy="23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323" y="0"/>
                    </a:moveTo>
                    <a:lnTo>
                      <a:pt x="16322" y="0"/>
                    </a:lnTo>
                    <a:lnTo>
                      <a:pt x="11476" y="1349"/>
                    </a:lnTo>
                    <a:lnTo>
                      <a:pt x="7140" y="5399"/>
                    </a:lnTo>
                    <a:lnTo>
                      <a:pt x="3314" y="12148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61"/>
                    </a:lnTo>
                    <a:lnTo>
                      <a:pt x="20081" y="650"/>
                    </a:lnTo>
                    <a:lnTo>
                      <a:pt x="18323" y="0"/>
                    </a:lnTo>
                    <a:close/>
                  </a:path>
                </a:pathLst>
              </a:custGeom>
              <a:solidFill>
                <a:schemeClr val="accent5">
                  <a:satOff val="-4761"/>
                  <a:lumOff val="411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332" name="Group 1332"/>
            <p:cNvGrpSpPr/>
            <p:nvPr/>
          </p:nvGrpSpPr>
          <p:grpSpPr>
            <a:xfrm>
              <a:off x="1717935" y="182208"/>
              <a:ext cx="176189" cy="185510"/>
              <a:chOff x="0" y="0"/>
              <a:chExt cx="176188" cy="185509"/>
            </a:xfrm>
          </p:grpSpPr>
          <p:sp>
            <p:nvSpPr>
              <p:cNvPr id="1330" name="Shape 1330"/>
              <p:cNvSpPr/>
              <p:nvPr/>
            </p:nvSpPr>
            <p:spPr>
              <a:xfrm>
                <a:off x="0" y="0"/>
                <a:ext cx="176189" cy="1855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371" y="0"/>
                    </a:moveTo>
                    <a:lnTo>
                      <a:pt x="5004" y="1759"/>
                    </a:lnTo>
                    <a:lnTo>
                      <a:pt x="818" y="6610"/>
                    </a:lnTo>
                    <a:lnTo>
                      <a:pt x="0" y="10801"/>
                    </a:lnTo>
                    <a:lnTo>
                      <a:pt x="211" y="13001"/>
                    </a:lnTo>
                    <a:lnTo>
                      <a:pt x="3380" y="18493"/>
                    </a:lnTo>
                    <a:lnTo>
                      <a:pt x="9439" y="21406"/>
                    </a:lnTo>
                    <a:lnTo>
                      <a:pt x="11897" y="21600"/>
                    </a:lnTo>
                    <a:lnTo>
                      <a:pt x="14256" y="21406"/>
                    </a:lnTo>
                    <a:lnTo>
                      <a:pt x="16485" y="20828"/>
                    </a:lnTo>
                    <a:lnTo>
                      <a:pt x="18598" y="19864"/>
                    </a:lnTo>
                    <a:lnTo>
                      <a:pt x="20589" y="18514"/>
                    </a:lnTo>
                    <a:lnTo>
                      <a:pt x="19468" y="16763"/>
                    </a:lnTo>
                    <a:lnTo>
                      <a:pt x="12073" y="16763"/>
                    </a:lnTo>
                    <a:lnTo>
                      <a:pt x="10935" y="16696"/>
                    </a:lnTo>
                    <a:lnTo>
                      <a:pt x="6755" y="14412"/>
                    </a:lnTo>
                    <a:lnTo>
                      <a:pt x="5927" y="12676"/>
                    </a:lnTo>
                    <a:lnTo>
                      <a:pt x="21205" y="12676"/>
                    </a:lnTo>
                    <a:lnTo>
                      <a:pt x="21378" y="11889"/>
                    </a:lnTo>
                    <a:lnTo>
                      <a:pt x="21501" y="11113"/>
                    </a:lnTo>
                    <a:lnTo>
                      <a:pt x="21575" y="10347"/>
                    </a:lnTo>
                    <a:lnTo>
                      <a:pt x="21600" y="9591"/>
                    </a:lnTo>
                    <a:lnTo>
                      <a:pt x="21520" y="8714"/>
                    </a:lnTo>
                    <a:lnTo>
                      <a:pt x="5927" y="8714"/>
                    </a:lnTo>
                    <a:lnTo>
                      <a:pt x="6245" y="7805"/>
                    </a:lnTo>
                    <a:lnTo>
                      <a:pt x="10238" y="4616"/>
                    </a:lnTo>
                    <a:lnTo>
                      <a:pt x="11151" y="4546"/>
                    </a:lnTo>
                    <a:lnTo>
                      <a:pt x="20178" y="4546"/>
                    </a:lnTo>
                    <a:lnTo>
                      <a:pt x="19995" y="4211"/>
                    </a:lnTo>
                    <a:lnTo>
                      <a:pt x="18746" y="2752"/>
                    </a:lnTo>
                    <a:lnTo>
                      <a:pt x="17215" y="1548"/>
                    </a:lnTo>
                    <a:lnTo>
                      <a:pt x="15475" y="688"/>
                    </a:lnTo>
                    <a:lnTo>
                      <a:pt x="13527" y="172"/>
                    </a:lnTo>
                    <a:lnTo>
                      <a:pt x="11371" y="0"/>
                    </a:lnTo>
                    <a:close/>
                  </a:path>
                </a:pathLst>
              </a:custGeom>
              <a:solidFill>
                <a:schemeClr val="accent5">
                  <a:satOff val="-4761"/>
                  <a:lumOff val="411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31" name="Shape 1331"/>
              <p:cNvSpPr/>
              <p:nvPr/>
            </p:nvSpPr>
            <p:spPr>
              <a:xfrm>
                <a:off x="90957" y="39039"/>
                <a:ext cx="84581" cy="104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543" y="17914"/>
                    </a:moveTo>
                    <a:lnTo>
                      <a:pt x="11523" y="19526"/>
                    </a:lnTo>
                    <a:lnTo>
                      <a:pt x="8413" y="20678"/>
                    </a:lnTo>
                    <a:lnTo>
                      <a:pt x="5212" y="21370"/>
                    </a:lnTo>
                    <a:lnTo>
                      <a:pt x="1920" y="21600"/>
                    </a:lnTo>
                    <a:lnTo>
                      <a:pt x="17325" y="21600"/>
                    </a:lnTo>
                    <a:lnTo>
                      <a:pt x="14543" y="17914"/>
                    </a:lnTo>
                    <a:close/>
                    <a:moveTo>
                      <a:pt x="18804" y="0"/>
                    </a:moveTo>
                    <a:lnTo>
                      <a:pt x="0" y="0"/>
                    </a:lnTo>
                    <a:lnTo>
                      <a:pt x="1938" y="124"/>
                    </a:lnTo>
                    <a:lnTo>
                      <a:pt x="3727" y="497"/>
                    </a:lnTo>
                    <a:lnTo>
                      <a:pt x="9785" y="7370"/>
                    </a:lnTo>
                    <a:lnTo>
                      <a:pt x="21600" y="7370"/>
                    </a:lnTo>
                    <a:lnTo>
                      <a:pt x="21395" y="5455"/>
                    </a:lnTo>
                    <a:lnTo>
                      <a:pt x="20280" y="2284"/>
                    </a:lnTo>
                    <a:lnTo>
                      <a:pt x="18804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336" name="Group 1336"/>
            <p:cNvGrpSpPr/>
            <p:nvPr/>
          </p:nvGrpSpPr>
          <p:grpSpPr>
            <a:xfrm>
              <a:off x="1914169" y="94830"/>
              <a:ext cx="187287" cy="272885"/>
              <a:chOff x="0" y="0"/>
              <a:chExt cx="187286" cy="272884"/>
            </a:xfrm>
          </p:grpSpPr>
          <p:sp>
            <p:nvSpPr>
              <p:cNvPr id="1333" name="Shape 1333"/>
              <p:cNvSpPr/>
              <p:nvPr/>
            </p:nvSpPr>
            <p:spPr>
              <a:xfrm>
                <a:off x="0" y="87387"/>
                <a:ext cx="187287" cy="1854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912" y="0"/>
                    </a:moveTo>
                    <a:lnTo>
                      <a:pt x="4278" y="1723"/>
                    </a:lnTo>
                    <a:lnTo>
                      <a:pt x="697" y="6531"/>
                    </a:lnTo>
                    <a:lnTo>
                      <a:pt x="0" y="10800"/>
                    </a:lnTo>
                    <a:lnTo>
                      <a:pt x="174" y="13035"/>
                    </a:lnTo>
                    <a:lnTo>
                      <a:pt x="2787" y="18534"/>
                    </a:lnTo>
                    <a:lnTo>
                      <a:pt x="7840" y="21408"/>
                    </a:lnTo>
                    <a:lnTo>
                      <a:pt x="9912" y="21600"/>
                    </a:lnTo>
                    <a:lnTo>
                      <a:pt x="11948" y="21407"/>
                    </a:lnTo>
                    <a:lnTo>
                      <a:pt x="13722" y="20829"/>
                    </a:lnTo>
                    <a:lnTo>
                      <a:pt x="15231" y="19864"/>
                    </a:lnTo>
                    <a:lnTo>
                      <a:pt x="16478" y="18514"/>
                    </a:lnTo>
                    <a:lnTo>
                      <a:pt x="21600" y="18514"/>
                    </a:lnTo>
                    <a:lnTo>
                      <a:pt x="21600" y="16471"/>
                    </a:lnTo>
                    <a:lnTo>
                      <a:pt x="10944" y="16471"/>
                    </a:lnTo>
                    <a:lnTo>
                      <a:pt x="9856" y="16374"/>
                    </a:lnTo>
                    <a:lnTo>
                      <a:pt x="6035" y="13088"/>
                    </a:lnTo>
                    <a:lnTo>
                      <a:pt x="5658" y="10757"/>
                    </a:lnTo>
                    <a:lnTo>
                      <a:pt x="5754" y="9547"/>
                    </a:lnTo>
                    <a:lnTo>
                      <a:pt x="8889" y="5478"/>
                    </a:lnTo>
                    <a:lnTo>
                      <a:pt x="10944" y="5087"/>
                    </a:lnTo>
                    <a:lnTo>
                      <a:pt x="21600" y="5087"/>
                    </a:lnTo>
                    <a:lnTo>
                      <a:pt x="21600" y="2459"/>
                    </a:lnTo>
                    <a:lnTo>
                      <a:pt x="16024" y="2459"/>
                    </a:lnTo>
                    <a:lnTo>
                      <a:pt x="14821" y="1383"/>
                    </a:lnTo>
                    <a:lnTo>
                      <a:pt x="13402" y="615"/>
                    </a:lnTo>
                    <a:lnTo>
                      <a:pt x="11765" y="154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5">
                  <a:satOff val="-4761"/>
                  <a:lumOff val="411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34" name="Shape 1334"/>
              <p:cNvSpPr/>
              <p:nvPr/>
            </p:nvSpPr>
            <p:spPr>
              <a:xfrm>
                <a:off x="138937" y="0"/>
                <a:ext cx="48350" cy="108508"/>
              </a:xfrm>
              <a:prstGeom prst="rect">
                <a:avLst/>
              </a:prstGeom>
              <a:solidFill>
                <a:schemeClr val="accent5">
                  <a:satOff val="-4761"/>
                  <a:lumOff val="411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35" name="Shape 1335"/>
              <p:cNvSpPr/>
              <p:nvPr/>
            </p:nvSpPr>
            <p:spPr>
              <a:xfrm>
                <a:off x="94894" y="131075"/>
                <a:ext cx="92393" cy="1375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2061" y="125"/>
                    </a:lnTo>
                    <a:lnTo>
                      <a:pt x="3976" y="499"/>
                    </a:lnTo>
                    <a:lnTo>
                      <a:pt x="10272" y="5957"/>
                    </a:lnTo>
                    <a:lnTo>
                      <a:pt x="10466" y="7706"/>
                    </a:lnTo>
                    <a:lnTo>
                      <a:pt x="10272" y="9476"/>
                    </a:lnTo>
                    <a:lnTo>
                      <a:pt x="3976" y="14870"/>
                    </a:lnTo>
                    <a:lnTo>
                      <a:pt x="0" y="15356"/>
                    </a:lnTo>
                    <a:lnTo>
                      <a:pt x="21600" y="15356"/>
                    </a:lnTo>
                    <a:lnTo>
                      <a:pt x="21600" y="0"/>
                    </a:lnTo>
                    <a:close/>
                    <a:moveTo>
                      <a:pt x="21600" y="18111"/>
                    </a:moveTo>
                    <a:lnTo>
                      <a:pt x="11217" y="18111"/>
                    </a:lnTo>
                    <a:lnTo>
                      <a:pt x="11217" y="21600"/>
                    </a:lnTo>
                    <a:lnTo>
                      <a:pt x="21600" y="21600"/>
                    </a:lnTo>
                    <a:lnTo>
                      <a:pt x="21600" y="18111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1367" name="Group 1367"/>
          <p:cNvGrpSpPr/>
          <p:nvPr/>
        </p:nvGrpSpPr>
        <p:grpSpPr>
          <a:xfrm>
            <a:off x="-914400" y="-717631"/>
            <a:ext cx="13991771" cy="8588417"/>
            <a:chOff x="0" y="0"/>
            <a:chExt cx="13991770" cy="8588415"/>
          </a:xfrm>
        </p:grpSpPr>
        <p:grpSp>
          <p:nvGrpSpPr>
            <p:cNvPr id="1348" name="Group 1348"/>
            <p:cNvGrpSpPr/>
            <p:nvPr/>
          </p:nvGrpSpPr>
          <p:grpSpPr>
            <a:xfrm>
              <a:off x="1371145" y="-1"/>
              <a:ext cx="11279696" cy="8588417"/>
              <a:chOff x="0" y="0"/>
              <a:chExt cx="11279695" cy="8588415"/>
            </a:xfrm>
          </p:grpSpPr>
          <p:sp>
            <p:nvSpPr>
              <p:cNvPr id="1338" name="Shape 1338"/>
              <p:cNvSpPr/>
              <p:nvPr/>
            </p:nvSpPr>
            <p:spPr>
              <a:xfrm flipH="1">
                <a:off x="5639254" y="0"/>
                <a:ext cx="1" cy="85884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1343" name="Group 1343"/>
              <p:cNvGrpSpPr/>
              <p:nvPr/>
            </p:nvGrpSpPr>
            <p:grpSpPr>
              <a:xfrm>
                <a:off x="0" y="-1"/>
                <a:ext cx="5499472" cy="8588417"/>
                <a:chOff x="0" y="0"/>
                <a:chExt cx="5499471" cy="8588415"/>
              </a:xfrm>
            </p:grpSpPr>
            <p:sp>
              <p:nvSpPr>
                <p:cNvPr id="1339" name="Shape 1339"/>
                <p:cNvSpPr/>
                <p:nvPr/>
              </p:nvSpPr>
              <p:spPr>
                <a:xfrm flipH="1">
                  <a:off x="-1" y="-1"/>
                  <a:ext cx="2" cy="8588416"/>
                </a:xfrm>
                <a:prstGeom prst="line">
                  <a:avLst/>
                </a:prstGeom>
                <a:noFill/>
                <a:ln w="3175" cap="flat">
                  <a:solidFill>
                    <a:schemeClr val="accent1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40" name="Shape 1340"/>
                <p:cNvSpPr/>
                <p:nvPr/>
              </p:nvSpPr>
              <p:spPr>
                <a:xfrm flipH="1">
                  <a:off x="2623020" y="-1"/>
                  <a:ext cx="1" cy="8588416"/>
                </a:xfrm>
                <a:prstGeom prst="line">
                  <a:avLst/>
                </a:prstGeom>
                <a:noFill/>
                <a:ln w="3175" cap="flat">
                  <a:solidFill>
                    <a:schemeClr val="accent1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41" name="Shape 1341"/>
                <p:cNvSpPr/>
                <p:nvPr/>
              </p:nvSpPr>
              <p:spPr>
                <a:xfrm flipH="1">
                  <a:off x="2894959" y="-1"/>
                  <a:ext cx="1" cy="8588416"/>
                </a:xfrm>
                <a:prstGeom prst="line">
                  <a:avLst/>
                </a:prstGeom>
                <a:noFill/>
                <a:ln w="3175" cap="flat">
                  <a:solidFill>
                    <a:schemeClr val="accent1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42" name="Shape 1342"/>
                <p:cNvSpPr/>
                <p:nvPr/>
              </p:nvSpPr>
              <p:spPr>
                <a:xfrm flipH="1">
                  <a:off x="5499471" y="-1"/>
                  <a:ext cx="1" cy="8588416"/>
                </a:xfrm>
                <a:prstGeom prst="line">
                  <a:avLst/>
                </a:prstGeom>
                <a:noFill/>
                <a:ln w="3175" cap="flat">
                  <a:solidFill>
                    <a:schemeClr val="accent1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1344" name="Shape 1344"/>
              <p:cNvSpPr/>
              <p:nvPr/>
            </p:nvSpPr>
            <p:spPr>
              <a:xfrm flipH="1">
                <a:off x="11279695" y="0"/>
                <a:ext cx="1" cy="85884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45" name="Shape 1345"/>
              <p:cNvSpPr/>
              <p:nvPr/>
            </p:nvSpPr>
            <p:spPr>
              <a:xfrm flipH="1">
                <a:off x="8656675" y="0"/>
                <a:ext cx="1" cy="85884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46" name="Shape 1346"/>
              <p:cNvSpPr/>
              <p:nvPr/>
            </p:nvSpPr>
            <p:spPr>
              <a:xfrm flipH="1">
                <a:off x="8384736" y="0"/>
                <a:ext cx="1" cy="85884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47" name="Shape 1347"/>
              <p:cNvSpPr/>
              <p:nvPr/>
            </p:nvSpPr>
            <p:spPr>
              <a:xfrm flipH="1">
                <a:off x="5780224" y="0"/>
                <a:ext cx="1" cy="85884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349" name="Shape 1349"/>
            <p:cNvSpPr/>
            <p:nvPr/>
          </p:nvSpPr>
          <p:spPr>
            <a:xfrm>
              <a:off x="0" y="4146630"/>
              <a:ext cx="13991771" cy="1"/>
            </a:xfrm>
            <a:prstGeom prst="line">
              <a:avLst/>
            </a:prstGeom>
            <a:noFill/>
            <a:ln w="31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358" name="Group 1358"/>
            <p:cNvGrpSpPr/>
            <p:nvPr/>
          </p:nvGrpSpPr>
          <p:grpSpPr>
            <a:xfrm>
              <a:off x="0" y="1174827"/>
              <a:ext cx="13991771" cy="2883698"/>
              <a:chOff x="0" y="0"/>
              <a:chExt cx="13991770" cy="2883697"/>
            </a:xfrm>
          </p:grpSpPr>
          <p:sp>
            <p:nvSpPr>
              <p:cNvPr id="1350" name="Shape 1350"/>
              <p:cNvSpPr/>
              <p:nvPr/>
            </p:nvSpPr>
            <p:spPr>
              <a:xfrm>
                <a:off x="0" y="2883697"/>
                <a:ext cx="1399177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51" name="Shape 1351"/>
              <p:cNvSpPr/>
              <p:nvPr/>
            </p:nvSpPr>
            <p:spPr>
              <a:xfrm>
                <a:off x="0" y="1555753"/>
                <a:ext cx="1399177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52" name="Shape 1352"/>
              <p:cNvSpPr/>
              <p:nvPr/>
            </p:nvSpPr>
            <p:spPr>
              <a:xfrm>
                <a:off x="0" y="1371606"/>
                <a:ext cx="1399177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53" name="Shape 1353"/>
              <p:cNvSpPr/>
              <p:nvPr/>
            </p:nvSpPr>
            <p:spPr>
              <a:xfrm>
                <a:off x="0" y="781050"/>
                <a:ext cx="13991771" cy="0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54" name="Shape 1354"/>
              <p:cNvSpPr/>
              <p:nvPr/>
            </p:nvSpPr>
            <p:spPr>
              <a:xfrm>
                <a:off x="0" y="596903"/>
                <a:ext cx="1399177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55" name="Shape 1355"/>
              <p:cNvSpPr/>
              <p:nvPr/>
            </p:nvSpPr>
            <p:spPr>
              <a:xfrm>
                <a:off x="0" y="0"/>
                <a:ext cx="1399177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56" name="Shape 1356"/>
              <p:cNvSpPr/>
              <p:nvPr/>
            </p:nvSpPr>
            <p:spPr>
              <a:xfrm>
                <a:off x="0" y="2289172"/>
                <a:ext cx="1399177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57" name="Shape 1357"/>
              <p:cNvSpPr/>
              <p:nvPr/>
            </p:nvSpPr>
            <p:spPr>
              <a:xfrm>
                <a:off x="0" y="2105025"/>
                <a:ext cx="13991771" cy="0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359" name="Shape 1359"/>
            <p:cNvSpPr/>
            <p:nvPr/>
          </p:nvSpPr>
          <p:spPr>
            <a:xfrm>
              <a:off x="0" y="4236759"/>
              <a:ext cx="13991771" cy="1"/>
            </a:xfrm>
            <a:prstGeom prst="line">
              <a:avLst/>
            </a:prstGeom>
            <a:noFill/>
            <a:ln w="31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0" y="5564703"/>
              <a:ext cx="13991771" cy="1"/>
            </a:xfrm>
            <a:prstGeom prst="line">
              <a:avLst/>
            </a:prstGeom>
            <a:noFill/>
            <a:ln w="31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0" y="5748850"/>
              <a:ext cx="13991771" cy="1"/>
            </a:xfrm>
            <a:prstGeom prst="line">
              <a:avLst/>
            </a:prstGeom>
            <a:noFill/>
            <a:ln w="31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0" y="6339406"/>
              <a:ext cx="13991771" cy="1"/>
            </a:xfrm>
            <a:prstGeom prst="line">
              <a:avLst/>
            </a:prstGeom>
            <a:noFill/>
            <a:ln w="31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0" y="6523552"/>
              <a:ext cx="13991771" cy="1"/>
            </a:xfrm>
            <a:prstGeom prst="line">
              <a:avLst/>
            </a:prstGeom>
            <a:noFill/>
            <a:ln w="31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0" y="7120456"/>
              <a:ext cx="13991771" cy="1"/>
            </a:xfrm>
            <a:prstGeom prst="line">
              <a:avLst/>
            </a:prstGeom>
            <a:noFill/>
            <a:ln w="31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0" y="4831284"/>
              <a:ext cx="13991771" cy="1"/>
            </a:xfrm>
            <a:prstGeom prst="line">
              <a:avLst/>
            </a:prstGeom>
            <a:noFill/>
            <a:ln w="31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0" y="5015431"/>
              <a:ext cx="13991771" cy="1"/>
            </a:xfrm>
            <a:prstGeom prst="line">
              <a:avLst/>
            </a:prstGeom>
            <a:noFill/>
            <a:ln w="31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Blank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pic" idx="13"/>
          </p:nvPr>
        </p:nvSpPr>
        <p:spPr>
          <a:xfrm>
            <a:off x="3047" y="0"/>
            <a:ext cx="12188954" cy="68580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41" name="Shape 41"/>
          <p:cNvSpPr/>
          <p:nvPr/>
        </p:nvSpPr>
        <p:spPr>
          <a:xfrm rot="16200000">
            <a:off x="9015689" y="-7458"/>
            <a:ext cx="3168854" cy="3183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877"/>
                </a:moveTo>
                <a:lnTo>
                  <a:pt x="21600" y="21600"/>
                </a:lnTo>
                <a:lnTo>
                  <a:pt x="9003" y="21600"/>
                </a:lnTo>
                <a:lnTo>
                  <a:pt x="0" y="12650"/>
                </a:lnTo>
                <a:lnTo>
                  <a:pt x="12693" y="0"/>
                </a:lnTo>
                <a:lnTo>
                  <a:pt x="21600" y="887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42" name="Shape 42"/>
          <p:cNvSpPr/>
          <p:nvPr/>
        </p:nvSpPr>
        <p:spPr>
          <a:xfrm rot="16200000">
            <a:off x="7185104" y="1851104"/>
            <a:ext cx="5009993" cy="5003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15905" y="15905"/>
                </a:lnTo>
                <a:lnTo>
                  <a:pt x="10225" y="21600"/>
                </a:lnTo>
                <a:lnTo>
                  <a:pt x="2160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9633353" y="6026756"/>
            <a:ext cx="2101447" cy="3740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" name="Shape 44"/>
          <p:cNvSpPr/>
          <p:nvPr/>
        </p:nvSpPr>
        <p:spPr>
          <a:xfrm rot="16200000">
            <a:off x="10213231" y="2507565"/>
            <a:ext cx="2638323" cy="1319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10786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B518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0"/>
            <a:ext cx="1218895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282" y="0"/>
                </a:lnTo>
                <a:lnTo>
                  <a:pt x="15963" y="4116"/>
                </a:lnTo>
                <a:lnTo>
                  <a:pt x="19268" y="9981"/>
                </a:lnTo>
                <a:lnTo>
                  <a:pt x="21600" y="5830"/>
                </a:lnTo>
                <a:lnTo>
                  <a:pt x="21600" y="5830"/>
                </a:lnTo>
                <a:lnTo>
                  <a:pt x="19268" y="9981"/>
                </a:lnTo>
                <a:lnTo>
                  <a:pt x="20371" y="11940"/>
                </a:lnTo>
                <a:lnTo>
                  <a:pt x="19268" y="9981"/>
                </a:lnTo>
                <a:lnTo>
                  <a:pt x="12738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A1717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463548" y="2722208"/>
            <a:ext cx="8125581" cy="757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>
            <a:lvl1pPr defTabSz="850391">
              <a:lnSpc>
                <a:spcPct val="90000"/>
              </a:lnSpc>
              <a:defRPr sz="4464" b="1">
                <a:solidFill>
                  <a:schemeClr val="accent5">
                    <a:satOff val="-4761"/>
                    <a:lumOff val="4117"/>
                  </a:schemeClr>
                </a:solidFill>
                <a:effectLst>
                  <a:outerShdw blurRad="35433" dist="35433" dir="2700000" rotWithShape="0">
                    <a:srgbClr val="000000">
                      <a:alpha val="43137"/>
                    </a:srgbClr>
                  </a:outerShdw>
                </a:effectLst>
                <a:latin typeface="HurmeGeometricSans3 Bold"/>
                <a:ea typeface="HurmeGeometricSans3 Bold"/>
                <a:cs typeface="HurmeGeometricSans3 Bold"/>
                <a:sym typeface="HurmeGeometricSans3 Bold"/>
              </a:defRPr>
            </a:lvl1pPr>
          </a:lstStyle>
          <a:p>
            <a:r>
              <a:t>Click to edit Master title</a:t>
            </a:r>
          </a:p>
        </p:txBody>
      </p:sp>
      <p:sp>
        <p:nvSpPr>
          <p:cNvPr id="47" name="Shape 47"/>
          <p:cNvSpPr/>
          <p:nvPr/>
        </p:nvSpPr>
        <p:spPr>
          <a:xfrm>
            <a:off x="463548" y="3581398"/>
            <a:ext cx="8125581" cy="1885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spcBef>
                <a:spcPts val="1800"/>
              </a:spcBef>
              <a:defRPr sz="2400" i="1">
                <a:solidFill>
                  <a:schemeClr val="accent5">
                    <a:satOff val="-4761"/>
                    <a:lumOff val="4117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Click to edit Master subtitle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302A26"/>
                </a:solidFill>
                <a:latin typeface="Adelle Sans"/>
                <a:ea typeface="Adelle Sans"/>
                <a:cs typeface="Adelle Sans"/>
                <a:sym typeface="Adelle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bg>
      <p:bgPr>
        <a:solidFill>
          <a:srgbClr val="302A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 rot="16200000">
            <a:off x="8356948" y="651282"/>
            <a:ext cx="4486333" cy="3183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877"/>
                </a:moveTo>
                <a:lnTo>
                  <a:pt x="21600" y="21600"/>
                </a:lnTo>
                <a:lnTo>
                  <a:pt x="0" y="21600"/>
                </a:lnTo>
                <a:lnTo>
                  <a:pt x="15309" y="0"/>
                </a:lnTo>
                <a:close/>
              </a:path>
            </a:pathLst>
          </a:custGeom>
          <a:solidFill>
            <a:schemeClr val="accent5">
              <a:satOff val="-4761"/>
              <a:lumOff val="4117"/>
              <a:alpha val="1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56" name="Shape 56"/>
          <p:cNvSpPr/>
          <p:nvPr/>
        </p:nvSpPr>
        <p:spPr>
          <a:xfrm rot="16200000">
            <a:off x="7185104" y="1851103"/>
            <a:ext cx="5009993" cy="5003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>
              <a:satOff val="-4761"/>
              <a:lumOff val="4117"/>
              <a:alpha val="1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463548" y="1850507"/>
            <a:ext cx="8125581" cy="162883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5">
                    <a:satOff val="-4761"/>
                    <a:lumOff val="4117"/>
                  </a:schemeClr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463548" y="3581398"/>
            <a:ext cx="8125581" cy="615233"/>
          </a:xfrm>
          <a:prstGeom prst="rect">
            <a:avLst/>
          </a:prstGeom>
        </p:spPr>
        <p:txBody>
          <a:bodyPr/>
          <a:lstStyle>
            <a:lvl1pPr>
              <a:defRPr sz="2400" i="1">
                <a:solidFill>
                  <a:schemeClr val="accent5">
                    <a:satOff val="-4761"/>
                    <a:lumOff val="4117"/>
                  </a:schemeClr>
                </a:solidFill>
              </a:defRPr>
            </a:lvl1pPr>
            <a:lvl2pPr marL="0" indent="457200">
              <a:spcBef>
                <a:spcPts val="1800"/>
              </a:spcBef>
              <a:buClrTx/>
              <a:buSzTx/>
              <a:buNone/>
              <a:defRPr sz="2400" i="1">
                <a:solidFill>
                  <a:schemeClr val="accent5">
                    <a:satOff val="-4761"/>
                    <a:lumOff val="4117"/>
                  </a:schemeClr>
                </a:solidFill>
              </a:defRPr>
            </a:lvl2pPr>
            <a:lvl3pPr marL="0" indent="914400">
              <a:spcBef>
                <a:spcPts val="1800"/>
              </a:spcBef>
              <a:buClrTx/>
              <a:buSzTx/>
              <a:buNone/>
              <a:defRPr sz="2400" i="1">
                <a:solidFill>
                  <a:schemeClr val="accent5">
                    <a:satOff val="-4761"/>
                    <a:lumOff val="4117"/>
                  </a:schemeClr>
                </a:solidFill>
              </a:defRPr>
            </a:lvl3pPr>
            <a:lvl4pPr marL="0" indent="1371600">
              <a:spcBef>
                <a:spcPts val="1800"/>
              </a:spcBef>
              <a:buClrTx/>
              <a:buSzTx/>
              <a:buNone/>
              <a:defRPr sz="2400" i="1">
                <a:solidFill>
                  <a:schemeClr val="accent5">
                    <a:satOff val="-4761"/>
                    <a:lumOff val="4117"/>
                  </a:schemeClr>
                </a:solidFill>
              </a:defRPr>
            </a:lvl4pPr>
            <a:lvl5pPr marL="0" indent="1828800">
              <a:spcBef>
                <a:spcPts val="1800"/>
              </a:spcBef>
              <a:buClrTx/>
              <a:buSzTx/>
              <a:buNone/>
              <a:defRPr sz="2400" i="1">
                <a:solidFill>
                  <a:schemeClr val="accent5">
                    <a:satOff val="-4761"/>
                    <a:lumOff val="4117"/>
                  </a:scheme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/>
          <p:nvPr/>
        </p:nvSpPr>
        <p:spPr>
          <a:xfrm>
            <a:off x="9633353" y="6026756"/>
            <a:ext cx="2101447" cy="3740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302A26"/>
                </a:solidFill>
                <a:latin typeface="Adelle Sans"/>
                <a:ea typeface="Adelle Sans"/>
                <a:cs typeface="Adelle Sans"/>
                <a:sym typeface="Adelle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16200000">
            <a:off x="8356948" y="651282"/>
            <a:ext cx="4486333" cy="3183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877"/>
                </a:moveTo>
                <a:lnTo>
                  <a:pt x="21600" y="21600"/>
                </a:lnTo>
                <a:lnTo>
                  <a:pt x="0" y="21600"/>
                </a:lnTo>
                <a:lnTo>
                  <a:pt x="15309" y="0"/>
                </a:lnTo>
                <a:close/>
              </a:path>
            </a:pathLst>
          </a:custGeom>
          <a:solidFill>
            <a:schemeClr val="accent5">
              <a:satOff val="-4761"/>
              <a:lumOff val="4117"/>
              <a:alpha val="13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 rot="16200000">
            <a:off x="7185104" y="1851103"/>
            <a:ext cx="5009993" cy="5003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>
              <a:satOff val="-4761"/>
              <a:lumOff val="4117"/>
              <a:alpha val="13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463548" y="1850507"/>
            <a:ext cx="8125581" cy="162883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5">
                    <a:satOff val="-4761"/>
                    <a:lumOff val="4117"/>
                  </a:schemeClr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sz="quarter" idx="1"/>
          </p:nvPr>
        </p:nvSpPr>
        <p:spPr>
          <a:xfrm>
            <a:off x="463548" y="3581398"/>
            <a:ext cx="8125581" cy="653333"/>
          </a:xfrm>
          <a:prstGeom prst="rect">
            <a:avLst/>
          </a:prstGeom>
        </p:spPr>
        <p:txBody>
          <a:bodyPr/>
          <a:lstStyle>
            <a:lvl1pPr>
              <a:defRPr sz="2400" i="1">
                <a:solidFill>
                  <a:schemeClr val="accent5">
                    <a:satOff val="-4761"/>
                    <a:lumOff val="4117"/>
                  </a:schemeClr>
                </a:solidFill>
              </a:defRPr>
            </a:lvl1pPr>
            <a:lvl2pPr marL="0" indent="457200">
              <a:spcBef>
                <a:spcPts val="1800"/>
              </a:spcBef>
              <a:buClrTx/>
              <a:buSzTx/>
              <a:buNone/>
              <a:defRPr sz="2400" i="1">
                <a:solidFill>
                  <a:schemeClr val="accent5">
                    <a:satOff val="-4761"/>
                    <a:lumOff val="4117"/>
                  </a:schemeClr>
                </a:solidFill>
              </a:defRPr>
            </a:lvl2pPr>
            <a:lvl3pPr marL="0" indent="914400">
              <a:spcBef>
                <a:spcPts val="1800"/>
              </a:spcBef>
              <a:buClrTx/>
              <a:buSzTx/>
              <a:buNone/>
              <a:defRPr sz="2400" i="1">
                <a:solidFill>
                  <a:schemeClr val="accent5">
                    <a:satOff val="-4761"/>
                    <a:lumOff val="4117"/>
                  </a:schemeClr>
                </a:solidFill>
              </a:defRPr>
            </a:lvl3pPr>
            <a:lvl4pPr marL="0" indent="1371600">
              <a:spcBef>
                <a:spcPts val="1800"/>
              </a:spcBef>
              <a:buClrTx/>
              <a:buSzTx/>
              <a:buNone/>
              <a:defRPr sz="2400" i="1">
                <a:solidFill>
                  <a:schemeClr val="accent5">
                    <a:satOff val="-4761"/>
                    <a:lumOff val="4117"/>
                  </a:schemeClr>
                </a:solidFill>
              </a:defRPr>
            </a:lvl4pPr>
            <a:lvl5pPr marL="0" indent="1828800">
              <a:spcBef>
                <a:spcPts val="1800"/>
              </a:spcBef>
              <a:buClrTx/>
              <a:buSzTx/>
              <a:buNone/>
              <a:defRPr sz="2400" i="1">
                <a:solidFill>
                  <a:schemeClr val="accent5">
                    <a:satOff val="-4761"/>
                    <a:lumOff val="4117"/>
                  </a:scheme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hape 71"/>
          <p:cNvSpPr/>
          <p:nvPr/>
        </p:nvSpPr>
        <p:spPr>
          <a:xfrm>
            <a:off x="9633353" y="6026756"/>
            <a:ext cx="2101447" cy="3740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302A26"/>
                </a:solidFill>
                <a:latin typeface="Adelle Sans"/>
                <a:ea typeface="Adelle Sans"/>
                <a:cs typeface="Adelle Sans"/>
                <a:sym typeface="Adelle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 rot="16200000">
            <a:off x="8356948" y="651282"/>
            <a:ext cx="4486333" cy="3183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877"/>
                </a:moveTo>
                <a:lnTo>
                  <a:pt x="21600" y="21600"/>
                </a:lnTo>
                <a:lnTo>
                  <a:pt x="0" y="21600"/>
                </a:lnTo>
                <a:lnTo>
                  <a:pt x="15309" y="0"/>
                </a:lnTo>
                <a:close/>
              </a:path>
            </a:pathLst>
          </a:custGeom>
          <a:solidFill>
            <a:schemeClr val="accent5">
              <a:satOff val="-4761"/>
              <a:lumOff val="4117"/>
              <a:alpha val="13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80" name="Shape 80"/>
          <p:cNvSpPr/>
          <p:nvPr/>
        </p:nvSpPr>
        <p:spPr>
          <a:xfrm rot="16200000">
            <a:off x="7185104" y="1851103"/>
            <a:ext cx="5009993" cy="5003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>
              <a:satOff val="-4761"/>
              <a:lumOff val="4117"/>
              <a:alpha val="13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463548" y="1748361"/>
            <a:ext cx="8125581" cy="173097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5">
                    <a:satOff val="-4761"/>
                    <a:lumOff val="4117"/>
                  </a:schemeClr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463548" y="3581398"/>
            <a:ext cx="8125581" cy="754933"/>
          </a:xfrm>
          <a:prstGeom prst="rect">
            <a:avLst/>
          </a:prstGeom>
        </p:spPr>
        <p:txBody>
          <a:bodyPr/>
          <a:lstStyle>
            <a:lvl1pPr>
              <a:defRPr sz="2400" i="1">
                <a:solidFill>
                  <a:schemeClr val="accent5">
                    <a:satOff val="-4761"/>
                    <a:lumOff val="4117"/>
                  </a:schemeClr>
                </a:solidFill>
              </a:defRPr>
            </a:lvl1pPr>
            <a:lvl2pPr marL="0" indent="457200">
              <a:spcBef>
                <a:spcPts val="1800"/>
              </a:spcBef>
              <a:buClrTx/>
              <a:buSzTx/>
              <a:buNone/>
              <a:defRPr sz="2400" i="1">
                <a:solidFill>
                  <a:schemeClr val="accent5">
                    <a:satOff val="-4761"/>
                    <a:lumOff val="4117"/>
                  </a:schemeClr>
                </a:solidFill>
              </a:defRPr>
            </a:lvl2pPr>
            <a:lvl3pPr marL="0" indent="914400">
              <a:spcBef>
                <a:spcPts val="1800"/>
              </a:spcBef>
              <a:buClrTx/>
              <a:buSzTx/>
              <a:buNone/>
              <a:defRPr sz="2400" i="1">
                <a:solidFill>
                  <a:schemeClr val="accent5">
                    <a:satOff val="-4761"/>
                    <a:lumOff val="4117"/>
                  </a:schemeClr>
                </a:solidFill>
              </a:defRPr>
            </a:lvl3pPr>
            <a:lvl4pPr marL="0" indent="1371600">
              <a:spcBef>
                <a:spcPts val="1800"/>
              </a:spcBef>
              <a:buClrTx/>
              <a:buSzTx/>
              <a:buNone/>
              <a:defRPr sz="2400" i="1">
                <a:solidFill>
                  <a:schemeClr val="accent5">
                    <a:satOff val="-4761"/>
                    <a:lumOff val="4117"/>
                  </a:schemeClr>
                </a:solidFill>
              </a:defRPr>
            </a:lvl4pPr>
            <a:lvl5pPr marL="0" indent="1828800">
              <a:spcBef>
                <a:spcPts val="1800"/>
              </a:spcBef>
              <a:buClrTx/>
              <a:buSzTx/>
              <a:buNone/>
              <a:defRPr sz="2400" i="1">
                <a:solidFill>
                  <a:schemeClr val="accent5">
                    <a:satOff val="-4761"/>
                    <a:lumOff val="4117"/>
                  </a:scheme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hape 83"/>
          <p:cNvSpPr/>
          <p:nvPr/>
        </p:nvSpPr>
        <p:spPr>
          <a:xfrm>
            <a:off x="9633353" y="6026756"/>
            <a:ext cx="2101447" cy="3740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302A26"/>
                </a:solidFill>
                <a:latin typeface="Adelle Sans"/>
                <a:ea typeface="Adelle Sans"/>
                <a:cs typeface="Adelle Sans"/>
                <a:sym typeface="Adelle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Slide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663666"/>
            <a:ext cx="12192000" cy="6194335"/>
          </a:xfrm>
          <a:prstGeom prst="rect">
            <a:avLst/>
          </a:prstGeom>
          <a:solidFill>
            <a:srgbClr val="5CC3C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grpSp>
        <p:nvGrpSpPr>
          <p:cNvPr id="126" name="Group 126"/>
          <p:cNvGrpSpPr/>
          <p:nvPr/>
        </p:nvGrpSpPr>
        <p:grpSpPr>
          <a:xfrm>
            <a:off x="7188199" y="0"/>
            <a:ext cx="5003802" cy="6858000"/>
            <a:chOff x="0" y="0"/>
            <a:chExt cx="5003801" cy="6857999"/>
          </a:xfrm>
        </p:grpSpPr>
        <p:sp>
          <p:nvSpPr>
            <p:cNvPr id="124" name="Shape 124"/>
            <p:cNvSpPr/>
            <p:nvPr/>
          </p:nvSpPr>
          <p:spPr>
            <a:xfrm rot="16200000">
              <a:off x="1168750" y="651283"/>
              <a:ext cx="4486333" cy="3183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877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5309" y="0"/>
                  </a:lnTo>
                  <a:close/>
                </a:path>
              </a:pathLst>
            </a:custGeom>
            <a:solidFill>
              <a:schemeClr val="accent5">
                <a:satOff val="-4761"/>
                <a:lumOff val="4117"/>
                <a:alpha val="13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5">
                      <a:satOff val="-4761"/>
                      <a:lumOff val="4117"/>
                    </a:schemeClr>
                  </a:solidFill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16200000">
              <a:off x="-3095" y="1851103"/>
              <a:ext cx="5009992" cy="5003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5">
                <a:satOff val="-4761"/>
                <a:lumOff val="4117"/>
                <a:alpha val="13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5">
                      <a:satOff val="-4761"/>
                      <a:lumOff val="4117"/>
                    </a:schemeClr>
                  </a:solidFill>
                </a:defRPr>
              </a:pPr>
              <a:endParaRPr/>
            </a:p>
          </p:txBody>
        </p:sp>
      </p:grpSp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1524000" y="2246785"/>
            <a:ext cx="9144000" cy="17868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accent5">
                    <a:satOff val="-4761"/>
                    <a:lumOff val="4117"/>
                  </a:schemeClr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1524000" y="4076681"/>
            <a:ext cx="9144000" cy="53453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400" i="1">
                <a:solidFill>
                  <a:schemeClr val="accent5">
                    <a:satOff val="-4761"/>
                    <a:lumOff val="4117"/>
                  </a:schemeClr>
                </a:solidFill>
              </a:defRPr>
            </a:lvl1pPr>
            <a:lvl2pPr marL="0" indent="457200" algn="ctr">
              <a:spcBef>
                <a:spcPts val="1000"/>
              </a:spcBef>
              <a:buClrTx/>
              <a:buSzTx/>
              <a:buNone/>
              <a:defRPr sz="2400" i="1">
                <a:solidFill>
                  <a:schemeClr val="accent5">
                    <a:satOff val="-4761"/>
                    <a:lumOff val="4117"/>
                  </a:schemeClr>
                </a:solidFill>
              </a:defRPr>
            </a:lvl2pPr>
            <a:lvl3pPr marL="0" indent="914400" algn="ctr">
              <a:spcBef>
                <a:spcPts val="1000"/>
              </a:spcBef>
              <a:buClrTx/>
              <a:buSzTx/>
              <a:buNone/>
              <a:defRPr sz="2400" i="1">
                <a:solidFill>
                  <a:schemeClr val="accent5">
                    <a:satOff val="-4761"/>
                    <a:lumOff val="4117"/>
                  </a:schemeClr>
                </a:solidFill>
              </a:defRPr>
            </a:lvl3pPr>
            <a:lvl4pPr marL="0" indent="1371600" algn="ctr">
              <a:spcBef>
                <a:spcPts val="1000"/>
              </a:spcBef>
              <a:buClrTx/>
              <a:buSzTx/>
              <a:buNone/>
              <a:defRPr sz="2400" i="1">
                <a:solidFill>
                  <a:schemeClr val="accent5">
                    <a:satOff val="-4761"/>
                    <a:lumOff val="4117"/>
                  </a:schemeClr>
                </a:solidFill>
              </a:defRPr>
            </a:lvl4pPr>
            <a:lvl5pPr marL="0" indent="1828800" algn="ctr">
              <a:spcBef>
                <a:spcPts val="1000"/>
              </a:spcBef>
              <a:buClrTx/>
              <a:buSzTx/>
              <a:buNone/>
              <a:defRPr sz="2400" i="1">
                <a:solidFill>
                  <a:schemeClr val="accent5">
                    <a:satOff val="-4761"/>
                    <a:lumOff val="4117"/>
                  </a:scheme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hape 129"/>
          <p:cNvSpPr/>
          <p:nvPr/>
        </p:nvSpPr>
        <p:spPr>
          <a:xfrm rot="2700000">
            <a:off x="5595687" y="-108429"/>
            <a:ext cx="1000630" cy="1000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556"/>
                </a:moveTo>
                <a:lnTo>
                  <a:pt x="8556" y="0"/>
                </a:ln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>
              <a:satOff val="-4761"/>
              <a:lumOff val="4117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pic>
        <p:nvPicPr>
          <p:cNvPr id="130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18200" y="354223"/>
            <a:ext cx="355600" cy="35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10541000" y="6311900"/>
            <a:ext cx="1371600" cy="24413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302A26"/>
                </a:solidFill>
                <a:latin typeface="Adelle Sans"/>
                <a:ea typeface="Adelle Sans"/>
                <a:cs typeface="Adelle Sans"/>
                <a:sym typeface="Adelle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 rot="16200000">
            <a:off x="4505326" y="-828683"/>
            <a:ext cx="6858001" cy="8515351"/>
          </a:xfrm>
          <a:prstGeom prst="rect">
            <a:avLst/>
          </a:prstGeom>
          <a:solidFill>
            <a:srgbClr val="302A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grpSp>
        <p:nvGrpSpPr>
          <p:cNvPr id="142" name="Group 142"/>
          <p:cNvGrpSpPr/>
          <p:nvPr/>
        </p:nvGrpSpPr>
        <p:grpSpPr>
          <a:xfrm>
            <a:off x="7238999" y="-57885"/>
            <a:ext cx="4982031" cy="6915885"/>
            <a:chOff x="0" y="0"/>
            <a:chExt cx="4982029" cy="6915884"/>
          </a:xfrm>
        </p:grpSpPr>
        <p:sp>
          <p:nvSpPr>
            <p:cNvPr id="140" name="Shape 140"/>
            <p:cNvSpPr/>
            <p:nvPr/>
          </p:nvSpPr>
          <p:spPr>
            <a:xfrm rot="16200000" flipH="1">
              <a:off x="1501430" y="3435286"/>
              <a:ext cx="3791283" cy="3169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877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5309" y="0"/>
                  </a:lnTo>
                  <a:close/>
                </a:path>
              </a:pathLst>
            </a:custGeom>
            <a:solidFill>
              <a:schemeClr val="accent5">
                <a:satOff val="-4761"/>
                <a:lumOff val="4117"/>
                <a:alpha val="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5">
                      <a:satOff val="-4761"/>
                      <a:lumOff val="4117"/>
                    </a:schemeClr>
                  </a:solidFill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 rot="16200000" flipH="1">
              <a:off x="-49032" y="49031"/>
              <a:ext cx="5080093" cy="4982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5">
                <a:satOff val="-4761"/>
                <a:lumOff val="4117"/>
                <a:alpha val="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5">
                      <a:satOff val="-4761"/>
                      <a:lumOff val="4117"/>
                    </a:schemeClr>
                  </a:solidFill>
                </a:defRPr>
              </a:pPr>
              <a:endParaRPr/>
            </a:p>
          </p:txBody>
        </p:sp>
      </p:grp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5035551" y="451643"/>
            <a:ext cx="6832599" cy="59547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457200" indent="-457200">
              <a:buSzPct val="100000"/>
              <a:buAutoNum type="arabicPeriod"/>
              <a:defRPr sz="2400">
                <a:solidFill>
                  <a:schemeClr val="accent5">
                    <a:satOff val="-4761"/>
                    <a:lumOff val="4117"/>
                  </a:schemeClr>
                </a:solidFill>
              </a:defRPr>
            </a:lvl1pPr>
            <a:lvl2pPr marL="860954" indent="-230717">
              <a:buClrTx/>
              <a:defRPr sz="1800">
                <a:solidFill>
                  <a:schemeClr val="accent5">
                    <a:satOff val="-4761"/>
                    <a:lumOff val="4117"/>
                  </a:schemeClr>
                </a:solidFill>
              </a:defRPr>
            </a:lvl2pPr>
            <a:lvl3pPr marL="1173957" indent="-259557">
              <a:buClrTx/>
              <a:defRPr sz="1600">
                <a:solidFill>
                  <a:schemeClr val="accent5">
                    <a:satOff val="-4761"/>
                    <a:lumOff val="4117"/>
                  </a:schemeClr>
                </a:solidFill>
              </a:defRPr>
            </a:lvl3pPr>
            <a:lvl4pPr marL="1495198" indent="-296636">
              <a:buClrTx/>
              <a:defRPr sz="1400">
                <a:solidFill>
                  <a:schemeClr val="accent5">
                    <a:satOff val="-4761"/>
                    <a:lumOff val="4117"/>
                  </a:schemeClr>
                </a:solidFill>
              </a:defRPr>
            </a:lvl4pPr>
            <a:lvl5pPr marL="1322161" indent="-296636">
              <a:buClrTx/>
              <a:defRPr sz="1200">
                <a:solidFill>
                  <a:schemeClr val="accent5">
                    <a:satOff val="-4761"/>
                    <a:lumOff val="4117"/>
                  </a:scheme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hape 144"/>
          <p:cNvSpPr/>
          <p:nvPr/>
        </p:nvSpPr>
        <p:spPr>
          <a:xfrm rot="18900000">
            <a:off x="2906494" y="2927351"/>
            <a:ext cx="1003301" cy="1003303"/>
          </a:xfrm>
          <a:prstGeom prst="rect">
            <a:avLst/>
          </a:prstGeom>
          <a:solidFill>
            <a:schemeClr val="accent5">
              <a:satOff val="-4761"/>
              <a:lumOff val="4117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1" y="2944015"/>
            <a:ext cx="3676651" cy="969964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46" name="Shape 146"/>
          <p:cNvSpPr/>
          <p:nvPr/>
        </p:nvSpPr>
        <p:spPr>
          <a:xfrm>
            <a:off x="10541000" y="6311900"/>
            <a:ext cx="1371600" cy="2441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302A26"/>
                </a:solidFill>
                <a:latin typeface="Adelle Sans"/>
                <a:ea typeface="Adelle Sans"/>
                <a:cs typeface="Adelle Sans"/>
                <a:sym typeface="Adelle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 rot="16200000">
            <a:off x="4505326" y="-828683"/>
            <a:ext cx="6858001" cy="85153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5035551" y="451643"/>
            <a:ext cx="6832599" cy="59547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457200" indent="-457200">
              <a:buSzPct val="100000"/>
              <a:buAutoNum type="arabicPeriod"/>
              <a:defRPr sz="2400">
                <a:solidFill>
                  <a:schemeClr val="accent5">
                    <a:satOff val="-4761"/>
                    <a:lumOff val="4117"/>
                  </a:schemeClr>
                </a:solidFill>
              </a:defRPr>
            </a:lvl1pPr>
            <a:lvl2pPr marL="860954" indent="-230717">
              <a:buClrTx/>
              <a:defRPr sz="1800">
                <a:solidFill>
                  <a:schemeClr val="accent5">
                    <a:satOff val="-4761"/>
                    <a:lumOff val="4117"/>
                  </a:schemeClr>
                </a:solidFill>
              </a:defRPr>
            </a:lvl2pPr>
            <a:lvl3pPr marL="1173957" indent="-259557">
              <a:buClrTx/>
              <a:defRPr sz="1600">
                <a:solidFill>
                  <a:schemeClr val="accent5">
                    <a:satOff val="-4761"/>
                    <a:lumOff val="4117"/>
                  </a:schemeClr>
                </a:solidFill>
              </a:defRPr>
            </a:lvl3pPr>
            <a:lvl4pPr marL="1495198" indent="-296636">
              <a:buClrTx/>
              <a:defRPr sz="1400">
                <a:solidFill>
                  <a:schemeClr val="accent5">
                    <a:satOff val="-4761"/>
                    <a:lumOff val="4117"/>
                  </a:schemeClr>
                </a:solidFill>
              </a:defRPr>
            </a:lvl4pPr>
            <a:lvl5pPr marL="1322161" indent="-296636">
              <a:buClrTx/>
              <a:defRPr sz="1200">
                <a:solidFill>
                  <a:schemeClr val="accent5">
                    <a:satOff val="-4761"/>
                    <a:lumOff val="4117"/>
                  </a:scheme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58" name="Group 158"/>
          <p:cNvGrpSpPr/>
          <p:nvPr/>
        </p:nvGrpSpPr>
        <p:grpSpPr>
          <a:xfrm>
            <a:off x="7238999" y="-57885"/>
            <a:ext cx="4982031" cy="6915885"/>
            <a:chOff x="0" y="0"/>
            <a:chExt cx="4982029" cy="6915884"/>
          </a:xfrm>
        </p:grpSpPr>
        <p:sp>
          <p:nvSpPr>
            <p:cNvPr id="156" name="Shape 156"/>
            <p:cNvSpPr/>
            <p:nvPr/>
          </p:nvSpPr>
          <p:spPr>
            <a:xfrm rot="16200000" flipH="1">
              <a:off x="1501429" y="3435286"/>
              <a:ext cx="3791284" cy="3169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877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5309" y="0"/>
                  </a:lnTo>
                  <a:close/>
                </a:path>
              </a:pathLst>
            </a:custGeom>
            <a:solidFill>
              <a:schemeClr val="accent5">
                <a:satOff val="-4761"/>
                <a:lumOff val="4117"/>
                <a:alpha val="16083"/>
              </a:schemeClr>
            </a:solidFill>
            <a:ln w="12700" cap="flat">
              <a:solidFill>
                <a:schemeClr val="accent1">
                  <a:alpha val="16083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 rot="16200000" flipH="1">
              <a:off x="-49032" y="49031"/>
              <a:ext cx="5080093" cy="4982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5">
                <a:satOff val="-4761"/>
                <a:lumOff val="4117"/>
                <a:alpha val="20279"/>
              </a:schemeClr>
            </a:solidFill>
            <a:ln w="12700" cap="flat">
              <a:solidFill>
                <a:schemeClr val="accent1">
                  <a:alpha val="20279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9" name="Shape 159"/>
          <p:cNvSpPr/>
          <p:nvPr/>
        </p:nvSpPr>
        <p:spPr>
          <a:xfrm rot="18900000">
            <a:off x="2906494" y="2927351"/>
            <a:ext cx="1003301" cy="1003303"/>
          </a:xfrm>
          <a:prstGeom prst="rect">
            <a:avLst/>
          </a:prstGeom>
          <a:solidFill>
            <a:schemeClr val="accent5">
              <a:satOff val="-4761"/>
              <a:lumOff val="4117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1" y="2944015"/>
            <a:ext cx="3676651" cy="969964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61" name="Shape 161"/>
          <p:cNvSpPr/>
          <p:nvPr/>
        </p:nvSpPr>
        <p:spPr>
          <a:xfrm>
            <a:off x="10541000" y="6311900"/>
            <a:ext cx="1371600" cy="2441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302A26"/>
                </a:solidFill>
                <a:latin typeface="Adelle Sans"/>
                <a:ea typeface="Adelle Sans"/>
                <a:cs typeface="Adelle Sans"/>
                <a:sym typeface="Adelle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satOff val="-4761"/>
            <a:lumOff val="411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3175" y="6630827"/>
            <a:ext cx="121983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satOff val="-4761"/>
                    <a:lumOff val="4117"/>
                  </a:schemeClr>
                </a:solidFill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838200" y="589277"/>
            <a:ext cx="10515600" cy="782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838200" y="1751806"/>
            <a:ext cx="10515600" cy="4648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2pPr marL="326571" indent="-183696">
              <a:spcBef>
                <a:spcPts val="300"/>
              </a:spcBef>
              <a:buClr>
                <a:schemeClr val="accent1"/>
              </a:buClr>
              <a:defRPr sz="1400"/>
            </a:lvl2pPr>
            <a:lvl3pPr marL="514350" indent="-114300">
              <a:spcBef>
                <a:spcPts val="300"/>
              </a:spcBef>
              <a:buClr>
                <a:schemeClr val="accent1"/>
              </a:buClr>
              <a:defRPr sz="1200"/>
            </a:lvl3pPr>
            <a:lvl4pPr marL="800100" indent="-171450">
              <a:spcBef>
                <a:spcPts val="300"/>
              </a:spcBef>
              <a:buClr>
                <a:schemeClr val="accent1"/>
              </a:buClr>
              <a:defRPr sz="1100"/>
            </a:lvl4pPr>
            <a:lvl5pPr marL="1198562" indent="-173037">
              <a:spcBef>
                <a:spcPts val="300"/>
              </a:spcBef>
              <a:buClr>
                <a:schemeClr val="accent1"/>
              </a:buClr>
              <a:defRPr sz="1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247336" y="6623207"/>
            <a:ext cx="225934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000">
                <a:solidFill>
                  <a:schemeClr val="accent5">
                    <a:satOff val="-4761"/>
                    <a:lumOff val="4117"/>
                  </a:schemeClr>
                </a:solidFill>
                <a:latin typeface="HurmeGeometricSans3 Bold"/>
                <a:ea typeface="HurmeGeometricSans3 Bold"/>
                <a:cs typeface="HurmeGeometricSans3 Bold"/>
                <a:sym typeface="HurmeGeometricSans3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image1.png"/>
          <p:cNvPicPr>
            <a:picLocks noChangeAspect="1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10541000" y="6307606"/>
            <a:ext cx="1371600" cy="244145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  <p:sldLayoutId id="2147483660" r:id="rId10"/>
    <p:sldLayoutId id="2147483673" r:id="rId11"/>
    <p:sldLayoutId id="2147483674" r:id="rId12"/>
    <p:sldLayoutId id="2147483677" r:id="rId13"/>
    <p:sldLayoutId id="2147483679" r:id="rId14"/>
    <p:sldLayoutId id="2147483682" r:id="rId15"/>
    <p:sldLayoutId id="2147483699" r:id="rId16"/>
    <p:sldLayoutId id="2147483700" r:id="rId17"/>
    <p:sldLayoutId id="2147483701" r:id="rId18"/>
    <p:sldLayoutId id="2147483702" r:id="rId19"/>
    <p:sldLayoutId id="2147483705" r:id="rId20"/>
    <p:sldLayoutId id="2147483706" r:id="rId21"/>
    <p:sldLayoutId id="2147483707" r:id="rId22"/>
    <p:sldLayoutId id="2147483708" r:id="rId23"/>
    <p:sldLayoutId id="2147483710" r:id="rId24"/>
    <p:sldLayoutId id="2147483711" r:id="rId25"/>
    <p:sldLayoutId id="2147483712" r:id="rId26"/>
    <p:sldLayoutId id="2147483713" r:id="rId2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302A26"/>
          </a:solidFill>
          <a:uFillTx/>
          <a:latin typeface="HurmeGeometricSans3 Bold"/>
          <a:ea typeface="HurmeGeometricSans3 Bold"/>
          <a:cs typeface="HurmeGeometricSans3 Bold"/>
          <a:sym typeface="HurmeGeometricSans3 Bol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302A26"/>
          </a:solidFill>
          <a:uFillTx/>
          <a:latin typeface="HurmeGeometricSans3 Bold"/>
          <a:ea typeface="HurmeGeometricSans3 Bold"/>
          <a:cs typeface="HurmeGeometricSans3 Bold"/>
          <a:sym typeface="HurmeGeometricSans3 Bol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302A26"/>
          </a:solidFill>
          <a:uFillTx/>
          <a:latin typeface="HurmeGeometricSans3 Bold"/>
          <a:ea typeface="HurmeGeometricSans3 Bold"/>
          <a:cs typeface="HurmeGeometricSans3 Bold"/>
          <a:sym typeface="HurmeGeometricSans3 Bol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302A26"/>
          </a:solidFill>
          <a:uFillTx/>
          <a:latin typeface="HurmeGeometricSans3 Bold"/>
          <a:ea typeface="HurmeGeometricSans3 Bold"/>
          <a:cs typeface="HurmeGeometricSans3 Bold"/>
          <a:sym typeface="HurmeGeometricSans3 Bol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302A26"/>
          </a:solidFill>
          <a:uFillTx/>
          <a:latin typeface="HurmeGeometricSans3 Bold"/>
          <a:ea typeface="HurmeGeometricSans3 Bold"/>
          <a:cs typeface="HurmeGeometricSans3 Bold"/>
          <a:sym typeface="HurmeGeometricSans3 Bol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302A26"/>
          </a:solidFill>
          <a:uFillTx/>
          <a:latin typeface="HurmeGeometricSans3 Bold"/>
          <a:ea typeface="HurmeGeometricSans3 Bold"/>
          <a:cs typeface="HurmeGeometricSans3 Bold"/>
          <a:sym typeface="HurmeGeometricSans3 Bol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302A26"/>
          </a:solidFill>
          <a:uFillTx/>
          <a:latin typeface="HurmeGeometricSans3 Bold"/>
          <a:ea typeface="HurmeGeometricSans3 Bold"/>
          <a:cs typeface="HurmeGeometricSans3 Bold"/>
          <a:sym typeface="HurmeGeometricSans3 Bol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302A26"/>
          </a:solidFill>
          <a:uFillTx/>
          <a:latin typeface="HurmeGeometricSans3 Bold"/>
          <a:ea typeface="HurmeGeometricSans3 Bold"/>
          <a:cs typeface="HurmeGeometricSans3 Bold"/>
          <a:sym typeface="HurmeGeometricSans3 Bol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302A26"/>
          </a:solidFill>
          <a:uFillTx/>
          <a:latin typeface="HurmeGeometricSans3 Bold"/>
          <a:ea typeface="HurmeGeometricSans3 Bold"/>
          <a:cs typeface="HurmeGeometricSans3 Bold"/>
          <a:sym typeface="HurmeGeometricSans3 Bold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302A26"/>
          </a:solidFill>
          <a:uFillTx/>
          <a:latin typeface="Adelle Sans"/>
          <a:ea typeface="Adelle Sans"/>
          <a:cs typeface="Adelle Sans"/>
          <a:sym typeface="Adelle Sans"/>
        </a:defRPr>
      </a:lvl1pPr>
      <a:lvl2pPr marL="326571" marR="0" indent="-183696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302A26"/>
          </a:solidFill>
          <a:uFillTx/>
          <a:latin typeface="Adelle Sans"/>
          <a:ea typeface="Adelle Sans"/>
          <a:cs typeface="Adelle Sans"/>
          <a:sym typeface="Adelle Sans"/>
        </a:defRPr>
      </a:lvl2pPr>
      <a:lvl3pPr marL="571500" marR="0" indent="-17145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302A26"/>
          </a:solidFill>
          <a:uFillTx/>
          <a:latin typeface="Adelle Sans"/>
          <a:ea typeface="Adelle Sans"/>
          <a:cs typeface="Adelle Sans"/>
          <a:sym typeface="Adelle Sans"/>
        </a:defRPr>
      </a:lvl3pPr>
      <a:lvl4pPr marL="909204" marR="0" indent="-280554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302A26"/>
          </a:solidFill>
          <a:uFillTx/>
          <a:latin typeface="Adelle Sans"/>
          <a:ea typeface="Adelle Sans"/>
          <a:cs typeface="Adelle Sans"/>
          <a:sym typeface="Adelle Sans"/>
        </a:defRPr>
      </a:lvl4pPr>
      <a:lvl5pPr marL="1308678" marR="0" indent="-283153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302A26"/>
          </a:solidFill>
          <a:uFillTx/>
          <a:latin typeface="Adelle Sans"/>
          <a:ea typeface="Adelle Sans"/>
          <a:cs typeface="Adelle Sans"/>
          <a:sym typeface="Adelle Sans"/>
        </a:defRPr>
      </a:lvl5pPr>
      <a:lvl6pPr marL="2514600" marR="0" indent="-2286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302A26"/>
          </a:solidFill>
          <a:uFillTx/>
          <a:latin typeface="Adelle Sans"/>
          <a:ea typeface="Adelle Sans"/>
          <a:cs typeface="Adelle Sans"/>
          <a:sym typeface="Adelle Sans"/>
        </a:defRPr>
      </a:lvl6pPr>
      <a:lvl7pPr marL="2971800" marR="0" indent="-2286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302A26"/>
          </a:solidFill>
          <a:uFillTx/>
          <a:latin typeface="Adelle Sans"/>
          <a:ea typeface="Adelle Sans"/>
          <a:cs typeface="Adelle Sans"/>
          <a:sym typeface="Adelle Sans"/>
        </a:defRPr>
      </a:lvl7pPr>
      <a:lvl8pPr marL="3429000" marR="0" indent="-2286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302A26"/>
          </a:solidFill>
          <a:uFillTx/>
          <a:latin typeface="Adelle Sans"/>
          <a:ea typeface="Adelle Sans"/>
          <a:cs typeface="Adelle Sans"/>
          <a:sym typeface="Adelle Sans"/>
        </a:defRPr>
      </a:lvl8pPr>
      <a:lvl9pPr marL="3886200" marR="0" indent="-2286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302A26"/>
          </a:solidFill>
          <a:uFillTx/>
          <a:latin typeface="Adelle Sans"/>
          <a:ea typeface="Adelle Sans"/>
          <a:cs typeface="Adelle Sans"/>
          <a:sym typeface="Adelle Sans"/>
        </a:defRPr>
      </a:lvl9pPr>
    </p:bodyStyle>
    <p:other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urmeGeometricSans3 Bold"/>
        </a:defRPr>
      </a:lvl1pPr>
      <a:lvl2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urmeGeometricSans3 Bold"/>
        </a:defRPr>
      </a:lvl2pPr>
      <a:lvl3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urmeGeometricSans3 Bold"/>
        </a:defRPr>
      </a:lvl3pPr>
      <a:lvl4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urmeGeometricSans3 Bold"/>
        </a:defRPr>
      </a:lvl4pPr>
      <a:lvl5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urmeGeometricSans3 Bold"/>
        </a:defRPr>
      </a:lvl5pPr>
      <a:lvl6pPr marL="0" marR="0" indent="22860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urmeGeometricSans3 Bold"/>
        </a:defRPr>
      </a:lvl6pPr>
      <a:lvl7pPr marL="0" marR="0" indent="2743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urmeGeometricSans3 Bold"/>
        </a:defRPr>
      </a:lvl7pPr>
      <a:lvl8pPr marL="0" marR="0" indent="3200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urmeGeometricSans3 Bold"/>
        </a:defRPr>
      </a:lvl8pPr>
      <a:lvl9pPr marL="0" marR="0" indent="3657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urmeGeometricSans3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insights.newscred.com/how-to-create-a-documented-content-marketing-strategy/" TargetMode="External"/><Relationship Id="rId3" Type="http://schemas.openxmlformats.org/officeDocument/2006/relationships/hyperlink" Target="http://insights.newscred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insights.newscred.com/how-a-quality-checklist-can-improve-your-content-marketing/" TargetMode="External"/><Relationship Id="rId3" Type="http://schemas.openxmlformats.org/officeDocument/2006/relationships/hyperlink" Target="http://insights.newscred.co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insights.newscred.com/how-often-should-i-publish-content/" TargetMode="External"/><Relationship Id="rId3" Type="http://schemas.openxmlformats.org/officeDocument/2006/relationships/hyperlink" Target="https://insights.newscred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newscred.com/big-rock-content-marketing/" TargetMode="External"/><Relationship Id="rId4" Type="http://schemas.openxmlformats.org/officeDocument/2006/relationships/hyperlink" Target="http://insights.newscred.com" TargetMode="External"/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insights.newscred.com/how-to-scale-content-creation-for-every-stage-of-the-buyer-journe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4" Type="http://schemas.openxmlformats.org/officeDocument/2006/relationships/image" Target="../media/image15.tiff"/><Relationship Id="rId5" Type="http://schemas.openxmlformats.org/officeDocument/2006/relationships/image" Target="../media/image16.tiff"/><Relationship Id="rId6" Type="http://schemas.openxmlformats.org/officeDocument/2006/relationships/image" Target="../media/image17.tiff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nsights.newscred.com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insights.newscred.com/content-marketing-roi-attribu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insights.newscred.com/how-to-create-personas-and-map-content-to-the-buyer-journey/" TargetMode="External"/><Relationship Id="rId3" Type="http://schemas.openxmlformats.org/officeDocument/2006/relationships/hyperlink" Target="http://insights.newscred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insights.newscred.com/how-to-create-personas-and-map-content-to-the-buyer-journey/" TargetMode="External"/><Relationship Id="rId3" Type="http://schemas.openxmlformats.org/officeDocument/2006/relationships/hyperlink" Target="http://insights.newscred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insights.newscred.com/how-to-create-personas-and-map-content-to-the-buyer-journey/" TargetMode="External"/><Relationship Id="rId3" Type="http://schemas.openxmlformats.org/officeDocument/2006/relationships/hyperlink" Target="http://insights.newscred.co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Shape 138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[TEMPLATE] Documented Content Marketing Strategy</a:t>
            </a:r>
          </a:p>
        </p:txBody>
      </p:sp>
      <p:sp>
        <p:nvSpPr>
          <p:cNvPr id="1387" name="Shape 1387"/>
          <p:cNvSpPr>
            <a:spLocks noGrp="1"/>
          </p:cNvSpPr>
          <p:nvPr>
            <p:ph type="subTitle" sz="quarter" idx="1"/>
          </p:nvPr>
        </p:nvSpPr>
        <p:spPr>
          <a:xfrm>
            <a:off x="622299" y="3581398"/>
            <a:ext cx="8125581" cy="105140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3200"/>
              </a:lnSpc>
              <a:spcBef>
                <a:spcPts val="1700"/>
              </a:spcBef>
            </a:pPr>
            <a:r>
              <a:rPr dirty="0"/>
              <a:t>For more information, see </a:t>
            </a:r>
            <a:r>
              <a:rPr lang="en-US" dirty="0" smtClean="0"/>
              <a:t>"</a:t>
            </a:r>
            <a:r>
              <a:rPr u="sng" dirty="0" smtClean="0">
                <a:solidFill>
                  <a:srgbClr val="302A26"/>
                </a:solidFill>
                <a:uFill>
                  <a:solidFill>
                    <a:srgbClr val="302A26"/>
                  </a:solidFill>
                </a:uFill>
                <a:hlinkClick r:id="rId2"/>
              </a:rPr>
              <a:t>How </a:t>
            </a:r>
            <a:r>
              <a:rPr u="sng" dirty="0">
                <a:solidFill>
                  <a:srgbClr val="302A26"/>
                </a:solidFill>
                <a:uFill>
                  <a:solidFill>
                    <a:srgbClr val="302A26"/>
                  </a:solidFill>
                </a:uFill>
                <a:hlinkClick r:id="rId2"/>
              </a:rPr>
              <a:t>to Create a Documented Content Marketing </a:t>
            </a:r>
            <a:r>
              <a:rPr u="sng" dirty="0" smtClean="0">
                <a:solidFill>
                  <a:srgbClr val="302A26"/>
                </a:solidFill>
                <a:uFill>
                  <a:solidFill>
                    <a:srgbClr val="302A26"/>
                  </a:solidFill>
                </a:uFill>
                <a:hlinkClick r:id="rId2"/>
              </a:rPr>
              <a:t>Strategy</a:t>
            </a:r>
            <a:r>
              <a:rPr lang="en-US" u="sng" dirty="0" smtClean="0">
                <a:solidFill>
                  <a:srgbClr val="302A26"/>
                </a:solidFill>
                <a:uFill>
                  <a:solidFill>
                    <a:srgbClr val="302A26"/>
                  </a:solidFill>
                </a:uFill>
              </a:rPr>
              <a:t>"</a:t>
            </a:r>
            <a:r>
              <a:rPr dirty="0" smtClean="0"/>
              <a:t> </a:t>
            </a:r>
            <a:r>
              <a:rPr dirty="0"/>
              <a:t>on </a:t>
            </a:r>
            <a:r>
              <a:rPr u="sng" dirty="0" smtClean="0">
                <a:solidFill>
                  <a:srgbClr val="302A26"/>
                </a:solidFill>
                <a:uFill>
                  <a:solidFill>
                    <a:srgbClr val="302A26"/>
                  </a:solidFill>
                </a:uFill>
                <a:hlinkClick r:id="rId3"/>
              </a:rPr>
              <a:t>insights.newscred.com</a:t>
            </a:r>
            <a:r>
              <a:rPr lang="en-US" i="0" dirty="0">
                <a:solidFill>
                  <a:srgbClr val="302A26"/>
                </a:solidFill>
                <a:uFill>
                  <a:solidFill>
                    <a:srgbClr val="302A26"/>
                  </a:solidFill>
                </a:uFill>
              </a:rPr>
              <a:t>.</a:t>
            </a:r>
            <a:endParaRPr u="sng" dirty="0">
              <a:solidFill>
                <a:srgbClr val="302A26"/>
              </a:solidFill>
              <a:uFill>
                <a:solidFill>
                  <a:srgbClr val="302A26"/>
                </a:solidFill>
              </a:uFill>
              <a:hlinkClick r:id="rId3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Shape 14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Write your </a:t>
            </a:r>
            <a:r>
              <a:rPr lang="en-US" dirty="0" smtClean="0"/>
              <a:t>content marketing </a:t>
            </a:r>
            <a:r>
              <a:rPr dirty="0" smtClean="0"/>
              <a:t>mission </a:t>
            </a:r>
            <a:r>
              <a:rPr dirty="0"/>
              <a:t>statement </a:t>
            </a:r>
            <a:r>
              <a:rPr dirty="0" smtClean="0"/>
              <a:t>here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1422" name="Shape 1422"/>
          <p:cNvSpPr>
            <a:spLocks noGrp="1"/>
          </p:cNvSpPr>
          <p:nvPr>
            <p:ph type="body" sz="quarter" idx="1"/>
          </p:nvPr>
        </p:nvSpPr>
        <p:spPr>
          <a:xfrm>
            <a:off x="1524000" y="1807614"/>
            <a:ext cx="9144000" cy="534534"/>
          </a:xfrm>
          <a:prstGeom prst="rect">
            <a:avLst/>
          </a:prstGeom>
        </p:spPr>
        <p:txBody>
          <a:bodyPr/>
          <a:lstStyle/>
          <a:p>
            <a:r>
              <a:t>Mission Statement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Shape 14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Content Strategy</a:t>
            </a:r>
          </a:p>
        </p:txBody>
      </p:sp>
      <p:sp>
        <p:nvSpPr>
          <p:cNvPr id="1425" name="Shape 14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 this section, you’ll align the content you create with your overall mission and goals.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Shape 1427"/>
          <p:cNvSpPr>
            <a:spLocks noGrp="1"/>
          </p:cNvSpPr>
          <p:nvPr>
            <p:ph type="sldNum" sz="quarter" idx="2"/>
          </p:nvPr>
        </p:nvSpPr>
        <p:spPr>
          <a:xfrm>
            <a:off x="241300" y="6626300"/>
            <a:ext cx="218440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428" name="Shape 1428"/>
          <p:cNvSpPr>
            <a:spLocks noGrp="1"/>
          </p:cNvSpPr>
          <p:nvPr>
            <p:ph type="title"/>
          </p:nvPr>
        </p:nvSpPr>
        <p:spPr>
          <a:xfrm>
            <a:off x="838200" y="330880"/>
            <a:ext cx="10515600" cy="78232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dirty="0"/>
              <a:t>Content Pillars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471730"/>
              </p:ext>
            </p:extLst>
          </p:nvPr>
        </p:nvGraphicFramePr>
        <p:xfrm>
          <a:off x="838200" y="1749972"/>
          <a:ext cx="10515600" cy="431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56006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delle Sans" charset="0"/>
                          <a:ea typeface="Adelle Sans" charset="0"/>
                          <a:cs typeface="Adelle Sans" charset="0"/>
                        </a:rPr>
                        <a:t>Pillar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Adelle Sans" charset="0"/>
                          <a:ea typeface="Adelle Sans" charset="0"/>
                          <a:cs typeface="Adelle Sans" charset="0"/>
                        </a:rPr>
                        <a:t> 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delle Sans" charset="0"/>
                          <a:ea typeface="Adelle Sans" charset="0"/>
                          <a:cs typeface="Adelle Sans" charset="0"/>
                        </a:rPr>
                        <a:t>Pillar 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delle Sans" charset="0"/>
                          <a:ea typeface="Adelle Sans" charset="0"/>
                          <a:cs typeface="Adelle Sans" charset="0"/>
                        </a:rPr>
                        <a:t>Pillar 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delle Sans" charset="0"/>
                          <a:ea typeface="Adelle Sans" charset="0"/>
                          <a:cs typeface="Adelle Sans" charset="0"/>
                        </a:rPr>
                        <a:t>Pillar 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93843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Related topic</a:t>
                      </a:r>
                      <a:endParaRPr lang="en-US" sz="16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Related topic</a:t>
                      </a:r>
                      <a:endParaRPr lang="en-US" sz="16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Related topic</a:t>
                      </a:r>
                    </a:p>
                    <a:p>
                      <a:endParaRPr lang="en-US" sz="16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Related topic</a:t>
                      </a:r>
                    </a:p>
                    <a:p>
                      <a:endParaRPr lang="en-US" sz="16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93843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Related topic</a:t>
                      </a:r>
                      <a:endParaRPr lang="en-US" sz="16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Related topic</a:t>
                      </a:r>
                      <a:endParaRPr lang="en-US" sz="16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Related topic</a:t>
                      </a:r>
                    </a:p>
                    <a:p>
                      <a:endParaRPr lang="en-US" sz="16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Related topic</a:t>
                      </a:r>
                    </a:p>
                    <a:p>
                      <a:endParaRPr lang="en-US" sz="16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93843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Related topic</a:t>
                      </a:r>
                      <a:endParaRPr lang="en-US" sz="16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Related topic</a:t>
                      </a:r>
                    </a:p>
                    <a:p>
                      <a:endParaRPr lang="en-US" sz="16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Related topic</a:t>
                      </a:r>
                    </a:p>
                    <a:p>
                      <a:endParaRPr lang="en-US" sz="16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Related topic</a:t>
                      </a:r>
                    </a:p>
                    <a:p>
                      <a:endParaRPr lang="en-US" sz="16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93843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Related</a:t>
                      </a:r>
                      <a:r>
                        <a:rPr lang="en-US" sz="1600" baseline="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 topic</a:t>
                      </a:r>
                      <a:endParaRPr lang="en-US" sz="16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Related topic</a:t>
                      </a:r>
                    </a:p>
                    <a:p>
                      <a:endParaRPr lang="en-US" sz="16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Related topic</a:t>
                      </a:r>
                    </a:p>
                    <a:p>
                      <a:endParaRPr lang="en-US" sz="16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Related topic</a:t>
                      </a:r>
                    </a:p>
                    <a:p>
                      <a:endParaRPr lang="en-US" sz="16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hape 1416"/>
          <p:cNvSpPr>
            <a:spLocks noGrp="1"/>
          </p:cNvSpPr>
          <p:nvPr>
            <p:ph type="body" idx="4294967295"/>
          </p:nvPr>
        </p:nvSpPr>
        <p:spPr>
          <a:xfrm>
            <a:off x="838200" y="1009942"/>
            <a:ext cx="10515600" cy="6172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ts val="0"/>
              </a:spcBef>
              <a:defRPr i="1"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r>
              <a:rPr lang="en-US" dirty="0" smtClean="0">
                <a:latin typeface="Adelle Sans" charset="0"/>
                <a:ea typeface="Adelle Sans" charset="0"/>
                <a:cs typeface="Adelle Sans" charset="0"/>
              </a:rPr>
              <a:t>Your content pillars are the key topics and themes about which you’ll write. They should align with your content marketing mission and SEO keywords you’re seeking to own.</a:t>
            </a:r>
            <a:endParaRPr dirty="0">
              <a:latin typeface="Adelle Sans" charset="0"/>
              <a:ea typeface="Adelle Sans" charset="0"/>
              <a:cs typeface="Adelle Sans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Shape 1436"/>
          <p:cNvSpPr>
            <a:spLocks noGrp="1"/>
          </p:cNvSpPr>
          <p:nvPr>
            <p:ph type="sldNum" sz="quarter" idx="2"/>
          </p:nvPr>
        </p:nvSpPr>
        <p:spPr>
          <a:xfrm>
            <a:off x="241300" y="6626300"/>
            <a:ext cx="227203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437" name="Shape 1437"/>
          <p:cNvSpPr>
            <a:spLocks noGrp="1"/>
          </p:cNvSpPr>
          <p:nvPr>
            <p:ph type="title"/>
          </p:nvPr>
        </p:nvSpPr>
        <p:spPr>
          <a:xfrm>
            <a:off x="838200" y="447387"/>
            <a:ext cx="10515600" cy="78232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Voice and Tone</a:t>
            </a:r>
          </a:p>
        </p:txBody>
      </p:sp>
      <p:sp>
        <p:nvSpPr>
          <p:cNvPr id="1438" name="Shape 1438"/>
          <p:cNvSpPr>
            <a:spLocks noGrp="1"/>
          </p:cNvSpPr>
          <p:nvPr>
            <p:ph type="body" idx="1"/>
          </p:nvPr>
        </p:nvSpPr>
        <p:spPr>
          <a:xfrm>
            <a:off x="838200" y="2033752"/>
            <a:ext cx="10515600" cy="436704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r>
              <a:rPr dirty="0"/>
              <a:t>Voice:</a:t>
            </a:r>
          </a:p>
          <a:p>
            <a:pPr>
              <a:defRPr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endParaRPr dirty="0"/>
          </a:p>
          <a:p>
            <a:pPr>
              <a:defRPr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r>
              <a:rPr dirty="0"/>
              <a:t>Tone:</a:t>
            </a:r>
          </a:p>
          <a:p>
            <a:pPr>
              <a:defRPr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endParaRPr dirty="0"/>
          </a:p>
          <a:p>
            <a:pPr>
              <a:defRPr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r>
              <a:rPr dirty="0" smtClean="0"/>
              <a:t>Personality</a:t>
            </a:r>
            <a:r>
              <a:rPr lang="en-US" dirty="0" smtClean="0"/>
              <a:t>:</a:t>
            </a:r>
            <a:endParaRPr dirty="0"/>
          </a:p>
          <a:p>
            <a:pPr>
              <a:defRPr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endParaRPr dirty="0"/>
          </a:p>
          <a:p>
            <a:pPr>
              <a:defRPr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r>
              <a:rPr dirty="0"/>
              <a:t>Perspective:</a:t>
            </a:r>
          </a:p>
          <a:p>
            <a:pPr>
              <a:defRPr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endParaRPr dirty="0"/>
          </a:p>
          <a:p>
            <a:pPr>
              <a:defRPr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r>
              <a:rPr dirty="0"/>
              <a:t>What to avoid:</a:t>
            </a:r>
          </a:p>
          <a:p>
            <a:pPr>
              <a:defRPr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endParaRPr dirty="0"/>
          </a:p>
          <a:p>
            <a:pPr>
              <a:defRPr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r>
              <a:rPr dirty="0"/>
              <a:t>Examples of on-brand writing:</a:t>
            </a:r>
          </a:p>
          <a:p>
            <a:pPr>
              <a:defRPr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endParaRPr dirty="0"/>
          </a:p>
          <a:p>
            <a:pPr>
              <a:defRPr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r>
              <a:rPr dirty="0"/>
              <a:t>Example of off-brand writing:</a:t>
            </a:r>
          </a:p>
        </p:txBody>
      </p:sp>
      <p:sp>
        <p:nvSpPr>
          <p:cNvPr id="5" name="Shape 1416"/>
          <p:cNvSpPr txBox="1">
            <a:spLocks/>
          </p:cNvSpPr>
          <p:nvPr/>
        </p:nvSpPr>
        <p:spPr>
          <a:xfrm>
            <a:off x="838200" y="1134582"/>
            <a:ext cx="10515600" cy="61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marL="0" marR="0" indent="0" algn="l" defTabSz="914400" rtl="0" latinLnBrk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cap="none" spc="0" baseline="0">
                <a:ln>
                  <a:noFill/>
                </a:ln>
                <a:solidFill>
                  <a:srgbClr val="302A26"/>
                </a:solidFill>
                <a:uFillTx/>
                <a:latin typeface="Adelle Sans"/>
                <a:ea typeface="Adelle Sans"/>
                <a:cs typeface="Adelle Sans"/>
                <a:sym typeface="Adelle Sans"/>
              </a:defRPr>
            </a:lvl1pPr>
            <a:lvl2pPr marL="326571" marR="0" indent="-183696" algn="l" defTabSz="914400" rtl="0" latinLnBrk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Char char="•"/>
              <a:tabLst/>
              <a:defRPr sz="1400" b="0" i="0" u="none" strike="noStrike" cap="none" spc="0" baseline="0">
                <a:ln>
                  <a:noFill/>
                </a:ln>
                <a:solidFill>
                  <a:srgbClr val="302A26"/>
                </a:solidFill>
                <a:uFillTx/>
                <a:latin typeface="Adelle Sans"/>
                <a:ea typeface="Adelle Sans"/>
                <a:cs typeface="Adelle Sans"/>
                <a:sym typeface="Adelle Sans"/>
              </a:defRPr>
            </a:lvl2pPr>
            <a:lvl3pPr marL="514350" marR="0" indent="-114300" algn="l" defTabSz="914400" rtl="0" latinLnBrk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Char char="•"/>
              <a:tabLst/>
              <a:defRPr sz="1200" b="0" i="0" u="none" strike="noStrike" cap="none" spc="0" baseline="0">
                <a:ln>
                  <a:noFill/>
                </a:ln>
                <a:solidFill>
                  <a:srgbClr val="302A26"/>
                </a:solidFill>
                <a:uFillTx/>
                <a:latin typeface="Adelle Sans"/>
                <a:ea typeface="Adelle Sans"/>
                <a:cs typeface="Adelle Sans"/>
                <a:sym typeface="Adelle Sans"/>
              </a:defRPr>
            </a:lvl3pPr>
            <a:lvl4pPr marL="800100" marR="0" indent="-171450" algn="l" defTabSz="914400" rtl="0" latinLnBrk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Char char="•"/>
              <a:tabLst/>
              <a:defRPr sz="1100" b="0" i="0" u="none" strike="noStrike" cap="none" spc="0" baseline="0">
                <a:ln>
                  <a:noFill/>
                </a:ln>
                <a:solidFill>
                  <a:srgbClr val="302A26"/>
                </a:solidFill>
                <a:uFillTx/>
                <a:latin typeface="Adelle Sans"/>
                <a:ea typeface="Adelle Sans"/>
                <a:cs typeface="Adelle Sans"/>
                <a:sym typeface="Adelle Sans"/>
              </a:defRPr>
            </a:lvl4pPr>
            <a:lvl5pPr marL="1198562" marR="0" indent="-173037" algn="l" defTabSz="914400" rtl="0" latinLnBrk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Char char="•"/>
              <a:tabLst/>
              <a:defRPr sz="1100" b="0" i="0" u="none" strike="noStrike" cap="none" spc="0" baseline="0">
                <a:ln>
                  <a:noFill/>
                </a:ln>
                <a:solidFill>
                  <a:srgbClr val="302A26"/>
                </a:solidFill>
                <a:uFillTx/>
                <a:latin typeface="Adelle Sans"/>
                <a:ea typeface="Adelle Sans"/>
                <a:cs typeface="Adelle Sans"/>
                <a:sym typeface="Adelle Sans"/>
              </a:defRPr>
            </a:lvl5pPr>
            <a:lvl6pPr marL="2514600" marR="0" indent="-228600" algn="l" defTabSz="914400" rtl="0" latinLnBrk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302A26"/>
                </a:solidFill>
                <a:uFillTx/>
                <a:latin typeface="Adelle Sans"/>
                <a:ea typeface="Adelle Sans"/>
                <a:cs typeface="Adelle Sans"/>
                <a:sym typeface="Adelle Sans"/>
              </a:defRPr>
            </a:lvl6pPr>
            <a:lvl7pPr marL="2971800" marR="0" indent="-228600" algn="l" defTabSz="914400" rtl="0" latinLnBrk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302A26"/>
                </a:solidFill>
                <a:uFillTx/>
                <a:latin typeface="Adelle Sans"/>
                <a:ea typeface="Adelle Sans"/>
                <a:cs typeface="Adelle Sans"/>
                <a:sym typeface="Adelle Sans"/>
              </a:defRPr>
            </a:lvl7pPr>
            <a:lvl8pPr marL="3429000" marR="0" indent="-228600" algn="l" defTabSz="914400" rtl="0" latinLnBrk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302A26"/>
                </a:solidFill>
                <a:uFillTx/>
                <a:latin typeface="Adelle Sans"/>
                <a:ea typeface="Adelle Sans"/>
                <a:cs typeface="Adelle Sans"/>
                <a:sym typeface="Adelle Sans"/>
              </a:defRPr>
            </a:lvl8pPr>
            <a:lvl9pPr marL="3886200" marR="0" indent="-228600" algn="l" defTabSz="914400" rtl="0" latinLnBrk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302A26"/>
                </a:solidFill>
                <a:uFillTx/>
                <a:latin typeface="Adelle Sans"/>
                <a:ea typeface="Adelle Sans"/>
                <a:cs typeface="Adelle Sans"/>
                <a:sym typeface="Adelle Sans"/>
              </a:defRPr>
            </a:lvl9pPr>
          </a:lstStyle>
          <a:p>
            <a:pPr hangingPunct="1">
              <a:spcBef>
                <a:spcPts val="0"/>
              </a:spcBef>
              <a:defRPr i="1"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r>
              <a:rPr lang="en-US" i="1" dirty="0" smtClean="0">
                <a:latin typeface="Adelle Sans" charset="0"/>
                <a:ea typeface="Adelle Sans" charset="0"/>
                <a:cs typeface="Adelle Sans" charset="0"/>
                <a:sym typeface="Adelle Sans SemiBold"/>
              </a:rPr>
              <a:t>Use this section to define your voice and tone. Are you conversational? Authoritative? Do you sound like a friend or like a mentor? Are there words and phrases writers should avoid? Detail them here.</a:t>
            </a:r>
            <a:endParaRPr lang="en-US" i="1" dirty="0">
              <a:latin typeface="Adelle Sans" charset="0"/>
              <a:ea typeface="Adelle Sans" charset="0"/>
              <a:cs typeface="Adelle Sans" charset="0"/>
              <a:sym typeface="Adelle Sans SemiBold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Shape 1440"/>
          <p:cNvSpPr>
            <a:spLocks noGrp="1"/>
          </p:cNvSpPr>
          <p:nvPr>
            <p:ph type="sldNum" sz="quarter" idx="2"/>
          </p:nvPr>
        </p:nvSpPr>
        <p:spPr>
          <a:xfrm>
            <a:off x="241300" y="6626300"/>
            <a:ext cx="220853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441" name="Shape 14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dirty="0"/>
              <a:t>Visual Identity</a:t>
            </a:r>
          </a:p>
        </p:txBody>
      </p:sp>
      <p:sp>
        <p:nvSpPr>
          <p:cNvPr id="1442" name="Shape 1442"/>
          <p:cNvSpPr>
            <a:spLocks noGrp="1"/>
          </p:cNvSpPr>
          <p:nvPr>
            <p:ph type="body" idx="1"/>
          </p:nvPr>
        </p:nvSpPr>
        <p:spPr>
          <a:xfrm>
            <a:off x="838200" y="1371598"/>
            <a:ext cx="10515600" cy="5029204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rPr dirty="0"/>
              <a:t>[Include </a:t>
            </a:r>
            <a:r>
              <a:rPr lang="en-US" dirty="0" smtClean="0"/>
              <a:t>a few bullets and </a:t>
            </a:r>
            <a:r>
              <a:rPr dirty="0" smtClean="0"/>
              <a:t>sample </a:t>
            </a:r>
            <a:r>
              <a:rPr dirty="0"/>
              <a:t>images to articulate </a:t>
            </a:r>
            <a:r>
              <a:rPr lang="en-US" dirty="0" smtClean="0"/>
              <a:t>your </a:t>
            </a:r>
            <a:r>
              <a:rPr dirty="0" smtClean="0"/>
              <a:t>visual </a:t>
            </a:r>
            <a:r>
              <a:rPr dirty="0"/>
              <a:t>identity.]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/>
          </p:cNvSpPr>
          <p:nvPr>
            <p:ph type="sldNum" sz="quarter" idx="2"/>
          </p:nvPr>
        </p:nvSpPr>
        <p:spPr>
          <a:xfrm>
            <a:off x="241300" y="6626300"/>
            <a:ext cx="222758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445" name="Shape 14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Content Scorecard</a:t>
            </a:r>
          </a:p>
        </p:txBody>
      </p:sp>
      <p:sp>
        <p:nvSpPr>
          <p:cNvPr id="1446" name="Shape 1446"/>
          <p:cNvSpPr>
            <a:spLocks noGrp="1"/>
          </p:cNvSpPr>
          <p:nvPr>
            <p:ph type="body" idx="1"/>
          </p:nvPr>
        </p:nvSpPr>
        <p:spPr>
          <a:xfrm>
            <a:off x="838200" y="1376031"/>
            <a:ext cx="10515600" cy="5024770"/>
          </a:xfrm>
          <a:prstGeom prst="rect">
            <a:avLst/>
          </a:prstGeom>
        </p:spPr>
        <p:txBody>
          <a:bodyPr/>
          <a:lstStyle/>
          <a:p>
            <a:pPr>
              <a:defRPr i="1"/>
            </a:pPr>
            <a:r>
              <a:rPr dirty="0"/>
              <a:t>We recommend creating a content scorecard to ensure that everything you create aligns to your strategy. To learn more about this topic, go to </a:t>
            </a:r>
            <a:r>
              <a:rPr lang="en-US" dirty="0" smtClean="0"/>
              <a:t>"</a:t>
            </a:r>
            <a:r>
              <a:rPr u="sng" dirty="0" smtClean="0">
                <a:uFill>
                  <a:solidFill>
                    <a:srgbClr val="302A26"/>
                  </a:solidFill>
                </a:uFill>
                <a:hlinkClick r:id="rId2"/>
              </a:rPr>
              <a:t>How </a:t>
            </a:r>
            <a:r>
              <a:rPr u="sng" dirty="0">
                <a:uFill>
                  <a:solidFill>
                    <a:srgbClr val="302A26"/>
                  </a:solidFill>
                </a:uFill>
                <a:hlinkClick r:id="rId2"/>
              </a:rPr>
              <a:t>a Quality Checklist Can Improve Your Content </a:t>
            </a:r>
            <a:r>
              <a:rPr u="sng" dirty="0" smtClean="0">
                <a:uFill>
                  <a:solidFill>
                    <a:srgbClr val="302A26"/>
                  </a:solidFill>
                </a:uFill>
                <a:hlinkClick r:id="rId2"/>
              </a:rPr>
              <a:t>Marketing</a:t>
            </a:r>
            <a:r>
              <a:rPr lang="en-US" u="sng" dirty="0" smtClean="0">
                <a:uFill>
                  <a:solidFill>
                    <a:srgbClr val="302A26"/>
                  </a:solidFill>
                </a:uFill>
              </a:rPr>
              <a:t>"</a:t>
            </a:r>
            <a:r>
              <a:rPr dirty="0" smtClean="0"/>
              <a:t> </a:t>
            </a:r>
            <a:r>
              <a:rPr dirty="0"/>
              <a:t>on </a:t>
            </a:r>
            <a:r>
              <a:rPr u="sng" dirty="0">
                <a:uFill>
                  <a:solidFill>
                    <a:srgbClr val="302A26"/>
                  </a:solidFill>
                </a:uFill>
                <a:hlinkClick r:id="rId3"/>
              </a:rPr>
              <a:t>insights.newscred.com</a:t>
            </a:r>
            <a:r>
              <a:rPr dirty="0"/>
              <a:t>. </a:t>
            </a:r>
          </a:p>
          <a:p>
            <a:endParaRPr dirty="0"/>
          </a:p>
          <a:p>
            <a:r>
              <a:rPr b="1" dirty="0"/>
              <a:t>[INSERT YOUR CONTENT </a:t>
            </a:r>
            <a:r>
              <a:rPr lang="en-US" b="1" dirty="0" smtClean="0"/>
              <a:t>MARKETING </a:t>
            </a:r>
            <a:r>
              <a:rPr b="1" dirty="0" smtClean="0"/>
              <a:t>MISSION </a:t>
            </a:r>
            <a:r>
              <a:rPr b="1" dirty="0"/>
              <a:t>STATEMENT HERE.]</a:t>
            </a:r>
          </a:p>
          <a:p>
            <a:endParaRPr dirty="0"/>
          </a:p>
          <a:p>
            <a:pPr>
              <a:defRPr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r>
              <a:rPr dirty="0"/>
              <a:t>To be published, the writer and editor need to answer “YES” to the following [INSERT NUMBER] questions:</a:t>
            </a:r>
          </a:p>
          <a:p>
            <a:pPr marL="130342" indent="-130342">
              <a:buSzPct val="100000"/>
              <a:buChar char="•"/>
            </a:pPr>
            <a:r>
              <a:rPr dirty="0"/>
              <a:t>Criteria #1</a:t>
            </a:r>
          </a:p>
          <a:p>
            <a:pPr marL="130342" indent="-130342">
              <a:buSzPct val="100000"/>
              <a:buChar char="•"/>
            </a:pPr>
            <a:r>
              <a:rPr dirty="0"/>
              <a:t>Criteria #1</a:t>
            </a:r>
          </a:p>
          <a:p>
            <a:endParaRPr dirty="0"/>
          </a:p>
          <a:p>
            <a:pPr>
              <a:defRPr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r>
              <a:rPr dirty="0"/>
              <a:t>In addition, each story should include the following attributes:</a:t>
            </a:r>
          </a:p>
          <a:p>
            <a:pPr marL="130342" indent="-130342">
              <a:buSzPct val="100000"/>
              <a:buChar char="•"/>
            </a:pPr>
            <a:r>
              <a:rPr dirty="0"/>
              <a:t>Criteria</a:t>
            </a:r>
          </a:p>
          <a:p>
            <a:pPr marL="130342" indent="-130342">
              <a:buSzPct val="100000"/>
              <a:buChar char="•"/>
            </a:pPr>
            <a:r>
              <a:rPr dirty="0"/>
              <a:t>Criteria</a:t>
            </a:r>
          </a:p>
          <a:p>
            <a:pPr marL="130342" indent="-130342">
              <a:buSzPct val="100000"/>
              <a:buChar char="•"/>
            </a:pPr>
            <a:r>
              <a:rPr dirty="0"/>
              <a:t>Criteria</a:t>
            </a:r>
          </a:p>
          <a:p>
            <a:pPr marL="130342" indent="-130342">
              <a:buSzPct val="100000"/>
              <a:buChar char="•"/>
            </a:pPr>
            <a:r>
              <a:rPr dirty="0"/>
              <a:t>Criteria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Shape 1448"/>
          <p:cNvSpPr>
            <a:spLocks noGrp="1"/>
          </p:cNvSpPr>
          <p:nvPr>
            <p:ph type="title"/>
          </p:nvPr>
        </p:nvSpPr>
        <p:spPr>
          <a:xfrm>
            <a:off x="463548" y="1621361"/>
            <a:ext cx="8125581" cy="1857978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Editorial Planning</a:t>
            </a:r>
          </a:p>
        </p:txBody>
      </p:sp>
      <p:sp>
        <p:nvSpPr>
          <p:cNvPr id="1449" name="Shape 14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 this section, you’ll define how you’ll execute your content strategy. 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Shape 1451"/>
          <p:cNvSpPr>
            <a:spLocks noGrp="1"/>
          </p:cNvSpPr>
          <p:nvPr>
            <p:ph type="sldNum" sz="quarter" idx="2"/>
          </p:nvPr>
        </p:nvSpPr>
        <p:spPr>
          <a:xfrm>
            <a:off x="241300" y="6626300"/>
            <a:ext cx="223266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452" name="Shape 1452"/>
          <p:cNvSpPr>
            <a:spLocks noGrp="1"/>
          </p:cNvSpPr>
          <p:nvPr>
            <p:ph type="title"/>
          </p:nvPr>
        </p:nvSpPr>
        <p:spPr>
          <a:xfrm>
            <a:off x="668866" y="352210"/>
            <a:ext cx="10515601" cy="78232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Roles + Responsibilities</a:t>
            </a:r>
          </a:p>
        </p:txBody>
      </p:sp>
      <p:sp>
        <p:nvSpPr>
          <p:cNvPr id="5" name="Shape 1416"/>
          <p:cNvSpPr txBox="1">
            <a:spLocks/>
          </p:cNvSpPr>
          <p:nvPr/>
        </p:nvSpPr>
        <p:spPr>
          <a:xfrm>
            <a:off x="668867" y="1134531"/>
            <a:ext cx="10515600" cy="61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marL="0" marR="0" indent="0" algn="l" defTabSz="914400" rtl="0" latinLnBrk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cap="none" spc="0" baseline="0">
                <a:ln>
                  <a:noFill/>
                </a:ln>
                <a:solidFill>
                  <a:srgbClr val="302A26"/>
                </a:solidFill>
                <a:uFillTx/>
                <a:latin typeface="Adelle Sans"/>
                <a:ea typeface="Adelle Sans"/>
                <a:cs typeface="Adelle Sans"/>
                <a:sym typeface="Adelle Sans"/>
              </a:defRPr>
            </a:lvl1pPr>
            <a:lvl2pPr marL="326571" marR="0" indent="-183696" algn="l" defTabSz="914400" rtl="0" latinLnBrk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Char char="•"/>
              <a:tabLst/>
              <a:defRPr sz="1400" b="0" i="0" u="none" strike="noStrike" cap="none" spc="0" baseline="0">
                <a:ln>
                  <a:noFill/>
                </a:ln>
                <a:solidFill>
                  <a:srgbClr val="302A26"/>
                </a:solidFill>
                <a:uFillTx/>
                <a:latin typeface="Adelle Sans"/>
                <a:ea typeface="Adelle Sans"/>
                <a:cs typeface="Adelle Sans"/>
                <a:sym typeface="Adelle Sans"/>
              </a:defRPr>
            </a:lvl2pPr>
            <a:lvl3pPr marL="514350" marR="0" indent="-114300" algn="l" defTabSz="914400" rtl="0" latinLnBrk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Char char="•"/>
              <a:tabLst/>
              <a:defRPr sz="1200" b="0" i="0" u="none" strike="noStrike" cap="none" spc="0" baseline="0">
                <a:ln>
                  <a:noFill/>
                </a:ln>
                <a:solidFill>
                  <a:srgbClr val="302A26"/>
                </a:solidFill>
                <a:uFillTx/>
                <a:latin typeface="Adelle Sans"/>
                <a:ea typeface="Adelle Sans"/>
                <a:cs typeface="Adelle Sans"/>
                <a:sym typeface="Adelle Sans"/>
              </a:defRPr>
            </a:lvl3pPr>
            <a:lvl4pPr marL="800100" marR="0" indent="-171450" algn="l" defTabSz="914400" rtl="0" latinLnBrk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Char char="•"/>
              <a:tabLst/>
              <a:defRPr sz="1100" b="0" i="0" u="none" strike="noStrike" cap="none" spc="0" baseline="0">
                <a:ln>
                  <a:noFill/>
                </a:ln>
                <a:solidFill>
                  <a:srgbClr val="302A26"/>
                </a:solidFill>
                <a:uFillTx/>
                <a:latin typeface="Adelle Sans"/>
                <a:ea typeface="Adelle Sans"/>
                <a:cs typeface="Adelle Sans"/>
                <a:sym typeface="Adelle Sans"/>
              </a:defRPr>
            </a:lvl4pPr>
            <a:lvl5pPr marL="1198562" marR="0" indent="-173037" algn="l" defTabSz="914400" rtl="0" latinLnBrk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Char char="•"/>
              <a:tabLst/>
              <a:defRPr sz="1100" b="0" i="0" u="none" strike="noStrike" cap="none" spc="0" baseline="0">
                <a:ln>
                  <a:noFill/>
                </a:ln>
                <a:solidFill>
                  <a:srgbClr val="302A26"/>
                </a:solidFill>
                <a:uFillTx/>
                <a:latin typeface="Adelle Sans"/>
                <a:ea typeface="Adelle Sans"/>
                <a:cs typeface="Adelle Sans"/>
                <a:sym typeface="Adelle Sans"/>
              </a:defRPr>
            </a:lvl5pPr>
            <a:lvl6pPr marL="2514600" marR="0" indent="-228600" algn="l" defTabSz="914400" rtl="0" latinLnBrk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302A26"/>
                </a:solidFill>
                <a:uFillTx/>
                <a:latin typeface="Adelle Sans"/>
                <a:ea typeface="Adelle Sans"/>
                <a:cs typeface="Adelle Sans"/>
                <a:sym typeface="Adelle Sans"/>
              </a:defRPr>
            </a:lvl6pPr>
            <a:lvl7pPr marL="2971800" marR="0" indent="-228600" algn="l" defTabSz="914400" rtl="0" latinLnBrk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302A26"/>
                </a:solidFill>
                <a:uFillTx/>
                <a:latin typeface="Adelle Sans"/>
                <a:ea typeface="Adelle Sans"/>
                <a:cs typeface="Adelle Sans"/>
                <a:sym typeface="Adelle Sans"/>
              </a:defRPr>
            </a:lvl7pPr>
            <a:lvl8pPr marL="3429000" marR="0" indent="-228600" algn="l" defTabSz="914400" rtl="0" latinLnBrk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302A26"/>
                </a:solidFill>
                <a:uFillTx/>
                <a:latin typeface="Adelle Sans"/>
                <a:ea typeface="Adelle Sans"/>
                <a:cs typeface="Adelle Sans"/>
                <a:sym typeface="Adelle Sans"/>
              </a:defRPr>
            </a:lvl8pPr>
            <a:lvl9pPr marL="3886200" marR="0" indent="-228600" algn="l" defTabSz="914400" rtl="0" latinLnBrk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302A26"/>
                </a:solidFill>
                <a:uFillTx/>
                <a:latin typeface="Adelle Sans"/>
                <a:ea typeface="Adelle Sans"/>
                <a:cs typeface="Adelle Sans"/>
                <a:sym typeface="Adelle Sans"/>
              </a:defRPr>
            </a:lvl9pPr>
          </a:lstStyle>
          <a:p>
            <a:pPr hangingPunct="1">
              <a:spcBef>
                <a:spcPts val="0"/>
              </a:spcBef>
              <a:defRPr i="1"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r>
              <a:rPr lang="en-US" i="1" dirty="0" smtClean="0">
                <a:latin typeface="Adelle Sans" charset="0"/>
                <a:ea typeface="Adelle Sans" charset="0"/>
                <a:cs typeface="Adelle Sans" charset="0"/>
                <a:sym typeface="Adelle Sans SemiBold"/>
              </a:rPr>
              <a:t>Use this section to identify and align with everyone who will be involved in creating, editing, distributing, and measuring the effectiveness of your content.</a:t>
            </a:r>
            <a:endParaRPr lang="en-US" i="1" dirty="0">
              <a:latin typeface="Adelle Sans" charset="0"/>
              <a:ea typeface="Adelle Sans" charset="0"/>
              <a:cs typeface="Adelle Sans" charset="0"/>
              <a:sym typeface="Adelle Sans SemiBold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253972"/>
              </p:ext>
            </p:extLst>
          </p:nvPr>
        </p:nvGraphicFramePr>
        <p:xfrm>
          <a:off x="668866" y="1949486"/>
          <a:ext cx="10899680" cy="1778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9936"/>
                <a:gridCol w="2179936"/>
                <a:gridCol w="2179936"/>
                <a:gridCol w="2179936"/>
                <a:gridCol w="2179936"/>
              </a:tblGrid>
              <a:tr h="50554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Ideation</a:t>
                      </a:r>
                      <a:endParaRPr lang="en-US" sz="1400" b="1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Creation</a:t>
                      </a:r>
                      <a:endParaRPr lang="en-US" sz="1400" b="1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Design</a:t>
                      </a:r>
                      <a:endParaRPr lang="en-US" sz="1400" b="1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Editing</a:t>
                      </a:r>
                      <a:endParaRPr lang="en-US" sz="1400" b="1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Approval and Publishing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921877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Define responsibility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Define 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Define responsibility</a:t>
                      </a:r>
                    </a:p>
                    <a:p>
                      <a:pPr marL="285750" marR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Define 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Define responsibility</a:t>
                      </a:r>
                    </a:p>
                    <a:p>
                      <a:pPr marL="285750" marR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Define 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Define responsibility</a:t>
                      </a:r>
                    </a:p>
                    <a:p>
                      <a:pPr marL="285750" marR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Define 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Define responsibility</a:t>
                      </a:r>
                    </a:p>
                    <a:p>
                      <a:pPr marL="285750" marR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Define responsibility</a:t>
                      </a:r>
                    </a:p>
                  </a:txBody>
                  <a:tcPr/>
                </a:tc>
              </a:tr>
              <a:tr h="35083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Name</a:t>
                      </a:r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Name</a:t>
                      </a:r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Name</a:t>
                      </a:r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Name</a:t>
                      </a:r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Name</a:t>
                      </a:r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01357"/>
              </p:ext>
            </p:extLst>
          </p:nvPr>
        </p:nvGraphicFramePr>
        <p:xfrm>
          <a:off x="668866" y="4224636"/>
          <a:ext cx="10899680" cy="1857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9936"/>
                <a:gridCol w="2179936"/>
                <a:gridCol w="2179936"/>
                <a:gridCol w="2179936"/>
                <a:gridCol w="2179936"/>
              </a:tblGrid>
              <a:tr h="52483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Organic</a:t>
                      </a:r>
                      <a:r>
                        <a:rPr lang="en-US" sz="1400" b="1" baseline="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 Social</a:t>
                      </a:r>
                      <a:endParaRPr lang="en-US" sz="1400" b="1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Paid</a:t>
                      </a:r>
                      <a:r>
                        <a:rPr lang="en-US" sz="1400" b="1" baseline="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 Social</a:t>
                      </a:r>
                      <a:endParaRPr lang="en-US" sz="1400" b="1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SEO</a:t>
                      </a:r>
                      <a:endParaRPr lang="en-US" sz="1400" b="1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Newsletter</a:t>
                      </a:r>
                      <a:r>
                        <a:rPr lang="en-US" sz="1400" b="1" baseline="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 Distribution</a:t>
                      </a:r>
                      <a:endParaRPr lang="en-US" sz="1400" b="1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Measurement and Reporting</a:t>
                      </a:r>
                      <a:endParaRPr lang="en-US" sz="1400" b="1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957054">
                <a:tc>
                  <a:txBody>
                    <a:bodyPr/>
                    <a:lstStyle/>
                    <a:p>
                      <a:pPr marL="285750" marR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Define responsibility</a:t>
                      </a:r>
                    </a:p>
                    <a:p>
                      <a:pPr marL="285750" marR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Define 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Define responsibility</a:t>
                      </a:r>
                    </a:p>
                    <a:p>
                      <a:pPr marL="285750" marR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Define 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Define responsibility</a:t>
                      </a:r>
                    </a:p>
                    <a:p>
                      <a:pPr marL="285750" marR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Define 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Define responsibility</a:t>
                      </a:r>
                    </a:p>
                    <a:p>
                      <a:pPr marL="285750" marR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Define 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Define responsibility</a:t>
                      </a:r>
                    </a:p>
                    <a:p>
                      <a:pPr marL="285750" marR="0" indent="-2857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Define responsibility</a:t>
                      </a:r>
                    </a:p>
                  </a:txBody>
                  <a:tcPr/>
                </a:tc>
              </a:tr>
              <a:tr h="37561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Name</a:t>
                      </a:r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Name</a:t>
                      </a:r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Name</a:t>
                      </a:r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Name</a:t>
                      </a:r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Name</a:t>
                      </a:r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Shape 1455"/>
          <p:cNvSpPr>
            <a:spLocks noGrp="1"/>
          </p:cNvSpPr>
          <p:nvPr>
            <p:ph type="body" idx="1"/>
          </p:nvPr>
        </p:nvSpPr>
        <p:spPr>
          <a:xfrm>
            <a:off x="5035551" y="451643"/>
            <a:ext cx="6832598" cy="595471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To learn more about establishing a publishing cadence, read </a:t>
            </a:r>
            <a:r>
              <a:rPr lang="en-US" i="1" dirty="0" smtClean="0">
                <a:hlinkClick r:id="rId2"/>
              </a:rPr>
              <a:t>“How Often Should I Publish Content? 3 Content Marketers on Their Cadences</a:t>
            </a:r>
            <a:r>
              <a:rPr lang="en-US" i="1" dirty="0" smtClean="0"/>
              <a:t>” on </a:t>
            </a:r>
            <a:r>
              <a:rPr lang="en-US" i="1" dirty="0" smtClean="0">
                <a:hlinkClick r:id="rId3"/>
              </a:rPr>
              <a:t>insights.newscred.com</a:t>
            </a:r>
            <a:r>
              <a:rPr lang="en-US" i="1" dirty="0" smtClean="0"/>
              <a:t>. </a:t>
            </a:r>
          </a:p>
          <a:p>
            <a:pPr marL="240631" indent="-240631">
              <a:buChar char="•"/>
            </a:pPr>
            <a:r>
              <a:rPr dirty="0" smtClean="0"/>
              <a:t>[</a:t>
            </a:r>
            <a:r>
              <a:rPr dirty="0"/>
              <a:t>INSERT NUMBER] of original pieces per week</a:t>
            </a:r>
          </a:p>
          <a:p>
            <a:pPr marL="240631" indent="-240631">
              <a:buChar char="•"/>
            </a:pPr>
            <a:r>
              <a:rPr dirty="0"/>
              <a:t>[INSERT NUMBER] of licensed/syndicated/partner content per week</a:t>
            </a:r>
          </a:p>
        </p:txBody>
      </p:sp>
      <p:sp>
        <p:nvSpPr>
          <p:cNvPr id="1456" name="Shape 14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30936">
              <a:defRPr sz="3036"/>
            </a:lvl1pPr>
          </a:lstStyle>
          <a:p>
            <a:r>
              <a:t>Publishing Cadence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Shape 1458"/>
          <p:cNvSpPr>
            <a:spLocks noGrp="1"/>
          </p:cNvSpPr>
          <p:nvPr>
            <p:ph type="body" idx="1"/>
          </p:nvPr>
        </p:nvSpPr>
        <p:spPr>
          <a:xfrm>
            <a:off x="5035551" y="451643"/>
            <a:ext cx="6832598" cy="5954715"/>
          </a:xfrm>
          <a:prstGeom prst="rect">
            <a:avLst/>
          </a:prstGeom>
        </p:spPr>
        <p:txBody>
          <a:bodyPr/>
          <a:lstStyle/>
          <a:p>
            <a:pPr marL="0" indent="-175154">
              <a:buSzTx/>
              <a:buNone/>
              <a:defRPr i="1"/>
            </a:pPr>
            <a:r>
              <a:rPr lang="en-US" dirty="0"/>
              <a:t>"</a:t>
            </a:r>
            <a:r>
              <a:rPr dirty="0" smtClean="0"/>
              <a:t>Big </a:t>
            </a:r>
            <a:r>
              <a:rPr dirty="0"/>
              <a:t>rock </a:t>
            </a:r>
            <a:r>
              <a:rPr dirty="0" smtClean="0"/>
              <a:t>content</a:t>
            </a:r>
            <a:r>
              <a:rPr lang="en-US" dirty="0" smtClean="0"/>
              <a:t>"</a:t>
            </a:r>
            <a:r>
              <a:rPr dirty="0" smtClean="0"/>
              <a:t> </a:t>
            </a:r>
            <a:r>
              <a:rPr dirty="0"/>
              <a:t>refers to major content initiatives. Often, they’ll be tied to </a:t>
            </a:r>
            <a:r>
              <a:rPr dirty="0" smtClean="0"/>
              <a:t>company </a:t>
            </a:r>
            <a:r>
              <a:rPr lang="en-US" dirty="0" smtClean="0"/>
              <a:t>program</a:t>
            </a:r>
            <a:r>
              <a:rPr dirty="0" smtClean="0"/>
              <a:t>s </a:t>
            </a:r>
            <a:r>
              <a:rPr dirty="0"/>
              <a:t>or marketing campaigns, and include content in several different formats that map to all areas of the buyer journey. To learn more, read </a:t>
            </a:r>
            <a:r>
              <a:rPr lang="en-US" dirty="0" smtClean="0"/>
              <a:t>"</a:t>
            </a:r>
            <a:r>
              <a:rPr u="sng" dirty="0" smtClean="0">
                <a:solidFill>
                  <a:srgbClr val="302A26"/>
                </a:solidFill>
                <a:uFill>
                  <a:solidFill>
                    <a:srgbClr val="302A26"/>
                  </a:solidFill>
                </a:uFill>
                <a:hlinkClick r:id="rId2"/>
              </a:rPr>
              <a:t>How </a:t>
            </a:r>
            <a:r>
              <a:rPr u="sng" dirty="0">
                <a:solidFill>
                  <a:srgbClr val="302A26"/>
                </a:solidFill>
                <a:uFill>
                  <a:solidFill>
                    <a:srgbClr val="302A26"/>
                  </a:solidFill>
                </a:uFill>
                <a:hlinkClick r:id="rId2"/>
              </a:rPr>
              <a:t>to Scale Content Creation for Every Stage of the Buyer </a:t>
            </a:r>
            <a:r>
              <a:rPr u="sng" dirty="0" smtClean="0">
                <a:solidFill>
                  <a:srgbClr val="302A26"/>
                </a:solidFill>
                <a:uFill>
                  <a:solidFill>
                    <a:srgbClr val="302A26"/>
                  </a:solidFill>
                </a:uFill>
                <a:hlinkClick r:id="rId2"/>
              </a:rPr>
              <a:t>Journey</a:t>
            </a:r>
            <a:r>
              <a:rPr lang="en-US" u="sng" dirty="0" smtClean="0">
                <a:solidFill>
                  <a:srgbClr val="302A26"/>
                </a:solidFill>
                <a:uFill>
                  <a:solidFill>
                    <a:srgbClr val="302A26"/>
                  </a:solidFill>
                </a:uFill>
              </a:rPr>
              <a:t>"</a:t>
            </a:r>
            <a:r>
              <a:rPr dirty="0" smtClean="0"/>
              <a:t> </a:t>
            </a:r>
            <a:r>
              <a:rPr lang="en-US" dirty="0" smtClean="0"/>
              <a:t>and “</a:t>
            </a:r>
            <a:r>
              <a:rPr lang="en-US" dirty="0" smtClean="0">
                <a:hlinkClick r:id="rId3"/>
              </a:rPr>
              <a:t>The Ultimate Guide to Big Rock Content</a:t>
            </a:r>
            <a:r>
              <a:rPr lang="en-US" dirty="0" smtClean="0"/>
              <a:t>” </a:t>
            </a:r>
            <a:r>
              <a:rPr dirty="0" smtClean="0"/>
              <a:t>on </a:t>
            </a:r>
            <a:r>
              <a:rPr u="sng" dirty="0">
                <a:solidFill>
                  <a:srgbClr val="302A26"/>
                </a:solidFill>
                <a:uFill>
                  <a:solidFill>
                    <a:srgbClr val="302A26"/>
                  </a:solidFill>
                </a:uFill>
                <a:hlinkClick r:id="rId4"/>
              </a:rPr>
              <a:t>insights.newscred.com</a:t>
            </a:r>
            <a:r>
              <a:rPr dirty="0" smtClean="0"/>
              <a:t>.</a:t>
            </a:r>
            <a:endParaRPr dirty="0"/>
          </a:p>
          <a:p>
            <a:pPr marL="240631" indent="-240631">
              <a:buChar char="•"/>
            </a:pPr>
            <a:r>
              <a:rPr dirty="0"/>
              <a:t>Q1: [INSERT BIG ROCK CONTENT FOR Q1]</a:t>
            </a:r>
          </a:p>
          <a:p>
            <a:pPr marL="240631" indent="-240631">
              <a:buChar char="•"/>
            </a:pPr>
            <a:r>
              <a:rPr dirty="0"/>
              <a:t>Q2: [INSERT BIG ROCK CONTENT FOR Q2]</a:t>
            </a:r>
          </a:p>
          <a:p>
            <a:pPr marL="240631" indent="-240631">
              <a:buChar char="•"/>
            </a:pPr>
            <a:r>
              <a:rPr dirty="0"/>
              <a:t>Q3: [INSERT BIG ROCK CONTENT FOR Q3]</a:t>
            </a:r>
          </a:p>
          <a:p>
            <a:pPr marL="240631" indent="-240631">
              <a:buChar char="•"/>
            </a:pPr>
            <a:r>
              <a:rPr dirty="0"/>
              <a:t>Q4: [INSERT BIG ROCK CONTENT FOR Q4]</a:t>
            </a:r>
          </a:p>
        </p:txBody>
      </p:sp>
      <p:sp>
        <p:nvSpPr>
          <p:cNvPr id="1459" name="Shape 14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722376">
              <a:defRPr sz="3476"/>
            </a:lvl1pPr>
          </a:lstStyle>
          <a:p>
            <a:r>
              <a:t>Big Rock Content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Shape 1389"/>
          <p:cNvSpPr>
            <a:spLocks noGrp="1"/>
          </p:cNvSpPr>
          <p:nvPr>
            <p:ph type="title"/>
          </p:nvPr>
        </p:nvSpPr>
        <p:spPr>
          <a:xfrm>
            <a:off x="463548" y="2654070"/>
            <a:ext cx="8125581" cy="823421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Business Objectives + KPIs</a:t>
            </a:r>
          </a:p>
        </p:txBody>
      </p:sp>
      <p:sp>
        <p:nvSpPr>
          <p:cNvPr id="4" name="Shape 1425"/>
          <p:cNvSpPr>
            <a:spLocks noGrp="1"/>
          </p:cNvSpPr>
          <p:nvPr>
            <p:ph type="body" sz="quarter" idx="1"/>
          </p:nvPr>
        </p:nvSpPr>
        <p:spPr>
          <a:xfrm>
            <a:off x="463548" y="3581398"/>
            <a:ext cx="8125581" cy="65333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 this section, you’ll define your content marketing goals and the KPIs you’ll measure for success.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Shape 1506"/>
          <p:cNvSpPr>
            <a:spLocks noGrp="1"/>
          </p:cNvSpPr>
          <p:nvPr>
            <p:ph type="sldNum" sz="quarter" idx="2"/>
          </p:nvPr>
        </p:nvSpPr>
        <p:spPr>
          <a:xfrm>
            <a:off x="241300" y="6626300"/>
            <a:ext cx="241554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507" name="Shape 1507"/>
          <p:cNvSpPr>
            <a:spLocks noGrp="1"/>
          </p:cNvSpPr>
          <p:nvPr>
            <p:ph type="title"/>
          </p:nvPr>
        </p:nvSpPr>
        <p:spPr>
          <a:xfrm>
            <a:off x="668866" y="352210"/>
            <a:ext cx="10515601" cy="78232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Sample Editorial Calendar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488735"/>
              </p:ext>
            </p:extLst>
          </p:nvPr>
        </p:nvGraphicFramePr>
        <p:xfrm>
          <a:off x="668867" y="1134531"/>
          <a:ext cx="10982808" cy="4967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2851"/>
                <a:gridCol w="1372851"/>
                <a:gridCol w="1372851"/>
                <a:gridCol w="1372851"/>
                <a:gridCol w="1372851"/>
                <a:gridCol w="1372851"/>
                <a:gridCol w="1372851"/>
                <a:gridCol w="1372851"/>
              </a:tblGrid>
              <a:tr h="437678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Publication date</a:t>
                      </a:r>
                      <a:endParaRPr lang="en-US" sz="1200" b="1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Article</a:t>
                      </a:r>
                      <a:r>
                        <a:rPr lang="en-US" sz="1200" b="1" baseline="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 Title</a:t>
                      </a:r>
                      <a:endParaRPr lang="en-US" sz="1200" b="1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Content Pillar</a:t>
                      </a:r>
                      <a:endParaRPr lang="en-US" sz="1200" b="1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Funnel Stage</a:t>
                      </a:r>
                      <a:endParaRPr lang="en-US" sz="1200" b="1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Format</a:t>
                      </a:r>
                      <a:endParaRPr lang="en-US" sz="1200" b="1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CTA</a:t>
                      </a:r>
                      <a:endParaRPr lang="en-US" sz="1200" b="1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Distribution</a:t>
                      </a:r>
                      <a:r>
                        <a:rPr lang="en-US" sz="1200" b="1" baseline="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 Channels</a:t>
                      </a:r>
                      <a:endParaRPr lang="en-US" sz="1200" b="1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KPIs</a:t>
                      </a:r>
                      <a:endParaRPr lang="en-US" sz="1200" b="1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50994"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450994"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450994"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450994"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450994"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450994"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450994"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450994"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450994"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450994"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8226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Shape 15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Distribution</a:t>
            </a:r>
          </a:p>
        </p:txBody>
      </p:sp>
      <p:sp>
        <p:nvSpPr>
          <p:cNvPr id="1511" name="Shape 15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 this section, you’ll identify which channels you’ll use </a:t>
            </a:r>
            <a:r>
              <a:rPr lang="en-US" smtClean="0"/>
              <a:t>to deliver your </a:t>
            </a:r>
            <a:r>
              <a:rPr lang="en-US" dirty="0" smtClean="0"/>
              <a:t>content to your target audience.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Shape 1506"/>
          <p:cNvSpPr>
            <a:spLocks noGrp="1"/>
          </p:cNvSpPr>
          <p:nvPr>
            <p:ph type="sldNum" sz="quarter" idx="2"/>
          </p:nvPr>
        </p:nvSpPr>
        <p:spPr>
          <a:xfrm>
            <a:off x="241300" y="6626300"/>
            <a:ext cx="241554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507" name="Shape 1507"/>
          <p:cNvSpPr>
            <a:spLocks noGrp="1"/>
          </p:cNvSpPr>
          <p:nvPr>
            <p:ph type="title"/>
          </p:nvPr>
        </p:nvSpPr>
        <p:spPr>
          <a:xfrm>
            <a:off x="668866" y="352210"/>
            <a:ext cx="10515601" cy="78232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Map of Owned Distribution Strategy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175030"/>
              </p:ext>
            </p:extLst>
          </p:nvPr>
        </p:nvGraphicFramePr>
        <p:xfrm>
          <a:off x="668867" y="1134528"/>
          <a:ext cx="10871966" cy="5016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3138"/>
                <a:gridCol w="1553138"/>
                <a:gridCol w="1553138"/>
                <a:gridCol w="1553138"/>
                <a:gridCol w="1553138"/>
                <a:gridCol w="1553138"/>
                <a:gridCol w="1553138"/>
              </a:tblGrid>
              <a:tr h="5642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delle Sans" charset="0"/>
                          <a:ea typeface="Adelle Sans" charset="0"/>
                          <a:cs typeface="Adelle Sans" charset="0"/>
                        </a:rPr>
                        <a:t>Channel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delle Sans" charset="0"/>
                          <a:ea typeface="Adelle Sans" charset="0"/>
                          <a:cs typeface="Adelle Sans" charset="0"/>
                        </a:rPr>
                        <a:t>Objectives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delle Sans" charset="0"/>
                          <a:ea typeface="Adelle Sans" charset="0"/>
                          <a:cs typeface="Adelle Sans" charset="0"/>
                        </a:rPr>
                        <a:t>Personas Addressed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delle Sans" charset="0"/>
                          <a:ea typeface="Adelle Sans" charset="0"/>
                          <a:cs typeface="Adelle Sans" charset="0"/>
                        </a:rPr>
                        <a:t>Desired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delle Sans" charset="0"/>
                          <a:ea typeface="Adelle Sans" charset="0"/>
                          <a:cs typeface="Adelle Sans" charset="0"/>
                        </a:rPr>
                        <a:t> Action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delle Sans" charset="0"/>
                          <a:ea typeface="Adelle Sans" charset="0"/>
                          <a:cs typeface="Adelle Sans" charset="0"/>
                        </a:rPr>
                        <a:t>Cadence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delle Sans" charset="0"/>
                          <a:ea typeface="Adelle Sans" charset="0"/>
                          <a:cs typeface="Adelle Sans" charset="0"/>
                        </a:rPr>
                        <a:t>KPIs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delle Sans" charset="0"/>
                          <a:ea typeface="Adelle Sans" charset="0"/>
                          <a:cs typeface="Adelle Sans" charset="0"/>
                        </a:rPr>
                        <a:t>Tech Stack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5658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Blog/website</a:t>
                      </a:r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55658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Facebook</a:t>
                      </a:r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55658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Twitter</a:t>
                      </a:r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55658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LinkedIn</a:t>
                      </a:r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55658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Instagram</a:t>
                      </a:r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55658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Email newsletter</a:t>
                      </a:r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55658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YouTube</a:t>
                      </a:r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55658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Additional channel</a:t>
                      </a:r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9569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Shape 1506"/>
          <p:cNvSpPr>
            <a:spLocks noGrp="1"/>
          </p:cNvSpPr>
          <p:nvPr>
            <p:ph type="sldNum" sz="quarter" idx="2"/>
          </p:nvPr>
        </p:nvSpPr>
        <p:spPr>
          <a:xfrm>
            <a:off x="241300" y="6626300"/>
            <a:ext cx="241554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507" name="Shape 1507"/>
          <p:cNvSpPr>
            <a:spLocks noGrp="1"/>
          </p:cNvSpPr>
          <p:nvPr>
            <p:ph type="title"/>
          </p:nvPr>
        </p:nvSpPr>
        <p:spPr>
          <a:xfrm>
            <a:off x="668866" y="352210"/>
            <a:ext cx="10515601" cy="78232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Map of Paid Media Strategy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616637"/>
              </p:ext>
            </p:extLst>
          </p:nvPr>
        </p:nvGraphicFramePr>
        <p:xfrm>
          <a:off x="668867" y="1134528"/>
          <a:ext cx="10871966" cy="5016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3138"/>
                <a:gridCol w="1553138"/>
                <a:gridCol w="1553138"/>
                <a:gridCol w="1553138"/>
                <a:gridCol w="1553138"/>
                <a:gridCol w="1553138"/>
                <a:gridCol w="1553138"/>
              </a:tblGrid>
              <a:tr h="5642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delle Sans" charset="0"/>
                          <a:ea typeface="Adelle Sans" charset="0"/>
                          <a:cs typeface="Adelle Sans" charset="0"/>
                        </a:rPr>
                        <a:t>Channel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delle Sans" charset="0"/>
                          <a:ea typeface="Adelle Sans" charset="0"/>
                          <a:cs typeface="Adelle Sans" charset="0"/>
                        </a:rPr>
                        <a:t>Objectives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delle Sans" charset="0"/>
                          <a:ea typeface="Adelle Sans" charset="0"/>
                          <a:cs typeface="Adelle Sans" charset="0"/>
                        </a:rPr>
                        <a:t>Personas Addressed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delle Sans" charset="0"/>
                          <a:ea typeface="Adelle Sans" charset="0"/>
                          <a:cs typeface="Adelle Sans" charset="0"/>
                        </a:rPr>
                        <a:t>Desired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delle Sans" charset="0"/>
                          <a:ea typeface="Adelle Sans" charset="0"/>
                          <a:cs typeface="Adelle Sans" charset="0"/>
                        </a:rPr>
                        <a:t> Action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delle Sans" charset="0"/>
                          <a:ea typeface="Adelle Sans" charset="0"/>
                          <a:cs typeface="Adelle Sans" charset="0"/>
                        </a:rPr>
                        <a:t>Cadence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delle Sans" charset="0"/>
                          <a:ea typeface="Adelle Sans" charset="0"/>
                          <a:cs typeface="Adelle Sans" charset="0"/>
                        </a:rPr>
                        <a:t>KPIs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delle Sans" charset="0"/>
                          <a:ea typeface="Adelle Sans" charset="0"/>
                          <a:cs typeface="Adelle Sans" charset="0"/>
                        </a:rPr>
                        <a:t>Spend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delle Sans" charset="0"/>
                          <a:ea typeface="Adelle Sans" charset="0"/>
                          <a:cs typeface="Adelle Sans" charset="0"/>
                        </a:rPr>
                        <a:t> + Flight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5658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Facebook</a:t>
                      </a:r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55658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Twitter</a:t>
                      </a:r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55658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LinkedIn</a:t>
                      </a:r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55658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Instagram</a:t>
                      </a:r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55658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YouTube</a:t>
                      </a:r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55658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Outbrain,</a:t>
                      </a:r>
                      <a:r>
                        <a:rPr lang="en-US" sz="1200" baseline="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 Taboola, etc.</a:t>
                      </a:r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55658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Influencer</a:t>
                      </a:r>
                      <a:r>
                        <a:rPr lang="en-US" sz="1200" baseline="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 program</a:t>
                      </a:r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55658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Other paid channel</a:t>
                      </a:r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4170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Shape 1506"/>
          <p:cNvSpPr>
            <a:spLocks noGrp="1"/>
          </p:cNvSpPr>
          <p:nvPr>
            <p:ph type="sldNum" sz="quarter" idx="2"/>
          </p:nvPr>
        </p:nvSpPr>
        <p:spPr>
          <a:xfrm>
            <a:off x="241300" y="6626300"/>
            <a:ext cx="241554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507" name="Shape 1507"/>
          <p:cNvSpPr>
            <a:spLocks noGrp="1"/>
          </p:cNvSpPr>
          <p:nvPr>
            <p:ph type="title"/>
          </p:nvPr>
        </p:nvSpPr>
        <p:spPr>
          <a:xfrm>
            <a:off x="668866" y="352210"/>
            <a:ext cx="10515601" cy="78232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Map of Earned Media Strategy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77024"/>
              </p:ext>
            </p:extLst>
          </p:nvPr>
        </p:nvGraphicFramePr>
        <p:xfrm>
          <a:off x="668867" y="1134528"/>
          <a:ext cx="10824438" cy="5016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073"/>
                <a:gridCol w="1804073"/>
                <a:gridCol w="1804073"/>
                <a:gridCol w="1804073"/>
                <a:gridCol w="1804073"/>
                <a:gridCol w="1804073"/>
              </a:tblGrid>
              <a:tr h="5642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delle Sans" charset="0"/>
                          <a:ea typeface="Adelle Sans" charset="0"/>
                          <a:cs typeface="Adelle Sans" charset="0"/>
                        </a:rPr>
                        <a:t>Channel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delle Sans" charset="0"/>
                          <a:ea typeface="Adelle Sans" charset="0"/>
                          <a:cs typeface="Adelle Sans" charset="0"/>
                        </a:rPr>
                        <a:t>Objectives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delle Sans" charset="0"/>
                          <a:ea typeface="Adelle Sans" charset="0"/>
                          <a:cs typeface="Adelle Sans" charset="0"/>
                        </a:rPr>
                        <a:t>Personas Addressed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delle Sans" charset="0"/>
                          <a:ea typeface="Adelle Sans" charset="0"/>
                          <a:cs typeface="Adelle Sans" charset="0"/>
                        </a:rPr>
                        <a:t>Desired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Adelle Sans" charset="0"/>
                          <a:ea typeface="Adelle Sans" charset="0"/>
                          <a:cs typeface="Adelle Sans" charset="0"/>
                        </a:rPr>
                        <a:t> Action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delle Sans" charset="0"/>
                          <a:ea typeface="Adelle Sans" charset="0"/>
                          <a:cs typeface="Adelle Sans" charset="0"/>
                        </a:rPr>
                        <a:t>Cadence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delle Sans" charset="0"/>
                          <a:ea typeface="Adelle Sans" charset="0"/>
                          <a:cs typeface="Adelle Sans" charset="0"/>
                        </a:rPr>
                        <a:t>KPIs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55658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UGC</a:t>
                      </a:r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55658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Press mentions</a:t>
                      </a:r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55658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Partner site </a:t>
                      </a:r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556581"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556581"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556581"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556581"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556581"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249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Shape 15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Measurement</a:t>
            </a:r>
          </a:p>
        </p:txBody>
      </p:sp>
      <p:sp>
        <p:nvSpPr>
          <p:cNvPr id="1526" name="Shape 15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 this section, you’ll define how you’ll report on your success metrics.  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7923"/>
            <a:ext cx="10515600" cy="782320"/>
          </a:xfrm>
        </p:spPr>
        <p:txBody>
          <a:bodyPr/>
          <a:lstStyle/>
          <a:p>
            <a:r>
              <a:rPr lang="en-US" dirty="0" smtClean="0"/>
              <a:t>Measurement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0243"/>
            <a:ext cx="10515600" cy="457203"/>
          </a:xfrm>
        </p:spPr>
        <p:txBody>
          <a:bodyPr/>
          <a:lstStyle/>
          <a:p>
            <a:r>
              <a:rPr lang="en-US" i="1" dirty="0" smtClean="0"/>
              <a:t>Below is a template for tracking and reporting your content marketing progress.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605545"/>
              </p:ext>
            </p:extLst>
          </p:nvPr>
        </p:nvGraphicFramePr>
        <p:xfrm>
          <a:off x="838200" y="1547446"/>
          <a:ext cx="10964595" cy="4353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5498"/>
                <a:gridCol w="2307102"/>
                <a:gridCol w="1477108"/>
                <a:gridCol w="1731968"/>
                <a:gridCol w="2192919"/>
              </a:tblGrid>
              <a:tr h="576776">
                <a:tc>
                  <a:txBody>
                    <a:bodyPr/>
                    <a:lstStyle/>
                    <a:p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Objective</a:t>
                      </a:r>
                      <a:endParaRPr lang="en-US" sz="1600" b="1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Metric</a:t>
                      </a:r>
                      <a:endParaRPr lang="en-US" sz="1600" b="1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Technology</a:t>
                      </a:r>
                      <a:endParaRPr lang="en-US" sz="1600" b="1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delle Sans" charset="0"/>
                          <a:ea typeface="Adelle Sans" charset="0"/>
                          <a:cs typeface="Adelle Sans" charset="0"/>
                        </a:rPr>
                        <a:t>Reporting Dependencies</a:t>
                      </a:r>
                      <a:endParaRPr lang="en-US" sz="1600" b="1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754966">
                <a:tc>
                  <a:txBody>
                    <a:bodyPr/>
                    <a:lstStyle/>
                    <a:p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754966">
                <a:tc>
                  <a:txBody>
                    <a:bodyPr/>
                    <a:lstStyle/>
                    <a:p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754966">
                <a:tc>
                  <a:txBody>
                    <a:bodyPr/>
                    <a:lstStyle/>
                    <a:p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754966">
                <a:tc>
                  <a:txBody>
                    <a:bodyPr/>
                    <a:lstStyle/>
                    <a:p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  <a:tr h="754966">
                <a:tc>
                  <a:txBody>
                    <a:bodyPr/>
                    <a:lstStyle/>
                    <a:p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delle Sans" charset="0"/>
                        <a:ea typeface="Adelle Sans" charset="0"/>
                        <a:cs typeface="Adelle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0808"/>
            <a:ext cx="2974145" cy="6609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29594"/>
            <a:ext cx="2974145" cy="626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89285"/>
            <a:ext cx="2992609" cy="6294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275" y="4493444"/>
            <a:ext cx="2895069" cy="580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199280"/>
            <a:ext cx="2974144" cy="61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522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Shape 1392"/>
          <p:cNvSpPr>
            <a:spLocks noGrp="1"/>
          </p:cNvSpPr>
          <p:nvPr>
            <p:ph type="body" idx="1"/>
          </p:nvPr>
        </p:nvSpPr>
        <p:spPr>
          <a:xfrm>
            <a:off x="5035551" y="451643"/>
            <a:ext cx="6832598" cy="5954715"/>
          </a:xfrm>
          <a:prstGeom prst="rect">
            <a:avLst/>
          </a:prstGeom>
        </p:spPr>
        <p:txBody>
          <a:bodyPr/>
          <a:lstStyle/>
          <a:p>
            <a:r>
              <a:rPr dirty="0"/>
              <a:t>This is your primary content marketing goal. </a:t>
            </a:r>
          </a:p>
          <a:p>
            <a:r>
              <a:rPr dirty="0"/>
              <a:t>This is your secondary content marketing goal.</a:t>
            </a:r>
            <a:endParaRPr sz="1800" dirty="0"/>
          </a:p>
          <a:p>
            <a:r>
              <a:rPr dirty="0"/>
              <a:t>This is your tertiary content marketing goal.</a:t>
            </a:r>
          </a:p>
          <a:p>
            <a:r>
              <a:rPr dirty="0"/>
              <a:t>Add any additional goals.</a:t>
            </a:r>
          </a:p>
        </p:txBody>
      </p:sp>
      <p:sp>
        <p:nvSpPr>
          <p:cNvPr id="1393" name="Shape 13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21791">
              <a:defRPr sz="2992"/>
            </a:lvl1pPr>
          </a:lstStyle>
          <a:p>
            <a:r>
              <a:rPr dirty="0"/>
              <a:t>Content Marketing Goals</a:t>
            </a:r>
          </a:p>
        </p:txBody>
      </p:sp>
      <p:sp>
        <p:nvSpPr>
          <p:cNvPr id="4" name="Shape 1396"/>
          <p:cNvSpPr txBox="1">
            <a:spLocks/>
          </p:cNvSpPr>
          <p:nvPr/>
        </p:nvSpPr>
        <p:spPr>
          <a:xfrm>
            <a:off x="373966" y="4065563"/>
            <a:ext cx="2960077" cy="2166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457200" marR="0" indent="-457200" algn="l" defTabSz="914400" rtl="0" latinLnBrk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2400" b="0" i="0" u="none" strike="noStrike" cap="none" spc="0" baseline="0">
                <a:ln>
                  <a:noFill/>
                </a:ln>
                <a:solidFill>
                  <a:schemeClr val="accent5">
                    <a:satOff val="-4761"/>
                    <a:lumOff val="4117"/>
                  </a:schemeClr>
                </a:solidFill>
                <a:uFillTx/>
                <a:latin typeface="Adelle Sans"/>
                <a:ea typeface="Adelle Sans"/>
                <a:cs typeface="Adelle Sans"/>
                <a:sym typeface="Adelle Sans"/>
              </a:defRPr>
            </a:lvl1pPr>
            <a:lvl2pPr marL="860954" marR="0" indent="-230717" algn="l" defTabSz="914400" rtl="0" latinLnBrk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chemeClr val="accent5">
                    <a:satOff val="-4761"/>
                    <a:lumOff val="4117"/>
                  </a:schemeClr>
                </a:solidFill>
                <a:uFillTx/>
                <a:latin typeface="Adelle Sans"/>
                <a:ea typeface="Adelle Sans"/>
                <a:cs typeface="Adelle Sans"/>
                <a:sym typeface="Adelle Sans"/>
              </a:defRPr>
            </a:lvl2pPr>
            <a:lvl3pPr marL="1173957" marR="0" indent="-259557" algn="l" defTabSz="914400" rtl="0" latinLnBrk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600" b="0" i="0" u="none" strike="noStrike" cap="none" spc="0" baseline="0">
                <a:ln>
                  <a:noFill/>
                </a:ln>
                <a:solidFill>
                  <a:schemeClr val="accent5">
                    <a:satOff val="-4761"/>
                    <a:lumOff val="4117"/>
                  </a:schemeClr>
                </a:solidFill>
                <a:uFillTx/>
                <a:latin typeface="Adelle Sans"/>
                <a:ea typeface="Adelle Sans"/>
                <a:cs typeface="Adelle Sans"/>
                <a:sym typeface="Adelle Sans"/>
              </a:defRPr>
            </a:lvl3pPr>
            <a:lvl4pPr marL="1495198" marR="0" indent="-296636" algn="l" defTabSz="914400" rtl="0" latinLnBrk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ln>
                  <a:noFill/>
                </a:ln>
                <a:solidFill>
                  <a:schemeClr val="accent5">
                    <a:satOff val="-4761"/>
                    <a:lumOff val="4117"/>
                  </a:schemeClr>
                </a:solidFill>
                <a:uFillTx/>
                <a:latin typeface="Adelle Sans"/>
                <a:ea typeface="Adelle Sans"/>
                <a:cs typeface="Adelle Sans"/>
                <a:sym typeface="Adelle Sans"/>
              </a:defRPr>
            </a:lvl4pPr>
            <a:lvl5pPr marL="1322161" marR="0" indent="-296636" algn="l" defTabSz="914400" rtl="0" latinLnBrk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200" b="0" i="0" u="none" strike="noStrike" cap="none" spc="0" baseline="0">
                <a:ln>
                  <a:noFill/>
                </a:ln>
                <a:solidFill>
                  <a:schemeClr val="accent5">
                    <a:satOff val="-4761"/>
                    <a:lumOff val="4117"/>
                  </a:schemeClr>
                </a:solidFill>
                <a:uFillTx/>
                <a:latin typeface="Adelle Sans"/>
                <a:ea typeface="Adelle Sans"/>
                <a:cs typeface="Adelle Sans"/>
                <a:sym typeface="Adelle Sans"/>
              </a:defRPr>
            </a:lvl5pPr>
            <a:lvl6pPr marL="2514600" marR="0" indent="-228600" algn="l" defTabSz="914400" rtl="0" latinLnBrk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302A26"/>
                </a:solidFill>
                <a:uFillTx/>
                <a:latin typeface="Adelle Sans"/>
                <a:ea typeface="Adelle Sans"/>
                <a:cs typeface="Adelle Sans"/>
                <a:sym typeface="Adelle Sans"/>
              </a:defRPr>
            </a:lvl6pPr>
            <a:lvl7pPr marL="2971800" marR="0" indent="-228600" algn="l" defTabSz="914400" rtl="0" latinLnBrk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302A26"/>
                </a:solidFill>
                <a:uFillTx/>
                <a:latin typeface="Adelle Sans"/>
                <a:ea typeface="Adelle Sans"/>
                <a:cs typeface="Adelle Sans"/>
                <a:sym typeface="Adelle Sans"/>
              </a:defRPr>
            </a:lvl7pPr>
            <a:lvl8pPr marL="3429000" marR="0" indent="-228600" algn="l" defTabSz="914400" rtl="0" latinLnBrk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302A26"/>
                </a:solidFill>
                <a:uFillTx/>
                <a:latin typeface="Adelle Sans"/>
                <a:ea typeface="Adelle Sans"/>
                <a:cs typeface="Adelle Sans"/>
                <a:sym typeface="Adelle Sans"/>
              </a:defRPr>
            </a:lvl8pPr>
            <a:lvl9pPr marL="3886200" marR="0" indent="-228600" algn="l" defTabSz="914400" rtl="0" latinLnBrk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302A26"/>
                </a:solidFill>
                <a:uFillTx/>
                <a:latin typeface="Adelle Sans"/>
                <a:ea typeface="Adelle Sans"/>
                <a:cs typeface="Adelle Sans"/>
                <a:sym typeface="Adelle San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7286" y="4065563"/>
            <a:ext cx="3066757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rgbClr val="302A26"/>
                </a:solidFill>
                <a:effectLst/>
                <a:uFillTx/>
                <a:latin typeface="Adelle Sans"/>
                <a:ea typeface="Adelle Sans"/>
                <a:cs typeface="Adelle Sans"/>
                <a:sym typeface="Adelle Sans"/>
              </a:rPr>
              <a:t>Here, note what</a:t>
            </a:r>
            <a:r>
              <a:rPr kumimoji="0" lang="en-US" sz="1800" b="0" i="1" u="none" strike="noStrike" cap="none" spc="0" normalizeH="0" dirty="0" smtClean="0">
                <a:ln>
                  <a:noFill/>
                </a:ln>
                <a:solidFill>
                  <a:srgbClr val="302A26"/>
                </a:solidFill>
                <a:effectLst/>
                <a:uFillTx/>
                <a:latin typeface="Adelle Sans"/>
                <a:ea typeface="Adelle Sans"/>
                <a:cs typeface="Adelle Sans"/>
                <a:sym typeface="Adelle Sans"/>
              </a:rPr>
              <a:t> you’re seeking to achieve through content marketing. Be sure that all your key stakeholders align on the goals.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rgbClr val="302A26"/>
              </a:solidFill>
              <a:effectLst/>
              <a:uFillTx/>
              <a:latin typeface="Adelle Sans"/>
              <a:ea typeface="Adelle Sans"/>
              <a:cs typeface="Adelle Sans"/>
              <a:sym typeface="Adelle San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Shape 1395"/>
          <p:cNvSpPr>
            <a:spLocks noGrp="1"/>
          </p:cNvSpPr>
          <p:nvPr>
            <p:ph type="title"/>
          </p:nvPr>
        </p:nvSpPr>
        <p:spPr>
          <a:xfrm>
            <a:off x="838200" y="614677"/>
            <a:ext cx="10515600" cy="78232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KPIs for Measuring Success</a:t>
            </a:r>
          </a:p>
        </p:txBody>
      </p:sp>
      <p:sp>
        <p:nvSpPr>
          <p:cNvPr id="1396" name="Shape 1396"/>
          <p:cNvSpPr>
            <a:spLocks noGrp="1"/>
          </p:cNvSpPr>
          <p:nvPr>
            <p:ph type="body" sz="quarter" idx="1"/>
          </p:nvPr>
        </p:nvSpPr>
        <p:spPr>
          <a:xfrm>
            <a:off x="838200" y="1362339"/>
            <a:ext cx="10515600" cy="887563"/>
          </a:xfrm>
          <a:prstGeom prst="rect">
            <a:avLst/>
          </a:prstGeom>
        </p:spPr>
        <p:txBody>
          <a:bodyPr/>
          <a:lstStyle/>
          <a:p>
            <a:r>
              <a:rPr lang="en-US" i="1" dirty="0" smtClean="0"/>
              <a:t>Below are </a:t>
            </a:r>
            <a:r>
              <a:rPr lang="en-US" i="1" dirty="0"/>
              <a:t>s</a:t>
            </a:r>
            <a:r>
              <a:rPr i="1" dirty="0" smtClean="0"/>
              <a:t>ample </a:t>
            </a:r>
            <a:r>
              <a:rPr i="1" dirty="0"/>
              <a:t>content marketing KPIs. Update this section with your success metrics. </a:t>
            </a:r>
            <a:r>
              <a:rPr i="1" dirty="0" smtClean="0"/>
              <a:t>For </a:t>
            </a:r>
            <a:r>
              <a:rPr i="1" dirty="0"/>
              <a:t>more information, see </a:t>
            </a:r>
            <a:r>
              <a:rPr lang="en-US" i="1" dirty="0" smtClean="0"/>
              <a:t>"</a:t>
            </a:r>
            <a:r>
              <a:rPr i="1" u="sng" dirty="0" smtClean="0">
                <a:uFill>
                  <a:solidFill>
                    <a:srgbClr val="302A26"/>
                  </a:solidFill>
                </a:uFill>
                <a:hlinkClick r:id="rId2"/>
              </a:rPr>
              <a:t>Content </a:t>
            </a:r>
            <a:r>
              <a:rPr i="1" u="sng" dirty="0">
                <a:uFill>
                  <a:solidFill>
                    <a:srgbClr val="302A26"/>
                  </a:solidFill>
                </a:uFill>
                <a:hlinkClick r:id="rId2"/>
              </a:rPr>
              <a:t>Marketing ROI: How to Measure Brand Equity, Conversions, and </a:t>
            </a:r>
            <a:r>
              <a:rPr i="1" u="sng" dirty="0" smtClean="0">
                <a:uFill>
                  <a:solidFill>
                    <a:srgbClr val="302A26"/>
                  </a:solidFill>
                </a:uFill>
                <a:hlinkClick r:id="rId2"/>
              </a:rPr>
              <a:t>Loyalty</a:t>
            </a:r>
            <a:r>
              <a:rPr lang="en-US" i="1" u="sng" dirty="0" smtClean="0">
                <a:uFill>
                  <a:solidFill>
                    <a:srgbClr val="302A26"/>
                  </a:solidFill>
                </a:uFill>
              </a:rPr>
              <a:t>"</a:t>
            </a:r>
            <a:r>
              <a:rPr i="1" dirty="0" smtClean="0"/>
              <a:t> </a:t>
            </a:r>
            <a:r>
              <a:rPr i="1" dirty="0"/>
              <a:t>on </a:t>
            </a:r>
            <a:r>
              <a:rPr i="1" u="sng" dirty="0">
                <a:uFill>
                  <a:solidFill>
                    <a:srgbClr val="302A26"/>
                  </a:solidFill>
                </a:uFill>
                <a:hlinkClick r:id="rId3"/>
              </a:rPr>
              <a:t>insights.newscred.com</a:t>
            </a:r>
            <a:r>
              <a:rPr i="1" dirty="0"/>
              <a:t>. </a:t>
            </a:r>
          </a:p>
        </p:txBody>
      </p:sp>
      <p:sp>
        <p:nvSpPr>
          <p:cNvPr id="1397" name="Shape 1397"/>
          <p:cNvSpPr>
            <a:spLocks noGrp="1"/>
          </p:cNvSpPr>
          <p:nvPr>
            <p:ph type="sldNum" sz="quarter" idx="2"/>
          </p:nvPr>
        </p:nvSpPr>
        <p:spPr>
          <a:xfrm>
            <a:off x="247336" y="6623207"/>
            <a:ext cx="181611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398" name="Screen Shot 2017-06-22 at 3.14.26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" y="2440915"/>
            <a:ext cx="12192001" cy="3675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Shape 1400"/>
          <p:cNvSpPr>
            <a:spLocks noGrp="1"/>
          </p:cNvSpPr>
          <p:nvPr>
            <p:ph type="title"/>
          </p:nvPr>
        </p:nvSpPr>
        <p:spPr>
          <a:xfrm>
            <a:off x="463548" y="2598104"/>
            <a:ext cx="8125581" cy="983294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Target Audience</a:t>
            </a:r>
          </a:p>
        </p:txBody>
      </p:sp>
      <p:sp>
        <p:nvSpPr>
          <p:cNvPr id="4" name="Shape 1425"/>
          <p:cNvSpPr>
            <a:spLocks noGrp="1"/>
          </p:cNvSpPr>
          <p:nvPr>
            <p:ph type="body" sz="quarter" idx="1"/>
          </p:nvPr>
        </p:nvSpPr>
        <p:spPr>
          <a:xfrm>
            <a:off x="463548" y="3581398"/>
            <a:ext cx="8125581" cy="65333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 this section, you’ll define who you’ll reach through content.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Shape 1403"/>
          <p:cNvSpPr>
            <a:spLocks noGrp="1"/>
          </p:cNvSpPr>
          <p:nvPr>
            <p:ph type="sldNum" sz="quarter" idx="2"/>
          </p:nvPr>
        </p:nvSpPr>
        <p:spPr>
          <a:xfrm>
            <a:off x="241300" y="6626300"/>
            <a:ext cx="177165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404" name="Shape 14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Primary Persona: </a:t>
            </a:r>
          </a:p>
        </p:txBody>
      </p:sp>
      <p:sp>
        <p:nvSpPr>
          <p:cNvPr id="1405" name="Shape 1405"/>
          <p:cNvSpPr>
            <a:spLocks noGrp="1"/>
          </p:cNvSpPr>
          <p:nvPr>
            <p:ph type="body" idx="1"/>
          </p:nvPr>
        </p:nvSpPr>
        <p:spPr>
          <a:xfrm>
            <a:off x="838200" y="1941384"/>
            <a:ext cx="9688380" cy="40901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800"/>
              </a:spcBef>
            </a:pPr>
            <a:r>
              <a:rPr b="1" dirty="0">
                <a:latin typeface="Adelle Sans" charset="0"/>
                <a:ea typeface="Adelle Sans" charset="0"/>
                <a:cs typeface="Adelle Sans" charset="0"/>
                <a:sym typeface="Adelle Sans SemiBold"/>
              </a:rPr>
              <a:t>Demographics:</a:t>
            </a:r>
            <a:r>
              <a:rPr b="1" dirty="0">
                <a:latin typeface="Adelle Sans" charset="0"/>
                <a:ea typeface="Adelle Sans" charset="0"/>
                <a:cs typeface="Adelle Sans" charset="0"/>
              </a:rPr>
              <a:t> </a:t>
            </a:r>
            <a:r>
              <a:rPr dirty="0">
                <a:latin typeface="Adelle Sans" charset="0"/>
                <a:ea typeface="Adelle Sans" charset="0"/>
                <a:cs typeface="Adelle Sans" charset="0"/>
              </a:rPr>
              <a:t>gender, age, ethnicity, career, industry, income, marital status</a:t>
            </a:r>
          </a:p>
          <a:p>
            <a:pPr>
              <a:spcBef>
                <a:spcPts val="1800"/>
              </a:spcBef>
              <a:defRPr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r>
              <a:rPr b="1" dirty="0">
                <a:latin typeface="Adelle Sans" charset="0"/>
                <a:ea typeface="Adelle Sans" charset="0"/>
                <a:cs typeface="Adelle Sans" charset="0"/>
              </a:rPr>
              <a:t>Psychographics:</a:t>
            </a:r>
            <a:r>
              <a:rPr b="1" dirty="0">
                <a:latin typeface="Adelle Sans" charset="0"/>
                <a:ea typeface="Adelle Sans" charset="0"/>
                <a:cs typeface="Adelle Sans" charset="0"/>
                <a:sym typeface="Adelle Sans"/>
              </a:rPr>
              <a:t> </a:t>
            </a:r>
            <a:r>
              <a:rPr dirty="0">
                <a:latin typeface="Adelle Sans" charset="0"/>
                <a:ea typeface="Adelle Sans" charset="0"/>
                <a:cs typeface="Adelle Sans" charset="0"/>
                <a:sym typeface="Adelle Sans"/>
              </a:rPr>
              <a:t>values, beliefs, habits, hobbies, responsibilities</a:t>
            </a:r>
          </a:p>
          <a:p>
            <a:pPr>
              <a:spcBef>
                <a:spcPts val="1800"/>
              </a:spcBef>
              <a:defRPr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r>
              <a:rPr b="1" dirty="0">
                <a:latin typeface="Adelle Sans" charset="0"/>
                <a:ea typeface="Adelle Sans" charset="0"/>
                <a:cs typeface="Adelle Sans" charset="0"/>
              </a:rPr>
              <a:t>Challenges + </a:t>
            </a:r>
            <a:r>
              <a:rPr lang="en-US" b="1" dirty="0" smtClean="0">
                <a:latin typeface="Adelle Sans" charset="0"/>
                <a:ea typeface="Adelle Sans" charset="0"/>
                <a:cs typeface="Adelle Sans" charset="0"/>
              </a:rPr>
              <a:t>p</a:t>
            </a:r>
            <a:r>
              <a:rPr b="1" dirty="0" smtClean="0">
                <a:latin typeface="Adelle Sans" charset="0"/>
                <a:ea typeface="Adelle Sans" charset="0"/>
                <a:cs typeface="Adelle Sans" charset="0"/>
              </a:rPr>
              <a:t>ain </a:t>
            </a:r>
            <a:r>
              <a:rPr b="1" dirty="0">
                <a:latin typeface="Adelle Sans" charset="0"/>
                <a:ea typeface="Adelle Sans" charset="0"/>
                <a:cs typeface="Adelle Sans" charset="0"/>
              </a:rPr>
              <a:t>points:</a:t>
            </a:r>
          </a:p>
          <a:p>
            <a:pPr>
              <a:spcBef>
                <a:spcPts val="1800"/>
              </a:spcBef>
              <a:defRPr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r>
              <a:rPr b="1" dirty="0">
                <a:latin typeface="Adelle Sans" charset="0"/>
                <a:ea typeface="Adelle Sans" charset="0"/>
                <a:cs typeface="Adelle Sans" charset="0"/>
              </a:rPr>
              <a:t>Key </a:t>
            </a:r>
            <a:r>
              <a:rPr lang="en-US" b="1" dirty="0" smtClean="0">
                <a:latin typeface="Adelle Sans" charset="0"/>
                <a:ea typeface="Adelle Sans" charset="0"/>
                <a:cs typeface="Adelle Sans" charset="0"/>
              </a:rPr>
              <a:t>p</a:t>
            </a:r>
            <a:r>
              <a:rPr b="1" dirty="0" smtClean="0">
                <a:latin typeface="Adelle Sans" charset="0"/>
                <a:ea typeface="Adelle Sans" charset="0"/>
                <a:cs typeface="Adelle Sans" charset="0"/>
              </a:rPr>
              <a:t>urchase </a:t>
            </a:r>
            <a:r>
              <a:rPr lang="en-US" b="1" dirty="0">
                <a:latin typeface="Adelle Sans" charset="0"/>
                <a:ea typeface="Adelle Sans" charset="0"/>
                <a:cs typeface="Adelle Sans" charset="0"/>
              </a:rPr>
              <a:t>d</a:t>
            </a:r>
            <a:r>
              <a:rPr b="1" dirty="0" smtClean="0">
                <a:latin typeface="Adelle Sans" charset="0"/>
                <a:ea typeface="Adelle Sans" charset="0"/>
                <a:cs typeface="Adelle Sans" charset="0"/>
              </a:rPr>
              <a:t>rivers</a:t>
            </a:r>
            <a:r>
              <a:rPr b="1" dirty="0">
                <a:latin typeface="Adelle Sans" charset="0"/>
                <a:ea typeface="Adelle Sans" charset="0"/>
                <a:cs typeface="Adelle Sans" charset="0"/>
              </a:rPr>
              <a:t>:</a:t>
            </a:r>
          </a:p>
          <a:p>
            <a:pPr>
              <a:spcBef>
                <a:spcPts val="1800"/>
              </a:spcBef>
              <a:defRPr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r>
              <a:rPr b="1" dirty="0">
                <a:latin typeface="Adelle Sans" charset="0"/>
                <a:ea typeface="Adelle Sans" charset="0"/>
                <a:cs typeface="Adelle Sans" charset="0"/>
              </a:rPr>
              <a:t>Places they’re likely to find information:</a:t>
            </a:r>
          </a:p>
          <a:p>
            <a:pPr>
              <a:spcBef>
                <a:spcPts val="1800"/>
              </a:spcBef>
              <a:defRPr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r>
              <a:rPr b="1" dirty="0">
                <a:latin typeface="Adelle Sans" charset="0"/>
                <a:ea typeface="Adelle Sans" charset="0"/>
                <a:cs typeface="Adelle Sans" charset="0"/>
              </a:rPr>
              <a:t>Preferred content formats:</a:t>
            </a:r>
            <a:r>
              <a:rPr dirty="0">
                <a:latin typeface="Adelle Sans" charset="0"/>
                <a:ea typeface="Adelle Sans" charset="0"/>
                <a:cs typeface="Adelle Sans" charset="0"/>
              </a:rPr>
              <a:t> </a:t>
            </a:r>
            <a:r>
              <a:rPr lang="en-US" dirty="0" smtClean="0">
                <a:latin typeface="Adelle Sans" charset="0"/>
                <a:ea typeface="Adelle Sans" charset="0"/>
                <a:cs typeface="Adelle Sans" charset="0"/>
              </a:rPr>
              <a:t>e.g. </a:t>
            </a:r>
            <a:r>
              <a:rPr dirty="0" smtClean="0">
                <a:latin typeface="Adelle Sans" charset="0"/>
                <a:ea typeface="Adelle Sans" charset="0"/>
                <a:cs typeface="Adelle Sans" charset="0"/>
                <a:sym typeface="Adelle Sans"/>
              </a:rPr>
              <a:t>blog </a:t>
            </a:r>
            <a:r>
              <a:rPr dirty="0">
                <a:latin typeface="Adelle Sans" charset="0"/>
                <a:ea typeface="Adelle Sans" charset="0"/>
                <a:cs typeface="Adelle Sans" charset="0"/>
                <a:sym typeface="Adelle Sans"/>
              </a:rPr>
              <a:t>posts, videos, social media posts, e-books</a:t>
            </a:r>
          </a:p>
          <a:p>
            <a:pPr>
              <a:spcBef>
                <a:spcPts val="1800"/>
              </a:spcBef>
            </a:pPr>
            <a:r>
              <a:rPr b="1" dirty="0">
                <a:latin typeface="Adelle Sans" charset="0"/>
                <a:ea typeface="Adelle Sans" charset="0"/>
                <a:cs typeface="Adelle Sans" charset="0"/>
                <a:sym typeface="Adelle Sans SemiBold"/>
              </a:rPr>
              <a:t>How can content help</a:t>
            </a:r>
            <a:r>
              <a:rPr b="1" dirty="0" smtClean="0">
                <a:latin typeface="Adelle Sans" charset="0"/>
                <a:ea typeface="Adelle Sans" charset="0"/>
                <a:cs typeface="Adelle Sans" charset="0"/>
                <a:sym typeface="Adelle Sans SemiBold"/>
              </a:rPr>
              <a:t>? </a:t>
            </a:r>
            <a:r>
              <a:rPr b="1" dirty="0">
                <a:latin typeface="Adelle Sans" charset="0"/>
                <a:ea typeface="Adelle Sans" charset="0"/>
                <a:cs typeface="Adelle Sans" charset="0"/>
              </a:rPr>
              <a:t>What resources will help this persona</a:t>
            </a:r>
            <a:r>
              <a:rPr b="1" dirty="0" smtClean="0">
                <a:latin typeface="Adelle Sans" charset="0"/>
                <a:ea typeface="Adelle Sans" charset="0"/>
                <a:cs typeface="Adelle Sans" charset="0"/>
              </a:rPr>
              <a:t>?</a:t>
            </a:r>
            <a:r>
              <a:rPr lang="en-US" b="1" dirty="0" smtClean="0">
                <a:latin typeface="Adelle Sans" charset="0"/>
                <a:ea typeface="Adelle Sans" charset="0"/>
                <a:cs typeface="Adelle Sans" charset="0"/>
              </a:rPr>
              <a:t>:</a:t>
            </a:r>
            <a:endParaRPr b="1" dirty="0">
              <a:latin typeface="Adelle Sans" charset="0"/>
              <a:ea typeface="Adelle Sans" charset="0"/>
              <a:cs typeface="Adelle Sans" charset="0"/>
            </a:endParaRPr>
          </a:p>
        </p:txBody>
      </p:sp>
      <p:sp>
        <p:nvSpPr>
          <p:cNvPr id="1406" name="Shape 140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ts val="0"/>
              </a:spcBef>
              <a:defRPr i="1"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r>
              <a:rPr dirty="0">
                <a:latin typeface="Adelle Sans" charset="0"/>
                <a:ea typeface="Adelle Sans" charset="0"/>
                <a:cs typeface="Adelle Sans" charset="0"/>
              </a:rPr>
              <a:t>In this section, you will define your buyer personas. </a:t>
            </a:r>
            <a:r>
              <a:rPr dirty="0" smtClean="0">
                <a:latin typeface="Adelle Sans" charset="0"/>
                <a:ea typeface="Adelle Sans" charset="0"/>
                <a:cs typeface="Adelle Sans" charset="0"/>
              </a:rPr>
              <a:t>For </a:t>
            </a:r>
            <a:r>
              <a:rPr dirty="0">
                <a:latin typeface="Adelle Sans" charset="0"/>
                <a:ea typeface="Adelle Sans" charset="0"/>
                <a:cs typeface="Adelle Sans" charset="0"/>
              </a:rPr>
              <a:t>more information, see </a:t>
            </a:r>
            <a:r>
              <a:rPr lang="en-US" dirty="0" smtClean="0">
                <a:latin typeface="Adelle Sans" charset="0"/>
                <a:ea typeface="Adelle Sans" charset="0"/>
                <a:cs typeface="Adelle Sans" charset="0"/>
              </a:rPr>
              <a:t>"</a:t>
            </a:r>
            <a:r>
              <a:rPr u="sng" dirty="0" smtClean="0">
                <a:uFill>
                  <a:solidFill>
                    <a:srgbClr val="302A26"/>
                  </a:solidFill>
                </a:uFill>
                <a:latin typeface="Adelle Sans" charset="0"/>
                <a:ea typeface="Adelle Sans" charset="0"/>
                <a:cs typeface="Adelle Sans" charset="0"/>
                <a:hlinkClick r:id="rId2"/>
              </a:rPr>
              <a:t>How </a:t>
            </a:r>
            <a:r>
              <a:rPr u="sng" dirty="0">
                <a:uFill>
                  <a:solidFill>
                    <a:srgbClr val="302A26"/>
                  </a:solidFill>
                </a:uFill>
                <a:latin typeface="Adelle Sans" charset="0"/>
                <a:ea typeface="Adelle Sans" charset="0"/>
                <a:cs typeface="Adelle Sans" charset="0"/>
                <a:hlinkClick r:id="rId2"/>
              </a:rPr>
              <a:t>to Create Personas and Map Content to the Buyer </a:t>
            </a:r>
            <a:r>
              <a:rPr u="sng" dirty="0" smtClean="0">
                <a:uFill>
                  <a:solidFill>
                    <a:srgbClr val="302A26"/>
                  </a:solidFill>
                </a:uFill>
                <a:latin typeface="Adelle Sans" charset="0"/>
                <a:ea typeface="Adelle Sans" charset="0"/>
                <a:cs typeface="Adelle Sans" charset="0"/>
                <a:hlinkClick r:id="rId2"/>
              </a:rPr>
              <a:t>Journey</a:t>
            </a:r>
            <a:r>
              <a:rPr lang="en-US" u="sng" dirty="0" smtClean="0">
                <a:uFill>
                  <a:solidFill>
                    <a:srgbClr val="302A26"/>
                  </a:solidFill>
                </a:uFill>
                <a:latin typeface="Adelle Sans" charset="0"/>
                <a:ea typeface="Adelle Sans" charset="0"/>
                <a:cs typeface="Adelle Sans" charset="0"/>
              </a:rPr>
              <a:t>"</a:t>
            </a:r>
            <a:r>
              <a:rPr dirty="0" smtClean="0">
                <a:latin typeface="Adelle Sans" charset="0"/>
                <a:ea typeface="Adelle Sans" charset="0"/>
                <a:cs typeface="Adelle Sans" charset="0"/>
              </a:rPr>
              <a:t> </a:t>
            </a:r>
            <a:r>
              <a:rPr dirty="0">
                <a:latin typeface="Adelle Sans" charset="0"/>
                <a:ea typeface="Adelle Sans" charset="0"/>
                <a:cs typeface="Adelle Sans" charset="0"/>
              </a:rPr>
              <a:t>on </a:t>
            </a:r>
            <a:r>
              <a:rPr u="sng" dirty="0" smtClean="0">
                <a:uFill>
                  <a:solidFill>
                    <a:srgbClr val="302A26"/>
                  </a:solidFill>
                </a:uFill>
                <a:latin typeface="Adelle Sans" charset="0"/>
                <a:ea typeface="Adelle Sans" charset="0"/>
                <a:cs typeface="Adelle Sans" charset="0"/>
                <a:hlinkClick r:id="rId3"/>
              </a:rPr>
              <a:t>insights.newscred.com</a:t>
            </a:r>
            <a:r>
              <a:rPr lang="en-US" dirty="0" smtClean="0">
                <a:latin typeface="Adelle Sans" charset="0"/>
                <a:ea typeface="Adelle Sans" charset="0"/>
                <a:cs typeface="Adelle Sans" charset="0"/>
              </a:rPr>
              <a:t>.</a:t>
            </a:r>
            <a:endParaRPr dirty="0">
              <a:latin typeface="Adelle Sans" charset="0"/>
              <a:ea typeface="Adelle Sans" charset="0"/>
              <a:cs typeface="Adelle Sans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Shape 1403"/>
          <p:cNvSpPr>
            <a:spLocks noGrp="1"/>
          </p:cNvSpPr>
          <p:nvPr>
            <p:ph type="sldNum" sz="quarter" idx="2"/>
          </p:nvPr>
        </p:nvSpPr>
        <p:spPr>
          <a:xfrm>
            <a:off x="241300" y="6626300"/>
            <a:ext cx="177165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404" name="Shape 14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Seconda</a:t>
            </a:r>
            <a:r>
              <a:rPr dirty="0" smtClean="0"/>
              <a:t>ry </a:t>
            </a:r>
            <a:r>
              <a:rPr dirty="0"/>
              <a:t>Persona: </a:t>
            </a:r>
          </a:p>
        </p:txBody>
      </p:sp>
      <p:sp>
        <p:nvSpPr>
          <p:cNvPr id="1405" name="Shape 1405"/>
          <p:cNvSpPr>
            <a:spLocks noGrp="1"/>
          </p:cNvSpPr>
          <p:nvPr>
            <p:ph type="body" idx="1"/>
          </p:nvPr>
        </p:nvSpPr>
        <p:spPr>
          <a:xfrm>
            <a:off x="838200" y="1941384"/>
            <a:ext cx="9688380" cy="40901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800"/>
              </a:spcBef>
            </a:pPr>
            <a:r>
              <a:rPr b="1" dirty="0">
                <a:latin typeface="Adelle Sans" charset="0"/>
                <a:ea typeface="Adelle Sans" charset="0"/>
                <a:cs typeface="Adelle Sans" charset="0"/>
                <a:sym typeface="Adelle Sans SemiBold"/>
              </a:rPr>
              <a:t>Demographics:</a:t>
            </a:r>
            <a:r>
              <a:rPr b="1" dirty="0">
                <a:latin typeface="Adelle Sans" charset="0"/>
                <a:ea typeface="Adelle Sans" charset="0"/>
                <a:cs typeface="Adelle Sans" charset="0"/>
              </a:rPr>
              <a:t> </a:t>
            </a:r>
            <a:r>
              <a:rPr dirty="0">
                <a:latin typeface="Adelle Sans" charset="0"/>
                <a:ea typeface="Adelle Sans" charset="0"/>
                <a:cs typeface="Adelle Sans" charset="0"/>
              </a:rPr>
              <a:t>gender, age, ethnicity, career, industry, income, marital status</a:t>
            </a:r>
          </a:p>
          <a:p>
            <a:pPr>
              <a:spcBef>
                <a:spcPts val="1800"/>
              </a:spcBef>
              <a:defRPr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r>
              <a:rPr b="1" dirty="0">
                <a:latin typeface="Adelle Sans" charset="0"/>
                <a:ea typeface="Adelle Sans" charset="0"/>
                <a:cs typeface="Adelle Sans" charset="0"/>
              </a:rPr>
              <a:t>Psychographics:</a:t>
            </a:r>
            <a:r>
              <a:rPr b="1" dirty="0">
                <a:latin typeface="Adelle Sans" charset="0"/>
                <a:ea typeface="Adelle Sans" charset="0"/>
                <a:cs typeface="Adelle Sans" charset="0"/>
                <a:sym typeface="Adelle Sans"/>
              </a:rPr>
              <a:t> </a:t>
            </a:r>
            <a:r>
              <a:rPr dirty="0">
                <a:latin typeface="Adelle Sans" charset="0"/>
                <a:ea typeface="Adelle Sans" charset="0"/>
                <a:cs typeface="Adelle Sans" charset="0"/>
                <a:sym typeface="Adelle Sans"/>
              </a:rPr>
              <a:t>values, beliefs, habits, hobbies, responsibilities</a:t>
            </a:r>
          </a:p>
          <a:p>
            <a:pPr>
              <a:spcBef>
                <a:spcPts val="1800"/>
              </a:spcBef>
              <a:defRPr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r>
              <a:rPr b="1" dirty="0">
                <a:latin typeface="Adelle Sans" charset="0"/>
                <a:ea typeface="Adelle Sans" charset="0"/>
                <a:cs typeface="Adelle Sans" charset="0"/>
              </a:rPr>
              <a:t>Challenges + </a:t>
            </a:r>
            <a:r>
              <a:rPr lang="en-US" b="1" dirty="0" smtClean="0">
                <a:latin typeface="Adelle Sans" charset="0"/>
                <a:ea typeface="Adelle Sans" charset="0"/>
                <a:cs typeface="Adelle Sans" charset="0"/>
              </a:rPr>
              <a:t>p</a:t>
            </a:r>
            <a:r>
              <a:rPr b="1" dirty="0" smtClean="0">
                <a:latin typeface="Adelle Sans" charset="0"/>
                <a:ea typeface="Adelle Sans" charset="0"/>
                <a:cs typeface="Adelle Sans" charset="0"/>
              </a:rPr>
              <a:t>ain </a:t>
            </a:r>
            <a:r>
              <a:rPr b="1" dirty="0">
                <a:latin typeface="Adelle Sans" charset="0"/>
                <a:ea typeface="Adelle Sans" charset="0"/>
                <a:cs typeface="Adelle Sans" charset="0"/>
              </a:rPr>
              <a:t>points:</a:t>
            </a:r>
          </a:p>
          <a:p>
            <a:pPr>
              <a:spcBef>
                <a:spcPts val="1800"/>
              </a:spcBef>
              <a:defRPr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r>
              <a:rPr b="1" dirty="0">
                <a:latin typeface="Adelle Sans" charset="0"/>
                <a:ea typeface="Adelle Sans" charset="0"/>
                <a:cs typeface="Adelle Sans" charset="0"/>
              </a:rPr>
              <a:t>Key </a:t>
            </a:r>
            <a:r>
              <a:rPr lang="en-US" b="1" dirty="0" smtClean="0">
                <a:latin typeface="Adelle Sans" charset="0"/>
                <a:ea typeface="Adelle Sans" charset="0"/>
                <a:cs typeface="Adelle Sans" charset="0"/>
              </a:rPr>
              <a:t>p</a:t>
            </a:r>
            <a:r>
              <a:rPr b="1" dirty="0" smtClean="0">
                <a:latin typeface="Adelle Sans" charset="0"/>
                <a:ea typeface="Adelle Sans" charset="0"/>
                <a:cs typeface="Adelle Sans" charset="0"/>
              </a:rPr>
              <a:t>urchase </a:t>
            </a:r>
            <a:r>
              <a:rPr lang="en-US" b="1" dirty="0">
                <a:latin typeface="Adelle Sans" charset="0"/>
                <a:ea typeface="Adelle Sans" charset="0"/>
                <a:cs typeface="Adelle Sans" charset="0"/>
              </a:rPr>
              <a:t>d</a:t>
            </a:r>
            <a:r>
              <a:rPr b="1" dirty="0" smtClean="0">
                <a:latin typeface="Adelle Sans" charset="0"/>
                <a:ea typeface="Adelle Sans" charset="0"/>
                <a:cs typeface="Adelle Sans" charset="0"/>
              </a:rPr>
              <a:t>rivers</a:t>
            </a:r>
            <a:r>
              <a:rPr b="1" dirty="0">
                <a:latin typeface="Adelle Sans" charset="0"/>
                <a:ea typeface="Adelle Sans" charset="0"/>
                <a:cs typeface="Adelle Sans" charset="0"/>
              </a:rPr>
              <a:t>:</a:t>
            </a:r>
          </a:p>
          <a:p>
            <a:pPr>
              <a:spcBef>
                <a:spcPts val="1800"/>
              </a:spcBef>
              <a:defRPr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r>
              <a:rPr b="1" dirty="0">
                <a:latin typeface="Adelle Sans" charset="0"/>
                <a:ea typeface="Adelle Sans" charset="0"/>
                <a:cs typeface="Adelle Sans" charset="0"/>
              </a:rPr>
              <a:t>Places they’re likely to find information:</a:t>
            </a:r>
          </a:p>
          <a:p>
            <a:pPr>
              <a:spcBef>
                <a:spcPts val="1800"/>
              </a:spcBef>
              <a:defRPr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r>
              <a:rPr b="1" dirty="0">
                <a:latin typeface="Adelle Sans" charset="0"/>
                <a:ea typeface="Adelle Sans" charset="0"/>
                <a:cs typeface="Adelle Sans" charset="0"/>
              </a:rPr>
              <a:t>Preferred content formats:</a:t>
            </a:r>
            <a:r>
              <a:rPr dirty="0">
                <a:latin typeface="Adelle Sans" charset="0"/>
                <a:ea typeface="Adelle Sans" charset="0"/>
                <a:cs typeface="Adelle Sans" charset="0"/>
              </a:rPr>
              <a:t> </a:t>
            </a:r>
            <a:r>
              <a:rPr lang="en-US" dirty="0" smtClean="0">
                <a:latin typeface="Adelle Sans" charset="0"/>
                <a:ea typeface="Adelle Sans" charset="0"/>
                <a:cs typeface="Adelle Sans" charset="0"/>
              </a:rPr>
              <a:t>e.g. </a:t>
            </a:r>
            <a:r>
              <a:rPr dirty="0" smtClean="0">
                <a:latin typeface="Adelle Sans" charset="0"/>
                <a:ea typeface="Adelle Sans" charset="0"/>
                <a:cs typeface="Adelle Sans" charset="0"/>
                <a:sym typeface="Adelle Sans"/>
              </a:rPr>
              <a:t>blog </a:t>
            </a:r>
            <a:r>
              <a:rPr dirty="0">
                <a:latin typeface="Adelle Sans" charset="0"/>
                <a:ea typeface="Adelle Sans" charset="0"/>
                <a:cs typeface="Adelle Sans" charset="0"/>
                <a:sym typeface="Adelle Sans"/>
              </a:rPr>
              <a:t>posts, videos, social media posts, e-books</a:t>
            </a:r>
          </a:p>
          <a:p>
            <a:pPr>
              <a:spcBef>
                <a:spcPts val="1800"/>
              </a:spcBef>
            </a:pPr>
            <a:r>
              <a:rPr b="1" dirty="0">
                <a:latin typeface="Adelle Sans" charset="0"/>
                <a:ea typeface="Adelle Sans" charset="0"/>
                <a:cs typeface="Adelle Sans" charset="0"/>
                <a:sym typeface="Adelle Sans SemiBold"/>
              </a:rPr>
              <a:t>How can content help</a:t>
            </a:r>
            <a:r>
              <a:rPr b="1" dirty="0" smtClean="0">
                <a:latin typeface="Adelle Sans" charset="0"/>
                <a:ea typeface="Adelle Sans" charset="0"/>
                <a:cs typeface="Adelle Sans" charset="0"/>
                <a:sym typeface="Adelle Sans SemiBold"/>
              </a:rPr>
              <a:t>? </a:t>
            </a:r>
            <a:r>
              <a:rPr b="1" dirty="0">
                <a:latin typeface="Adelle Sans" charset="0"/>
                <a:ea typeface="Adelle Sans" charset="0"/>
                <a:cs typeface="Adelle Sans" charset="0"/>
              </a:rPr>
              <a:t>What resources will help this persona</a:t>
            </a:r>
            <a:r>
              <a:rPr b="1" dirty="0" smtClean="0">
                <a:latin typeface="Adelle Sans" charset="0"/>
                <a:ea typeface="Adelle Sans" charset="0"/>
                <a:cs typeface="Adelle Sans" charset="0"/>
              </a:rPr>
              <a:t>?</a:t>
            </a:r>
            <a:r>
              <a:rPr lang="en-US" b="1" dirty="0" smtClean="0">
                <a:latin typeface="Adelle Sans" charset="0"/>
                <a:ea typeface="Adelle Sans" charset="0"/>
                <a:cs typeface="Adelle Sans" charset="0"/>
              </a:rPr>
              <a:t>:</a:t>
            </a:r>
            <a:endParaRPr b="1" dirty="0">
              <a:latin typeface="Adelle Sans" charset="0"/>
              <a:ea typeface="Adelle Sans" charset="0"/>
              <a:cs typeface="Adelle Sans" charset="0"/>
            </a:endParaRPr>
          </a:p>
        </p:txBody>
      </p:sp>
      <p:sp>
        <p:nvSpPr>
          <p:cNvPr id="1406" name="Shape 140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ts val="0"/>
              </a:spcBef>
              <a:defRPr i="1"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r>
              <a:rPr dirty="0">
                <a:latin typeface="Adelle Sans" charset="0"/>
                <a:ea typeface="Adelle Sans" charset="0"/>
                <a:cs typeface="Adelle Sans" charset="0"/>
              </a:rPr>
              <a:t>In this section, you will define your buyer personas. </a:t>
            </a:r>
            <a:r>
              <a:rPr dirty="0" smtClean="0">
                <a:latin typeface="Adelle Sans" charset="0"/>
                <a:ea typeface="Adelle Sans" charset="0"/>
                <a:cs typeface="Adelle Sans" charset="0"/>
              </a:rPr>
              <a:t>For </a:t>
            </a:r>
            <a:r>
              <a:rPr dirty="0">
                <a:latin typeface="Adelle Sans" charset="0"/>
                <a:ea typeface="Adelle Sans" charset="0"/>
                <a:cs typeface="Adelle Sans" charset="0"/>
              </a:rPr>
              <a:t>more information, see </a:t>
            </a:r>
            <a:r>
              <a:rPr lang="en-US" dirty="0" smtClean="0">
                <a:latin typeface="Adelle Sans" charset="0"/>
                <a:ea typeface="Adelle Sans" charset="0"/>
                <a:cs typeface="Adelle Sans" charset="0"/>
              </a:rPr>
              <a:t>"</a:t>
            </a:r>
            <a:r>
              <a:rPr u="sng" dirty="0" smtClean="0">
                <a:uFill>
                  <a:solidFill>
                    <a:srgbClr val="302A26"/>
                  </a:solidFill>
                </a:uFill>
                <a:latin typeface="Adelle Sans" charset="0"/>
                <a:ea typeface="Adelle Sans" charset="0"/>
                <a:cs typeface="Adelle Sans" charset="0"/>
                <a:hlinkClick r:id="rId2"/>
              </a:rPr>
              <a:t>How </a:t>
            </a:r>
            <a:r>
              <a:rPr u="sng" dirty="0">
                <a:uFill>
                  <a:solidFill>
                    <a:srgbClr val="302A26"/>
                  </a:solidFill>
                </a:uFill>
                <a:latin typeface="Adelle Sans" charset="0"/>
                <a:ea typeface="Adelle Sans" charset="0"/>
                <a:cs typeface="Adelle Sans" charset="0"/>
                <a:hlinkClick r:id="rId2"/>
              </a:rPr>
              <a:t>to Create Personas and Map Content to the Buyer </a:t>
            </a:r>
            <a:r>
              <a:rPr u="sng" dirty="0" smtClean="0">
                <a:uFill>
                  <a:solidFill>
                    <a:srgbClr val="302A26"/>
                  </a:solidFill>
                </a:uFill>
                <a:latin typeface="Adelle Sans" charset="0"/>
                <a:ea typeface="Adelle Sans" charset="0"/>
                <a:cs typeface="Adelle Sans" charset="0"/>
                <a:hlinkClick r:id="rId2"/>
              </a:rPr>
              <a:t>Journey</a:t>
            </a:r>
            <a:r>
              <a:rPr lang="en-US" u="sng" dirty="0" smtClean="0">
                <a:uFill>
                  <a:solidFill>
                    <a:srgbClr val="302A26"/>
                  </a:solidFill>
                </a:uFill>
                <a:latin typeface="Adelle Sans" charset="0"/>
                <a:ea typeface="Adelle Sans" charset="0"/>
                <a:cs typeface="Adelle Sans" charset="0"/>
              </a:rPr>
              <a:t>"</a:t>
            </a:r>
            <a:r>
              <a:rPr dirty="0" smtClean="0">
                <a:latin typeface="Adelle Sans" charset="0"/>
                <a:ea typeface="Adelle Sans" charset="0"/>
                <a:cs typeface="Adelle Sans" charset="0"/>
              </a:rPr>
              <a:t> </a:t>
            </a:r>
            <a:r>
              <a:rPr dirty="0">
                <a:latin typeface="Adelle Sans" charset="0"/>
                <a:ea typeface="Adelle Sans" charset="0"/>
                <a:cs typeface="Adelle Sans" charset="0"/>
              </a:rPr>
              <a:t>on </a:t>
            </a:r>
            <a:r>
              <a:rPr u="sng" dirty="0" smtClean="0">
                <a:uFill>
                  <a:solidFill>
                    <a:srgbClr val="302A26"/>
                  </a:solidFill>
                </a:uFill>
                <a:latin typeface="Adelle Sans" charset="0"/>
                <a:ea typeface="Adelle Sans" charset="0"/>
                <a:cs typeface="Adelle Sans" charset="0"/>
                <a:hlinkClick r:id="rId3"/>
              </a:rPr>
              <a:t>insights.newscred.com</a:t>
            </a:r>
            <a:r>
              <a:rPr lang="en-US" dirty="0" smtClean="0">
                <a:latin typeface="Adelle Sans" charset="0"/>
                <a:ea typeface="Adelle Sans" charset="0"/>
                <a:cs typeface="Adelle Sans" charset="0"/>
              </a:rPr>
              <a:t>.</a:t>
            </a:r>
            <a:endParaRPr dirty="0">
              <a:latin typeface="Adelle Sans" charset="0"/>
              <a:ea typeface="Adelle Sans" charset="0"/>
              <a:cs typeface="Adel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146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Shape 1403"/>
          <p:cNvSpPr>
            <a:spLocks noGrp="1"/>
          </p:cNvSpPr>
          <p:nvPr>
            <p:ph type="sldNum" sz="quarter" idx="2"/>
          </p:nvPr>
        </p:nvSpPr>
        <p:spPr>
          <a:xfrm>
            <a:off x="241300" y="6626300"/>
            <a:ext cx="177165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404" name="Shape 14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Tertia</a:t>
            </a:r>
            <a:r>
              <a:rPr dirty="0" smtClean="0"/>
              <a:t>ry </a:t>
            </a:r>
            <a:r>
              <a:rPr dirty="0"/>
              <a:t>Persona: </a:t>
            </a:r>
          </a:p>
        </p:txBody>
      </p:sp>
      <p:sp>
        <p:nvSpPr>
          <p:cNvPr id="1405" name="Shape 1405"/>
          <p:cNvSpPr>
            <a:spLocks noGrp="1"/>
          </p:cNvSpPr>
          <p:nvPr>
            <p:ph type="body" idx="1"/>
          </p:nvPr>
        </p:nvSpPr>
        <p:spPr>
          <a:xfrm>
            <a:off x="838200" y="1941384"/>
            <a:ext cx="9688380" cy="40901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800"/>
              </a:spcBef>
            </a:pPr>
            <a:r>
              <a:rPr b="1" dirty="0">
                <a:latin typeface="Adelle Sans" charset="0"/>
                <a:ea typeface="Adelle Sans" charset="0"/>
                <a:cs typeface="Adelle Sans" charset="0"/>
                <a:sym typeface="Adelle Sans SemiBold"/>
              </a:rPr>
              <a:t>Demographics:</a:t>
            </a:r>
            <a:r>
              <a:rPr b="1" dirty="0">
                <a:latin typeface="Adelle Sans" charset="0"/>
                <a:ea typeface="Adelle Sans" charset="0"/>
                <a:cs typeface="Adelle Sans" charset="0"/>
              </a:rPr>
              <a:t> </a:t>
            </a:r>
            <a:r>
              <a:rPr dirty="0">
                <a:latin typeface="Adelle Sans" charset="0"/>
                <a:ea typeface="Adelle Sans" charset="0"/>
                <a:cs typeface="Adelle Sans" charset="0"/>
              </a:rPr>
              <a:t>gender, age, ethnicity, career, industry, income, marital status</a:t>
            </a:r>
          </a:p>
          <a:p>
            <a:pPr>
              <a:spcBef>
                <a:spcPts val="1800"/>
              </a:spcBef>
              <a:defRPr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r>
              <a:rPr b="1" dirty="0">
                <a:latin typeface="Adelle Sans" charset="0"/>
                <a:ea typeface="Adelle Sans" charset="0"/>
                <a:cs typeface="Adelle Sans" charset="0"/>
              </a:rPr>
              <a:t>Psychographics:</a:t>
            </a:r>
            <a:r>
              <a:rPr b="1" dirty="0">
                <a:latin typeface="Adelle Sans" charset="0"/>
                <a:ea typeface="Adelle Sans" charset="0"/>
                <a:cs typeface="Adelle Sans" charset="0"/>
                <a:sym typeface="Adelle Sans"/>
              </a:rPr>
              <a:t> </a:t>
            </a:r>
            <a:r>
              <a:rPr dirty="0">
                <a:latin typeface="Adelle Sans" charset="0"/>
                <a:ea typeface="Adelle Sans" charset="0"/>
                <a:cs typeface="Adelle Sans" charset="0"/>
                <a:sym typeface="Adelle Sans"/>
              </a:rPr>
              <a:t>values, beliefs, habits, hobbies, responsibilities</a:t>
            </a:r>
          </a:p>
          <a:p>
            <a:pPr>
              <a:spcBef>
                <a:spcPts val="1800"/>
              </a:spcBef>
              <a:defRPr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r>
              <a:rPr b="1" dirty="0">
                <a:latin typeface="Adelle Sans" charset="0"/>
                <a:ea typeface="Adelle Sans" charset="0"/>
                <a:cs typeface="Adelle Sans" charset="0"/>
              </a:rPr>
              <a:t>Challenges + </a:t>
            </a:r>
            <a:r>
              <a:rPr lang="en-US" b="1" dirty="0" smtClean="0">
                <a:latin typeface="Adelle Sans" charset="0"/>
                <a:ea typeface="Adelle Sans" charset="0"/>
                <a:cs typeface="Adelle Sans" charset="0"/>
              </a:rPr>
              <a:t>p</a:t>
            </a:r>
            <a:r>
              <a:rPr b="1" dirty="0" smtClean="0">
                <a:latin typeface="Adelle Sans" charset="0"/>
                <a:ea typeface="Adelle Sans" charset="0"/>
                <a:cs typeface="Adelle Sans" charset="0"/>
              </a:rPr>
              <a:t>ain </a:t>
            </a:r>
            <a:r>
              <a:rPr b="1" dirty="0">
                <a:latin typeface="Adelle Sans" charset="0"/>
                <a:ea typeface="Adelle Sans" charset="0"/>
                <a:cs typeface="Adelle Sans" charset="0"/>
              </a:rPr>
              <a:t>points:</a:t>
            </a:r>
          </a:p>
          <a:p>
            <a:pPr>
              <a:spcBef>
                <a:spcPts val="1800"/>
              </a:spcBef>
              <a:defRPr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r>
              <a:rPr b="1" dirty="0">
                <a:latin typeface="Adelle Sans" charset="0"/>
                <a:ea typeface="Adelle Sans" charset="0"/>
                <a:cs typeface="Adelle Sans" charset="0"/>
              </a:rPr>
              <a:t>Key </a:t>
            </a:r>
            <a:r>
              <a:rPr lang="en-US" b="1" dirty="0" smtClean="0">
                <a:latin typeface="Adelle Sans" charset="0"/>
                <a:ea typeface="Adelle Sans" charset="0"/>
                <a:cs typeface="Adelle Sans" charset="0"/>
              </a:rPr>
              <a:t>p</a:t>
            </a:r>
            <a:r>
              <a:rPr b="1" dirty="0" smtClean="0">
                <a:latin typeface="Adelle Sans" charset="0"/>
                <a:ea typeface="Adelle Sans" charset="0"/>
                <a:cs typeface="Adelle Sans" charset="0"/>
              </a:rPr>
              <a:t>urchase </a:t>
            </a:r>
            <a:r>
              <a:rPr lang="en-US" b="1" dirty="0">
                <a:latin typeface="Adelle Sans" charset="0"/>
                <a:ea typeface="Adelle Sans" charset="0"/>
                <a:cs typeface="Adelle Sans" charset="0"/>
              </a:rPr>
              <a:t>d</a:t>
            </a:r>
            <a:r>
              <a:rPr b="1" dirty="0" smtClean="0">
                <a:latin typeface="Adelle Sans" charset="0"/>
                <a:ea typeface="Adelle Sans" charset="0"/>
                <a:cs typeface="Adelle Sans" charset="0"/>
              </a:rPr>
              <a:t>rivers</a:t>
            </a:r>
            <a:r>
              <a:rPr b="1" dirty="0">
                <a:latin typeface="Adelle Sans" charset="0"/>
                <a:ea typeface="Adelle Sans" charset="0"/>
                <a:cs typeface="Adelle Sans" charset="0"/>
              </a:rPr>
              <a:t>:</a:t>
            </a:r>
          </a:p>
          <a:p>
            <a:pPr>
              <a:spcBef>
                <a:spcPts val="1800"/>
              </a:spcBef>
              <a:defRPr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r>
              <a:rPr b="1" dirty="0">
                <a:latin typeface="Adelle Sans" charset="0"/>
                <a:ea typeface="Adelle Sans" charset="0"/>
                <a:cs typeface="Adelle Sans" charset="0"/>
              </a:rPr>
              <a:t>Places they’re likely to find information:</a:t>
            </a:r>
          </a:p>
          <a:p>
            <a:pPr>
              <a:spcBef>
                <a:spcPts val="1800"/>
              </a:spcBef>
              <a:defRPr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r>
              <a:rPr b="1" dirty="0">
                <a:latin typeface="Adelle Sans" charset="0"/>
                <a:ea typeface="Adelle Sans" charset="0"/>
                <a:cs typeface="Adelle Sans" charset="0"/>
              </a:rPr>
              <a:t>Preferred content formats:</a:t>
            </a:r>
            <a:r>
              <a:rPr dirty="0">
                <a:latin typeface="Adelle Sans" charset="0"/>
                <a:ea typeface="Adelle Sans" charset="0"/>
                <a:cs typeface="Adelle Sans" charset="0"/>
              </a:rPr>
              <a:t> </a:t>
            </a:r>
            <a:r>
              <a:rPr lang="en-US" dirty="0" smtClean="0">
                <a:latin typeface="Adelle Sans" charset="0"/>
                <a:ea typeface="Adelle Sans" charset="0"/>
                <a:cs typeface="Adelle Sans" charset="0"/>
              </a:rPr>
              <a:t>e.g. </a:t>
            </a:r>
            <a:r>
              <a:rPr dirty="0" smtClean="0">
                <a:latin typeface="Adelle Sans" charset="0"/>
                <a:ea typeface="Adelle Sans" charset="0"/>
                <a:cs typeface="Adelle Sans" charset="0"/>
                <a:sym typeface="Adelle Sans"/>
              </a:rPr>
              <a:t>blog </a:t>
            </a:r>
            <a:r>
              <a:rPr dirty="0">
                <a:latin typeface="Adelle Sans" charset="0"/>
                <a:ea typeface="Adelle Sans" charset="0"/>
                <a:cs typeface="Adelle Sans" charset="0"/>
                <a:sym typeface="Adelle Sans"/>
              </a:rPr>
              <a:t>posts, videos, social media posts, e-books</a:t>
            </a:r>
          </a:p>
          <a:p>
            <a:pPr>
              <a:spcBef>
                <a:spcPts val="1800"/>
              </a:spcBef>
            </a:pPr>
            <a:r>
              <a:rPr b="1" dirty="0">
                <a:latin typeface="Adelle Sans" charset="0"/>
                <a:ea typeface="Adelle Sans" charset="0"/>
                <a:cs typeface="Adelle Sans" charset="0"/>
                <a:sym typeface="Adelle Sans SemiBold"/>
              </a:rPr>
              <a:t>How can content help</a:t>
            </a:r>
            <a:r>
              <a:rPr b="1" dirty="0" smtClean="0">
                <a:latin typeface="Adelle Sans" charset="0"/>
                <a:ea typeface="Adelle Sans" charset="0"/>
                <a:cs typeface="Adelle Sans" charset="0"/>
                <a:sym typeface="Adelle Sans SemiBold"/>
              </a:rPr>
              <a:t>? </a:t>
            </a:r>
            <a:r>
              <a:rPr b="1" dirty="0">
                <a:latin typeface="Adelle Sans" charset="0"/>
                <a:ea typeface="Adelle Sans" charset="0"/>
                <a:cs typeface="Adelle Sans" charset="0"/>
              </a:rPr>
              <a:t>What resources will help this persona</a:t>
            </a:r>
            <a:r>
              <a:rPr b="1" dirty="0" smtClean="0">
                <a:latin typeface="Adelle Sans" charset="0"/>
                <a:ea typeface="Adelle Sans" charset="0"/>
                <a:cs typeface="Adelle Sans" charset="0"/>
              </a:rPr>
              <a:t>?</a:t>
            </a:r>
            <a:r>
              <a:rPr lang="en-US" b="1" dirty="0" smtClean="0">
                <a:latin typeface="Adelle Sans" charset="0"/>
                <a:ea typeface="Adelle Sans" charset="0"/>
                <a:cs typeface="Adelle Sans" charset="0"/>
              </a:rPr>
              <a:t>:</a:t>
            </a:r>
            <a:endParaRPr b="1" dirty="0">
              <a:latin typeface="Adelle Sans" charset="0"/>
              <a:ea typeface="Adelle Sans" charset="0"/>
              <a:cs typeface="Adelle Sans" charset="0"/>
            </a:endParaRPr>
          </a:p>
        </p:txBody>
      </p:sp>
      <p:sp>
        <p:nvSpPr>
          <p:cNvPr id="1406" name="Shape 140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ts val="0"/>
              </a:spcBef>
              <a:defRPr i="1">
                <a:latin typeface="Adelle Sans SemiBold"/>
                <a:ea typeface="Adelle Sans SemiBold"/>
                <a:cs typeface="Adelle Sans SemiBold"/>
                <a:sym typeface="Adelle Sans SemiBold"/>
              </a:defRPr>
            </a:pPr>
            <a:r>
              <a:rPr dirty="0">
                <a:latin typeface="Adelle Sans" charset="0"/>
                <a:ea typeface="Adelle Sans" charset="0"/>
                <a:cs typeface="Adelle Sans" charset="0"/>
              </a:rPr>
              <a:t>In this section, you will define your buyer personas. </a:t>
            </a:r>
            <a:r>
              <a:rPr dirty="0" smtClean="0">
                <a:latin typeface="Adelle Sans" charset="0"/>
                <a:ea typeface="Adelle Sans" charset="0"/>
                <a:cs typeface="Adelle Sans" charset="0"/>
              </a:rPr>
              <a:t>For </a:t>
            </a:r>
            <a:r>
              <a:rPr dirty="0">
                <a:latin typeface="Adelle Sans" charset="0"/>
                <a:ea typeface="Adelle Sans" charset="0"/>
                <a:cs typeface="Adelle Sans" charset="0"/>
              </a:rPr>
              <a:t>more information, see </a:t>
            </a:r>
            <a:r>
              <a:rPr lang="en-US" dirty="0" smtClean="0">
                <a:latin typeface="Adelle Sans" charset="0"/>
                <a:ea typeface="Adelle Sans" charset="0"/>
                <a:cs typeface="Adelle Sans" charset="0"/>
              </a:rPr>
              <a:t>"</a:t>
            </a:r>
            <a:r>
              <a:rPr u="sng" dirty="0" smtClean="0">
                <a:uFill>
                  <a:solidFill>
                    <a:srgbClr val="302A26"/>
                  </a:solidFill>
                </a:uFill>
                <a:latin typeface="Adelle Sans" charset="0"/>
                <a:ea typeface="Adelle Sans" charset="0"/>
                <a:cs typeface="Adelle Sans" charset="0"/>
                <a:hlinkClick r:id="rId2"/>
              </a:rPr>
              <a:t>How </a:t>
            </a:r>
            <a:r>
              <a:rPr u="sng" dirty="0">
                <a:uFill>
                  <a:solidFill>
                    <a:srgbClr val="302A26"/>
                  </a:solidFill>
                </a:uFill>
                <a:latin typeface="Adelle Sans" charset="0"/>
                <a:ea typeface="Adelle Sans" charset="0"/>
                <a:cs typeface="Adelle Sans" charset="0"/>
                <a:hlinkClick r:id="rId2"/>
              </a:rPr>
              <a:t>to Create Personas and Map Content to the Buyer </a:t>
            </a:r>
            <a:r>
              <a:rPr u="sng" dirty="0" smtClean="0">
                <a:uFill>
                  <a:solidFill>
                    <a:srgbClr val="302A26"/>
                  </a:solidFill>
                </a:uFill>
                <a:latin typeface="Adelle Sans" charset="0"/>
                <a:ea typeface="Adelle Sans" charset="0"/>
                <a:cs typeface="Adelle Sans" charset="0"/>
                <a:hlinkClick r:id="rId2"/>
              </a:rPr>
              <a:t>Journey</a:t>
            </a:r>
            <a:r>
              <a:rPr lang="en-US" u="sng" dirty="0" smtClean="0">
                <a:uFill>
                  <a:solidFill>
                    <a:srgbClr val="302A26"/>
                  </a:solidFill>
                </a:uFill>
                <a:latin typeface="Adelle Sans" charset="0"/>
                <a:ea typeface="Adelle Sans" charset="0"/>
                <a:cs typeface="Adelle Sans" charset="0"/>
              </a:rPr>
              <a:t>"</a:t>
            </a:r>
            <a:r>
              <a:rPr dirty="0" smtClean="0">
                <a:latin typeface="Adelle Sans" charset="0"/>
                <a:ea typeface="Adelle Sans" charset="0"/>
                <a:cs typeface="Adelle Sans" charset="0"/>
              </a:rPr>
              <a:t> </a:t>
            </a:r>
            <a:r>
              <a:rPr dirty="0">
                <a:latin typeface="Adelle Sans" charset="0"/>
                <a:ea typeface="Adelle Sans" charset="0"/>
                <a:cs typeface="Adelle Sans" charset="0"/>
              </a:rPr>
              <a:t>on </a:t>
            </a:r>
            <a:r>
              <a:rPr u="sng" dirty="0" smtClean="0">
                <a:uFill>
                  <a:solidFill>
                    <a:srgbClr val="302A26"/>
                  </a:solidFill>
                </a:uFill>
                <a:latin typeface="Adelle Sans" charset="0"/>
                <a:ea typeface="Adelle Sans" charset="0"/>
                <a:cs typeface="Adelle Sans" charset="0"/>
                <a:hlinkClick r:id="rId3"/>
              </a:rPr>
              <a:t>insights.newscred.com</a:t>
            </a:r>
            <a:r>
              <a:rPr lang="en-US" dirty="0" smtClean="0">
                <a:latin typeface="Adelle Sans" charset="0"/>
                <a:ea typeface="Adelle Sans" charset="0"/>
                <a:cs typeface="Adelle Sans" charset="0"/>
              </a:rPr>
              <a:t>.</a:t>
            </a:r>
            <a:endParaRPr dirty="0">
              <a:latin typeface="Adelle Sans" charset="0"/>
              <a:ea typeface="Adelle Sans" charset="0"/>
              <a:cs typeface="Adelle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5971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Shape 14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Content Marketing Mission Statement</a:t>
            </a:r>
          </a:p>
        </p:txBody>
      </p:sp>
      <p:sp>
        <p:nvSpPr>
          <p:cNvPr id="1419" name="Shape 14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 this section, you’ll define what you’re hoping to achieve through content.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 GRID LAYOUTS">
  <a:themeElements>
    <a:clrScheme name="2 GRID LAYOUTS">
      <a:dk1>
        <a:srgbClr val="302A26"/>
      </a:dk1>
      <a:lt1>
        <a:srgbClr val="FFFFFF"/>
      </a:lt1>
      <a:dk2>
        <a:srgbClr val="A7A7A7"/>
      </a:dk2>
      <a:lt2>
        <a:srgbClr val="535353"/>
      </a:lt2>
      <a:accent1>
        <a:srgbClr val="E82133"/>
      </a:accent1>
      <a:accent2>
        <a:srgbClr val="4EC3C8"/>
      </a:accent2>
      <a:accent3>
        <a:srgbClr val="F4E665"/>
      </a:accent3>
      <a:accent4>
        <a:srgbClr val="B5B4B2"/>
      </a:accent4>
      <a:accent5>
        <a:srgbClr val="F5F4F4"/>
      </a:accent5>
      <a:accent6>
        <a:srgbClr val="82121D"/>
      </a:accent6>
      <a:hlink>
        <a:srgbClr val="0000FF"/>
      </a:hlink>
      <a:folHlink>
        <a:srgbClr val="FF00FF"/>
      </a:folHlink>
    </a:clrScheme>
    <a:fontScheme name="2 GRID LAYOUT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 GRID LAYOUT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satOff val="-4761"/>
            <a:lumOff val="4117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02A26"/>
            </a:solidFill>
            <a:effectLst/>
            <a:uFillTx/>
            <a:latin typeface="Adelle Sans"/>
            <a:ea typeface="Adelle Sans"/>
            <a:cs typeface="Adelle Sans"/>
            <a:sym typeface="Adelle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02A26"/>
            </a:solidFill>
            <a:effectLst/>
            <a:uFillTx/>
            <a:latin typeface="Adelle Sans"/>
            <a:ea typeface="Adelle Sans"/>
            <a:cs typeface="Adelle Sans"/>
            <a:sym typeface="Adelle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 GRID LAYOUTS">
  <a:themeElements>
    <a:clrScheme name="2 GRID LAYOUT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82133"/>
      </a:accent1>
      <a:accent2>
        <a:srgbClr val="4EC3C8"/>
      </a:accent2>
      <a:accent3>
        <a:srgbClr val="F4E665"/>
      </a:accent3>
      <a:accent4>
        <a:srgbClr val="B5B4B2"/>
      </a:accent4>
      <a:accent5>
        <a:srgbClr val="F5F4F4"/>
      </a:accent5>
      <a:accent6>
        <a:srgbClr val="82121D"/>
      </a:accent6>
      <a:hlink>
        <a:srgbClr val="0000FF"/>
      </a:hlink>
      <a:folHlink>
        <a:srgbClr val="FF00FF"/>
      </a:folHlink>
    </a:clrScheme>
    <a:fontScheme name="2 GRID LAYOUT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 GRID LAYOUT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satOff val="-4761"/>
            <a:lumOff val="4117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02A26"/>
            </a:solidFill>
            <a:effectLst/>
            <a:uFillTx/>
            <a:latin typeface="Adelle Sans"/>
            <a:ea typeface="Adelle Sans"/>
            <a:cs typeface="Adelle Sans"/>
            <a:sym typeface="Adelle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02A26"/>
            </a:solidFill>
            <a:effectLst/>
            <a:uFillTx/>
            <a:latin typeface="Adelle Sans"/>
            <a:ea typeface="Adelle Sans"/>
            <a:cs typeface="Adelle Sans"/>
            <a:sym typeface="Adelle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5626</TotalTime>
  <Words>1224</Words>
  <Application>Microsoft Macintosh PowerPoint</Application>
  <PresentationFormat>Widescreen</PresentationFormat>
  <Paragraphs>228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Adelle Sans</vt:lpstr>
      <vt:lpstr>Adelle Sans SemiBold</vt:lpstr>
      <vt:lpstr>Arial</vt:lpstr>
      <vt:lpstr>Calibri</vt:lpstr>
      <vt:lpstr>HurmeGeometricSans3 Bold</vt:lpstr>
      <vt:lpstr>HurmeGeometricSans3 SemiBold</vt:lpstr>
      <vt:lpstr>2 GRID LAYOUTS</vt:lpstr>
      <vt:lpstr>[TEMPLATE] Documented Content Marketing Strategy</vt:lpstr>
      <vt:lpstr>Business Objectives + KPIs</vt:lpstr>
      <vt:lpstr>Content Marketing Goals</vt:lpstr>
      <vt:lpstr>KPIs for Measuring Success</vt:lpstr>
      <vt:lpstr>Target Audience</vt:lpstr>
      <vt:lpstr>Primary Persona: </vt:lpstr>
      <vt:lpstr>Secondary Persona: </vt:lpstr>
      <vt:lpstr>Tertiary Persona: </vt:lpstr>
      <vt:lpstr>Content Marketing Mission Statement</vt:lpstr>
      <vt:lpstr>Write your content marketing mission statement here.</vt:lpstr>
      <vt:lpstr>Content Strategy</vt:lpstr>
      <vt:lpstr>Content Pillars</vt:lpstr>
      <vt:lpstr>Voice and Tone</vt:lpstr>
      <vt:lpstr>Visual Identity</vt:lpstr>
      <vt:lpstr>Content Scorecard</vt:lpstr>
      <vt:lpstr>Editorial Planning</vt:lpstr>
      <vt:lpstr>Roles + Responsibilities</vt:lpstr>
      <vt:lpstr>Publishing Cadence</vt:lpstr>
      <vt:lpstr>Big Rock Content</vt:lpstr>
      <vt:lpstr>Sample Editorial Calendar</vt:lpstr>
      <vt:lpstr>Distribution</vt:lpstr>
      <vt:lpstr>Map of Owned Distribution Strategy</vt:lpstr>
      <vt:lpstr>Map of Paid Media Strategy</vt:lpstr>
      <vt:lpstr>Map of Earned Media Strategy</vt:lpstr>
      <vt:lpstr>Measurement</vt:lpstr>
      <vt:lpstr>Measurement Framework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[TEMPLATE] Documented Content Marketing Strategy</dc:title>
  <cp:lastModifiedBy>Microsoft Office User</cp:lastModifiedBy>
  <cp:revision>23</cp:revision>
  <dcterms:modified xsi:type="dcterms:W3CDTF">2017-08-31T13:21:11Z</dcterms:modified>
</cp:coreProperties>
</file>