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Roboto"/>
      <p:regular r:id="rId16"/>
      <p:bold r:id="rId17"/>
      <p:italic r:id="rId18"/>
      <p:boldItalic r:id="rId19"/>
    </p:embeddedFont>
    <p:embeddedFont>
      <p:font typeface="Ex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58F4939-DD03-47A0-9F2D-075D79D4D92C}">
  <a:tblStyle styleId="{A58F4939-DD03-47A0-9F2D-075D79D4D92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Exo-regular.fntdata"/><Relationship Id="rId22" Type="http://schemas.openxmlformats.org/officeDocument/2006/relationships/font" Target="fonts/Exo-italic.fntdata"/><Relationship Id="rId21" Type="http://schemas.openxmlformats.org/officeDocument/2006/relationships/font" Target="fonts/Exo-bold.fntdata"/><Relationship Id="rId23" Type="http://schemas.openxmlformats.org/officeDocument/2006/relationships/font" Target="fonts/Ex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df9d98a1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4df9d98a1c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df9d98a1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4df9d98a1c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df9d98a1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4df9d98a1c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df9d98a1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4df9d98a1c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df9d98a1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4df9d98a1c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ustom Layout">
  <p:cSld name="1_Custom Layout">
    <p:spTree>
      <p:nvGrpSpPr>
        <p:cNvPr id="6" name="Shape 6"/>
        <p:cNvGrpSpPr/>
        <p:nvPr/>
      </p:nvGrpSpPr>
      <p:grpSpPr>
        <a:xfrm>
          <a:off x="0" y="0"/>
          <a:ext cx="0" cy="0"/>
          <a:chOff x="0" y="0"/>
          <a:chExt cx="0" cy="0"/>
        </a:xfrm>
      </p:grpSpPr>
      <p:sp>
        <p:nvSpPr>
          <p:cNvPr id="7" name="Google Shape;7;p2"/>
          <p:cNvSpPr/>
          <p:nvPr>
            <p:ph idx="2" type="pic"/>
          </p:nvPr>
        </p:nvSpPr>
        <p:spPr>
          <a:xfrm>
            <a:off x="3236685" y="0"/>
            <a:ext cx="5718629" cy="6858000"/>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0_Custom Layout">
  <p:cSld name="10_Custom Layout">
    <p:spTree>
      <p:nvGrpSpPr>
        <p:cNvPr id="26" name="Shape 26"/>
        <p:cNvGrpSpPr/>
        <p:nvPr/>
      </p:nvGrpSpPr>
      <p:grpSpPr>
        <a:xfrm>
          <a:off x="0" y="0"/>
          <a:ext cx="0" cy="0"/>
          <a:chOff x="0" y="0"/>
          <a:chExt cx="0" cy="0"/>
        </a:xfrm>
      </p:grpSpPr>
      <p:sp>
        <p:nvSpPr>
          <p:cNvPr id="27" name="Google Shape;27;p11"/>
          <p:cNvSpPr/>
          <p:nvPr>
            <p:ph idx="2" type="pic"/>
          </p:nvPr>
        </p:nvSpPr>
        <p:spPr>
          <a:xfrm>
            <a:off x="2710542" y="947057"/>
            <a:ext cx="2911929" cy="4963885"/>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1_Custom Layout">
  <p:cSld name="11_Custom Layout">
    <p:spTree>
      <p:nvGrpSpPr>
        <p:cNvPr id="28" name="Shape 28"/>
        <p:cNvGrpSpPr/>
        <p:nvPr/>
      </p:nvGrpSpPr>
      <p:grpSpPr>
        <a:xfrm>
          <a:off x="0" y="0"/>
          <a:ext cx="0" cy="0"/>
          <a:chOff x="0" y="0"/>
          <a:chExt cx="0" cy="0"/>
        </a:xfrm>
      </p:grpSpPr>
      <p:sp>
        <p:nvSpPr>
          <p:cNvPr id="29" name="Google Shape;29;p12"/>
          <p:cNvSpPr/>
          <p:nvPr>
            <p:ph idx="2" type="pic"/>
          </p:nvPr>
        </p:nvSpPr>
        <p:spPr>
          <a:xfrm>
            <a:off x="3918858" y="0"/>
            <a:ext cx="2498272" cy="5159829"/>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30" name="Google Shape;30;p12"/>
          <p:cNvSpPr/>
          <p:nvPr>
            <p:ph idx="3" type="pic"/>
          </p:nvPr>
        </p:nvSpPr>
        <p:spPr>
          <a:xfrm>
            <a:off x="5167993" y="996043"/>
            <a:ext cx="4294414" cy="5346380"/>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31" name="Shape 3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2_Custom Layout">
  <p:cSld name="12_Custom Layout">
    <p:spTree>
      <p:nvGrpSpPr>
        <p:cNvPr id="32" name="Shape 32"/>
        <p:cNvGrpSpPr/>
        <p:nvPr/>
      </p:nvGrpSpPr>
      <p:grpSpPr>
        <a:xfrm>
          <a:off x="0" y="0"/>
          <a:ext cx="0" cy="0"/>
          <a:chOff x="0" y="0"/>
          <a:chExt cx="0" cy="0"/>
        </a:xfrm>
      </p:grpSpPr>
      <p:sp>
        <p:nvSpPr>
          <p:cNvPr id="33" name="Google Shape;33;p14"/>
          <p:cNvSpPr/>
          <p:nvPr>
            <p:ph idx="2" type="pic"/>
          </p:nvPr>
        </p:nvSpPr>
        <p:spPr>
          <a:xfrm>
            <a:off x="0" y="1992085"/>
            <a:ext cx="4327071" cy="2873828"/>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3_Custom Layout">
  <p:cSld name="13_Custom Layout">
    <p:spTree>
      <p:nvGrpSpPr>
        <p:cNvPr id="34" name="Shape 34"/>
        <p:cNvGrpSpPr/>
        <p:nvPr/>
      </p:nvGrpSpPr>
      <p:grpSpPr>
        <a:xfrm>
          <a:off x="0" y="0"/>
          <a:ext cx="0" cy="0"/>
          <a:chOff x="0" y="0"/>
          <a:chExt cx="0" cy="0"/>
        </a:xfrm>
      </p:grpSpPr>
      <p:sp>
        <p:nvSpPr>
          <p:cNvPr id="35" name="Google Shape;35;p15"/>
          <p:cNvSpPr/>
          <p:nvPr>
            <p:ph idx="2" type="pic"/>
          </p:nvPr>
        </p:nvSpPr>
        <p:spPr>
          <a:xfrm>
            <a:off x="441776" y="457199"/>
            <a:ext cx="9225643" cy="5943599"/>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4_Custom Layout">
  <p:cSld name="14_Custom Layout">
    <p:spTree>
      <p:nvGrpSpPr>
        <p:cNvPr id="36" name="Shape 36"/>
        <p:cNvGrpSpPr/>
        <p:nvPr/>
      </p:nvGrpSpPr>
      <p:grpSpPr>
        <a:xfrm>
          <a:off x="0" y="0"/>
          <a:ext cx="0" cy="0"/>
          <a:chOff x="0" y="0"/>
          <a:chExt cx="0" cy="0"/>
        </a:xfrm>
      </p:grpSpPr>
      <p:sp>
        <p:nvSpPr>
          <p:cNvPr id="37" name="Google Shape;37;p16"/>
          <p:cNvSpPr/>
          <p:nvPr>
            <p:ph idx="2" type="pic"/>
          </p:nvPr>
        </p:nvSpPr>
        <p:spPr>
          <a:xfrm>
            <a:off x="0" y="0"/>
            <a:ext cx="5404757" cy="5404756"/>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38" name="Google Shape;38;p16"/>
          <p:cNvSpPr/>
          <p:nvPr>
            <p:ph idx="3" type="pic"/>
          </p:nvPr>
        </p:nvSpPr>
        <p:spPr>
          <a:xfrm>
            <a:off x="4523014" y="3477983"/>
            <a:ext cx="3380015" cy="3380016"/>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39" name="Google Shape;39;p16"/>
          <p:cNvSpPr/>
          <p:nvPr>
            <p:ph idx="4" type="pic"/>
          </p:nvPr>
        </p:nvSpPr>
        <p:spPr>
          <a:xfrm>
            <a:off x="8049986" y="3477983"/>
            <a:ext cx="3380015" cy="3380016"/>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7_Custom Layout">
  <p:cSld name="17_Custom Layout">
    <p:spTree>
      <p:nvGrpSpPr>
        <p:cNvPr id="40" name="Shape 40"/>
        <p:cNvGrpSpPr/>
        <p:nvPr/>
      </p:nvGrpSpPr>
      <p:grpSpPr>
        <a:xfrm>
          <a:off x="0" y="0"/>
          <a:ext cx="0" cy="0"/>
          <a:chOff x="0" y="0"/>
          <a:chExt cx="0" cy="0"/>
        </a:xfrm>
      </p:grpSpPr>
      <p:sp>
        <p:nvSpPr>
          <p:cNvPr id="41" name="Google Shape;41;p17"/>
          <p:cNvSpPr/>
          <p:nvPr>
            <p:ph idx="2" type="pic"/>
          </p:nvPr>
        </p:nvSpPr>
        <p:spPr>
          <a:xfrm>
            <a:off x="5208814" y="693965"/>
            <a:ext cx="6090557" cy="1761994"/>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42" name="Google Shape;42;p17"/>
          <p:cNvSpPr/>
          <p:nvPr>
            <p:ph idx="3" type="pic"/>
          </p:nvPr>
        </p:nvSpPr>
        <p:spPr>
          <a:xfrm>
            <a:off x="5208814" y="2548002"/>
            <a:ext cx="6090557" cy="1761994"/>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43" name="Google Shape;43;p17"/>
          <p:cNvSpPr/>
          <p:nvPr>
            <p:ph idx="4" type="pic"/>
          </p:nvPr>
        </p:nvSpPr>
        <p:spPr>
          <a:xfrm>
            <a:off x="5208814" y="4402039"/>
            <a:ext cx="6090557" cy="1761994"/>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5_Custom Layout">
  <p:cSld name="15_Custom Layout">
    <p:spTree>
      <p:nvGrpSpPr>
        <p:cNvPr id="44" name="Shape 44"/>
        <p:cNvGrpSpPr/>
        <p:nvPr/>
      </p:nvGrpSpPr>
      <p:grpSpPr>
        <a:xfrm>
          <a:off x="0" y="0"/>
          <a:ext cx="0" cy="0"/>
          <a:chOff x="0" y="0"/>
          <a:chExt cx="0" cy="0"/>
        </a:xfrm>
      </p:grpSpPr>
      <p:sp>
        <p:nvSpPr>
          <p:cNvPr id="45" name="Google Shape;45;p18"/>
          <p:cNvSpPr/>
          <p:nvPr>
            <p:ph idx="2" type="pic"/>
          </p:nvPr>
        </p:nvSpPr>
        <p:spPr>
          <a:xfrm>
            <a:off x="2498271" y="0"/>
            <a:ext cx="3597729" cy="5910942"/>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46" name="Google Shape;46;p18"/>
          <p:cNvSpPr/>
          <p:nvPr>
            <p:ph idx="3" type="pic"/>
          </p:nvPr>
        </p:nvSpPr>
        <p:spPr>
          <a:xfrm>
            <a:off x="6253843" y="0"/>
            <a:ext cx="3597729" cy="3200400"/>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6_Custom Layout">
  <p:cSld name="16_Custom Layout">
    <p:spTree>
      <p:nvGrpSpPr>
        <p:cNvPr id="47" name="Shape 47"/>
        <p:cNvGrpSpPr/>
        <p:nvPr/>
      </p:nvGrpSpPr>
      <p:grpSpPr>
        <a:xfrm>
          <a:off x="0" y="0"/>
          <a:ext cx="0" cy="0"/>
          <a:chOff x="0" y="0"/>
          <a:chExt cx="0" cy="0"/>
        </a:xfrm>
      </p:grpSpPr>
      <p:sp>
        <p:nvSpPr>
          <p:cNvPr id="48" name="Google Shape;48;p19"/>
          <p:cNvSpPr/>
          <p:nvPr>
            <p:ph idx="2" type="pic"/>
          </p:nvPr>
        </p:nvSpPr>
        <p:spPr>
          <a:xfrm>
            <a:off x="3559629" y="0"/>
            <a:ext cx="2966356" cy="3657598"/>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49" name="Google Shape;49;p19"/>
          <p:cNvSpPr/>
          <p:nvPr>
            <p:ph idx="3" type="pic"/>
          </p:nvPr>
        </p:nvSpPr>
        <p:spPr>
          <a:xfrm>
            <a:off x="6678384" y="1387928"/>
            <a:ext cx="5513615" cy="3820885"/>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50" name="Google Shape;50;p19"/>
          <p:cNvSpPr/>
          <p:nvPr>
            <p:ph idx="4" type="pic"/>
          </p:nvPr>
        </p:nvSpPr>
        <p:spPr>
          <a:xfrm>
            <a:off x="1812471" y="3820886"/>
            <a:ext cx="4713514" cy="3037114"/>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8_Custom Layout">
  <p:cSld name="18_Custom Layout">
    <p:spTree>
      <p:nvGrpSpPr>
        <p:cNvPr id="51" name="Shape 51"/>
        <p:cNvGrpSpPr/>
        <p:nvPr/>
      </p:nvGrpSpPr>
      <p:grpSpPr>
        <a:xfrm>
          <a:off x="0" y="0"/>
          <a:ext cx="0" cy="0"/>
          <a:chOff x="0" y="0"/>
          <a:chExt cx="0" cy="0"/>
        </a:xfrm>
      </p:grpSpPr>
      <p:sp>
        <p:nvSpPr>
          <p:cNvPr id="52" name="Google Shape;52;p20"/>
          <p:cNvSpPr/>
          <p:nvPr>
            <p:ph idx="2" type="pic"/>
          </p:nvPr>
        </p:nvSpPr>
        <p:spPr>
          <a:xfrm>
            <a:off x="323849" y="4229096"/>
            <a:ext cx="3722915" cy="2318659"/>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53" name="Google Shape;53;p20"/>
          <p:cNvSpPr/>
          <p:nvPr>
            <p:ph idx="3" type="pic"/>
          </p:nvPr>
        </p:nvSpPr>
        <p:spPr>
          <a:xfrm>
            <a:off x="323849" y="310242"/>
            <a:ext cx="3722915" cy="3722915"/>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54" name="Google Shape;54;p20"/>
          <p:cNvSpPr/>
          <p:nvPr>
            <p:ph idx="4" type="pic"/>
          </p:nvPr>
        </p:nvSpPr>
        <p:spPr>
          <a:xfrm>
            <a:off x="4242707" y="310242"/>
            <a:ext cx="3722915" cy="6237513"/>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55" name="Google Shape;55;p20"/>
          <p:cNvSpPr/>
          <p:nvPr>
            <p:ph idx="5" type="pic"/>
          </p:nvPr>
        </p:nvSpPr>
        <p:spPr>
          <a:xfrm>
            <a:off x="8145236" y="3004455"/>
            <a:ext cx="1861458" cy="3543300"/>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56" name="Google Shape;56;p20"/>
          <p:cNvSpPr/>
          <p:nvPr>
            <p:ph idx="6" type="pic"/>
          </p:nvPr>
        </p:nvSpPr>
        <p:spPr>
          <a:xfrm>
            <a:off x="10169976" y="3004455"/>
            <a:ext cx="1698174" cy="3543300"/>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57" name="Google Shape;57;p20"/>
          <p:cNvSpPr/>
          <p:nvPr>
            <p:ph idx="7" type="pic"/>
          </p:nvPr>
        </p:nvSpPr>
        <p:spPr>
          <a:xfrm>
            <a:off x="8145235" y="310241"/>
            <a:ext cx="3722915" cy="2481943"/>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Custom Layout">
  <p:cSld name="2_Custom Layout">
    <p:spTree>
      <p:nvGrpSpPr>
        <p:cNvPr id="8" name="Shape 8"/>
        <p:cNvGrpSpPr/>
        <p:nvPr/>
      </p:nvGrpSpPr>
      <p:grpSpPr>
        <a:xfrm>
          <a:off x="0" y="0"/>
          <a:ext cx="0" cy="0"/>
          <a:chOff x="0" y="0"/>
          <a:chExt cx="0" cy="0"/>
        </a:xfrm>
      </p:grpSpPr>
      <p:sp>
        <p:nvSpPr>
          <p:cNvPr id="9" name="Google Shape;9;p3"/>
          <p:cNvSpPr/>
          <p:nvPr>
            <p:ph idx="2" type="pic"/>
          </p:nvPr>
        </p:nvSpPr>
        <p:spPr>
          <a:xfrm>
            <a:off x="1" y="1992084"/>
            <a:ext cx="7576456" cy="2873829"/>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9_Custom Layout">
  <p:cSld name="19_Custom Layout">
    <p:spTree>
      <p:nvGrpSpPr>
        <p:cNvPr id="58" name="Shape 58"/>
        <p:cNvGrpSpPr/>
        <p:nvPr/>
      </p:nvGrpSpPr>
      <p:grpSpPr>
        <a:xfrm>
          <a:off x="0" y="0"/>
          <a:ext cx="0" cy="0"/>
          <a:chOff x="0" y="0"/>
          <a:chExt cx="0" cy="0"/>
        </a:xfrm>
      </p:grpSpPr>
      <p:sp>
        <p:nvSpPr>
          <p:cNvPr id="59" name="Google Shape;59;p21"/>
          <p:cNvSpPr/>
          <p:nvPr>
            <p:ph idx="2" type="pic"/>
          </p:nvPr>
        </p:nvSpPr>
        <p:spPr>
          <a:xfrm>
            <a:off x="1858641" y="2101167"/>
            <a:ext cx="3946078" cy="2443870"/>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0_Custom Layout">
  <p:cSld name="20_Custom Layout">
    <p:spTree>
      <p:nvGrpSpPr>
        <p:cNvPr id="60" name="Shape 60"/>
        <p:cNvGrpSpPr/>
        <p:nvPr/>
      </p:nvGrpSpPr>
      <p:grpSpPr>
        <a:xfrm>
          <a:off x="0" y="0"/>
          <a:ext cx="0" cy="0"/>
          <a:chOff x="0" y="0"/>
          <a:chExt cx="0" cy="0"/>
        </a:xfrm>
      </p:grpSpPr>
      <p:sp>
        <p:nvSpPr>
          <p:cNvPr id="61" name="Google Shape;61;p22"/>
          <p:cNvSpPr/>
          <p:nvPr>
            <p:ph idx="2" type="pic"/>
          </p:nvPr>
        </p:nvSpPr>
        <p:spPr>
          <a:xfrm>
            <a:off x="1307808" y="2864056"/>
            <a:ext cx="5727128" cy="3416622"/>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1_Custom Layout">
  <p:cSld name="21_Custom Layout">
    <p:spTree>
      <p:nvGrpSpPr>
        <p:cNvPr id="62" name="Shape 62"/>
        <p:cNvGrpSpPr/>
        <p:nvPr/>
      </p:nvGrpSpPr>
      <p:grpSpPr>
        <a:xfrm>
          <a:off x="0" y="0"/>
          <a:ext cx="0" cy="0"/>
          <a:chOff x="0" y="0"/>
          <a:chExt cx="0" cy="0"/>
        </a:xfrm>
      </p:grpSpPr>
      <p:sp>
        <p:nvSpPr>
          <p:cNvPr id="63" name="Google Shape;63;p23"/>
          <p:cNvSpPr/>
          <p:nvPr>
            <p:ph idx="2" type="pic"/>
          </p:nvPr>
        </p:nvSpPr>
        <p:spPr>
          <a:xfrm>
            <a:off x="2433995" y="3329969"/>
            <a:ext cx="2029211" cy="3583672"/>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64" name="Google Shape;64;p23"/>
          <p:cNvSpPr/>
          <p:nvPr>
            <p:ph idx="3" type="pic"/>
          </p:nvPr>
        </p:nvSpPr>
        <p:spPr>
          <a:xfrm>
            <a:off x="5030238" y="3329969"/>
            <a:ext cx="2029211" cy="3583672"/>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65" name="Google Shape;65;p23"/>
          <p:cNvSpPr/>
          <p:nvPr>
            <p:ph idx="4" type="pic"/>
          </p:nvPr>
        </p:nvSpPr>
        <p:spPr>
          <a:xfrm>
            <a:off x="7696744" y="3329969"/>
            <a:ext cx="2029211" cy="3583672"/>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2_Custom Layout">
  <p:cSld name="22_Custom Layout">
    <p:spTree>
      <p:nvGrpSpPr>
        <p:cNvPr id="66" name="Shape 66"/>
        <p:cNvGrpSpPr/>
        <p:nvPr/>
      </p:nvGrpSpPr>
      <p:grpSpPr>
        <a:xfrm>
          <a:off x="0" y="0"/>
          <a:ext cx="0" cy="0"/>
          <a:chOff x="0" y="0"/>
          <a:chExt cx="0" cy="0"/>
        </a:xfrm>
      </p:grpSpPr>
      <p:sp>
        <p:nvSpPr>
          <p:cNvPr id="67" name="Google Shape;67;p24"/>
          <p:cNvSpPr/>
          <p:nvPr>
            <p:ph idx="2" type="pic"/>
          </p:nvPr>
        </p:nvSpPr>
        <p:spPr>
          <a:xfrm>
            <a:off x="6914055" y="1214374"/>
            <a:ext cx="3361122" cy="4429249"/>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68" name="Shape 68"/>
        <p:cNvGrpSpPr/>
        <p:nvPr/>
      </p:nvGrpSpPr>
      <p:grpSpPr>
        <a:xfrm>
          <a:off x="0" y="0"/>
          <a:ext cx="0" cy="0"/>
          <a:chOff x="0" y="0"/>
          <a:chExt cx="0" cy="0"/>
        </a:xfrm>
      </p:grpSpPr>
      <p:sp>
        <p:nvSpPr>
          <p:cNvPr id="69" name="Google Shape;69;p25"/>
          <p:cNvSpPr/>
          <p:nvPr>
            <p:ph idx="2" type="pic"/>
          </p:nvPr>
        </p:nvSpPr>
        <p:spPr>
          <a:xfrm>
            <a:off x="0" y="0"/>
            <a:ext cx="12191999" cy="6858000"/>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Custom Layout">
  <p:cSld name="3_Custom Layout">
    <p:spTree>
      <p:nvGrpSpPr>
        <p:cNvPr id="10" name="Shape 10"/>
        <p:cNvGrpSpPr/>
        <p:nvPr/>
      </p:nvGrpSpPr>
      <p:grpSpPr>
        <a:xfrm>
          <a:off x="0" y="0"/>
          <a:ext cx="0" cy="0"/>
          <a:chOff x="0" y="0"/>
          <a:chExt cx="0" cy="0"/>
        </a:xfrm>
      </p:grpSpPr>
      <p:sp>
        <p:nvSpPr>
          <p:cNvPr id="11" name="Google Shape;11;p4"/>
          <p:cNvSpPr/>
          <p:nvPr>
            <p:ph idx="2" type="pic"/>
          </p:nvPr>
        </p:nvSpPr>
        <p:spPr>
          <a:xfrm>
            <a:off x="6096000" y="1257300"/>
            <a:ext cx="4343400" cy="4343400"/>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Custom Layout">
  <p:cSld name="4_Custom Layout">
    <p:spTree>
      <p:nvGrpSpPr>
        <p:cNvPr id="12" name="Shape 12"/>
        <p:cNvGrpSpPr/>
        <p:nvPr/>
      </p:nvGrpSpPr>
      <p:grpSpPr>
        <a:xfrm>
          <a:off x="0" y="0"/>
          <a:ext cx="0" cy="0"/>
          <a:chOff x="0" y="0"/>
          <a:chExt cx="0" cy="0"/>
        </a:xfrm>
      </p:grpSpPr>
      <p:sp>
        <p:nvSpPr>
          <p:cNvPr id="13" name="Google Shape;13;p5"/>
          <p:cNvSpPr/>
          <p:nvPr>
            <p:ph idx="2" type="pic"/>
          </p:nvPr>
        </p:nvSpPr>
        <p:spPr>
          <a:xfrm>
            <a:off x="0" y="625140"/>
            <a:ext cx="5943600" cy="5607721"/>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Custom Layout">
  <p:cSld name="5_Custom Layout">
    <p:spTree>
      <p:nvGrpSpPr>
        <p:cNvPr id="14" name="Shape 14"/>
        <p:cNvGrpSpPr/>
        <p:nvPr/>
      </p:nvGrpSpPr>
      <p:grpSpPr>
        <a:xfrm>
          <a:off x="0" y="0"/>
          <a:ext cx="0" cy="0"/>
          <a:chOff x="0" y="0"/>
          <a:chExt cx="0" cy="0"/>
        </a:xfrm>
      </p:grpSpPr>
      <p:sp>
        <p:nvSpPr>
          <p:cNvPr id="15" name="Google Shape;15;p6"/>
          <p:cNvSpPr/>
          <p:nvPr>
            <p:ph idx="2" type="pic"/>
          </p:nvPr>
        </p:nvSpPr>
        <p:spPr>
          <a:xfrm>
            <a:off x="1774371" y="1959429"/>
            <a:ext cx="8643258" cy="2890156"/>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Custom Layout">
  <p:cSld name="6_Custom Layout">
    <p:spTree>
      <p:nvGrpSpPr>
        <p:cNvPr id="16" name="Shape 16"/>
        <p:cNvGrpSpPr/>
        <p:nvPr/>
      </p:nvGrpSpPr>
      <p:grpSpPr>
        <a:xfrm>
          <a:off x="0" y="0"/>
          <a:ext cx="0" cy="0"/>
          <a:chOff x="0" y="0"/>
          <a:chExt cx="0" cy="0"/>
        </a:xfrm>
      </p:grpSpPr>
      <p:sp>
        <p:nvSpPr>
          <p:cNvPr id="17" name="Google Shape;17;p7"/>
          <p:cNvSpPr/>
          <p:nvPr>
            <p:ph idx="2" type="pic"/>
          </p:nvPr>
        </p:nvSpPr>
        <p:spPr>
          <a:xfrm>
            <a:off x="5388427" y="0"/>
            <a:ext cx="3608615" cy="6858000"/>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Custom Layout">
  <p:cSld name="7_Custom Layout">
    <p:spTree>
      <p:nvGrpSpPr>
        <p:cNvPr id="18" name="Shape 18"/>
        <p:cNvGrpSpPr/>
        <p:nvPr/>
      </p:nvGrpSpPr>
      <p:grpSpPr>
        <a:xfrm>
          <a:off x="0" y="0"/>
          <a:ext cx="0" cy="0"/>
          <a:chOff x="0" y="0"/>
          <a:chExt cx="0" cy="0"/>
        </a:xfrm>
      </p:grpSpPr>
      <p:sp>
        <p:nvSpPr>
          <p:cNvPr id="19" name="Google Shape;19;p8"/>
          <p:cNvSpPr/>
          <p:nvPr>
            <p:ph idx="2" type="pic"/>
          </p:nvPr>
        </p:nvSpPr>
        <p:spPr>
          <a:xfrm>
            <a:off x="3151414" y="0"/>
            <a:ext cx="3657600" cy="4865914"/>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Custom Layout">
  <p:cSld name="8_Custom Layout">
    <p:spTree>
      <p:nvGrpSpPr>
        <p:cNvPr id="20" name="Shape 20"/>
        <p:cNvGrpSpPr/>
        <p:nvPr/>
      </p:nvGrpSpPr>
      <p:grpSpPr>
        <a:xfrm>
          <a:off x="0" y="0"/>
          <a:ext cx="0" cy="0"/>
          <a:chOff x="0" y="0"/>
          <a:chExt cx="0" cy="0"/>
        </a:xfrm>
      </p:grpSpPr>
      <p:sp>
        <p:nvSpPr>
          <p:cNvPr id="21" name="Google Shape;21;p9"/>
          <p:cNvSpPr/>
          <p:nvPr>
            <p:ph idx="2" type="pic"/>
          </p:nvPr>
        </p:nvSpPr>
        <p:spPr>
          <a:xfrm>
            <a:off x="-1" y="1257300"/>
            <a:ext cx="4343399" cy="4343400"/>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Custom Layout">
  <p:cSld name="9_Custom Layout">
    <p:spTree>
      <p:nvGrpSpPr>
        <p:cNvPr id="22" name="Shape 22"/>
        <p:cNvGrpSpPr/>
        <p:nvPr/>
      </p:nvGrpSpPr>
      <p:grpSpPr>
        <a:xfrm>
          <a:off x="0" y="0"/>
          <a:ext cx="0" cy="0"/>
          <a:chOff x="0" y="0"/>
          <a:chExt cx="0" cy="0"/>
        </a:xfrm>
      </p:grpSpPr>
      <p:sp>
        <p:nvSpPr>
          <p:cNvPr id="23" name="Google Shape;23;p10"/>
          <p:cNvSpPr/>
          <p:nvPr>
            <p:ph idx="2" type="pic"/>
          </p:nvPr>
        </p:nvSpPr>
        <p:spPr>
          <a:xfrm>
            <a:off x="669475" y="0"/>
            <a:ext cx="2939141" cy="2939143"/>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24" name="Google Shape;24;p10"/>
          <p:cNvSpPr/>
          <p:nvPr>
            <p:ph idx="3" type="pic"/>
          </p:nvPr>
        </p:nvSpPr>
        <p:spPr>
          <a:xfrm>
            <a:off x="3924302" y="0"/>
            <a:ext cx="2939141" cy="2939143"/>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25" name="Google Shape;25;p10"/>
          <p:cNvSpPr/>
          <p:nvPr>
            <p:ph idx="4" type="pic"/>
          </p:nvPr>
        </p:nvSpPr>
        <p:spPr>
          <a:xfrm>
            <a:off x="7179127" y="0"/>
            <a:ext cx="4343398" cy="4343400"/>
          </a:xfrm>
          <a:prstGeom prst="rect">
            <a:avLst/>
          </a:prstGeom>
          <a:solidFill>
            <a:schemeClr val="lt1"/>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image" Target="../media/image5.jpg"/><Relationship Id="rId6" Type="http://schemas.openxmlformats.org/officeDocument/2006/relationships/hyperlink" Target="http://www.vilmanunez.com/recurso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id="74" name="Google Shape;74;p26"/>
          <p:cNvPicPr preferRelativeResize="0"/>
          <p:nvPr>
            <p:ph idx="2" type="pic"/>
          </p:nvPr>
        </p:nvPicPr>
        <p:blipFill rotWithShape="1">
          <a:blip r:embed="rId3">
            <a:alphaModFix/>
          </a:blip>
          <a:srcRect b="0" l="11476" r="449" t="0"/>
          <a:stretch/>
        </p:blipFill>
        <p:spPr>
          <a:xfrm>
            <a:off x="0" y="0"/>
            <a:ext cx="9060000" cy="6858000"/>
          </a:xfrm>
          <a:prstGeom prst="rect">
            <a:avLst/>
          </a:prstGeom>
          <a:solidFill>
            <a:schemeClr val="lt1"/>
          </a:solidFill>
          <a:ln>
            <a:noFill/>
          </a:ln>
        </p:spPr>
      </p:pic>
      <p:sp>
        <p:nvSpPr>
          <p:cNvPr id="75" name="Google Shape;75;p26"/>
          <p:cNvSpPr/>
          <p:nvPr/>
        </p:nvSpPr>
        <p:spPr>
          <a:xfrm>
            <a:off x="1030515" y="1222829"/>
            <a:ext cx="4412342" cy="4412342"/>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a:ea typeface="Roboto"/>
              <a:cs typeface="Roboto"/>
              <a:sym typeface="Roboto"/>
            </a:endParaRPr>
          </a:p>
        </p:txBody>
      </p:sp>
      <p:sp>
        <p:nvSpPr>
          <p:cNvPr id="76" name="Google Shape;76;p26"/>
          <p:cNvSpPr txBox="1"/>
          <p:nvPr/>
        </p:nvSpPr>
        <p:spPr>
          <a:xfrm>
            <a:off x="1804925" y="2770250"/>
            <a:ext cx="2768700" cy="708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chemeClr val="lt1"/>
                </a:solidFill>
                <a:latin typeface="Exo"/>
                <a:ea typeface="Exo"/>
                <a:cs typeface="Exo"/>
                <a:sym typeface="Exo"/>
              </a:rPr>
              <a:t>MARCA</a:t>
            </a:r>
            <a:endParaRPr sz="4000">
              <a:solidFill>
                <a:schemeClr val="lt1"/>
              </a:solidFill>
              <a:latin typeface="Exo"/>
              <a:ea typeface="Exo"/>
              <a:cs typeface="Exo"/>
              <a:sym typeface="Exo"/>
            </a:endParaRPr>
          </a:p>
          <a:p>
            <a:pPr indent="0" lvl="0" marL="0" marR="0" rtl="0" algn="ctr">
              <a:spcBef>
                <a:spcPts val="0"/>
              </a:spcBef>
              <a:spcAft>
                <a:spcPts val="0"/>
              </a:spcAft>
              <a:buNone/>
            </a:pPr>
            <a:r>
              <a:rPr lang="en-US" sz="4000">
                <a:solidFill>
                  <a:schemeClr val="lt1"/>
                </a:solidFill>
                <a:latin typeface="Exo"/>
                <a:ea typeface="Exo"/>
                <a:cs typeface="Exo"/>
                <a:sym typeface="Exo"/>
              </a:rPr>
              <a:t>PERSONAL</a:t>
            </a:r>
            <a:endParaRPr sz="4000">
              <a:solidFill>
                <a:schemeClr val="lt1"/>
              </a:solidFill>
              <a:latin typeface="Exo"/>
              <a:ea typeface="Exo"/>
              <a:cs typeface="Exo"/>
              <a:sym typeface="Exo"/>
            </a:endParaRPr>
          </a:p>
        </p:txBody>
      </p:sp>
      <p:sp>
        <p:nvSpPr>
          <p:cNvPr id="77" name="Google Shape;77;p26"/>
          <p:cNvSpPr txBox="1"/>
          <p:nvPr/>
        </p:nvSpPr>
        <p:spPr>
          <a:xfrm>
            <a:off x="9129374" y="5678725"/>
            <a:ext cx="27687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3F3F3F"/>
                </a:solidFill>
                <a:latin typeface="Exo"/>
                <a:ea typeface="Exo"/>
                <a:cs typeface="Exo"/>
                <a:sym typeface="Exo"/>
              </a:rPr>
              <a:t>AUDITORÍA</a:t>
            </a:r>
            <a:endParaRPr sz="4000">
              <a:solidFill>
                <a:srgbClr val="3F3F3F"/>
              </a:solidFill>
              <a:latin typeface="Exo"/>
              <a:ea typeface="Exo"/>
              <a:cs typeface="Exo"/>
              <a:sym typeface="Exo"/>
            </a:endParaRPr>
          </a:p>
        </p:txBody>
      </p:sp>
      <p:cxnSp>
        <p:nvCxnSpPr>
          <p:cNvPr id="78" name="Google Shape;78;p26"/>
          <p:cNvCxnSpPr/>
          <p:nvPr/>
        </p:nvCxnSpPr>
        <p:spPr>
          <a:xfrm>
            <a:off x="1509486" y="2699657"/>
            <a:ext cx="3410857" cy="0"/>
          </a:xfrm>
          <a:prstGeom prst="straightConnector1">
            <a:avLst/>
          </a:prstGeom>
          <a:noFill/>
          <a:ln cap="flat" cmpd="sng" w="9525">
            <a:solidFill>
              <a:schemeClr val="lt1"/>
            </a:solidFill>
            <a:prstDash val="solid"/>
            <a:miter lim="800000"/>
            <a:headEnd len="sm" w="sm" type="none"/>
            <a:tailEnd len="sm" w="sm" type="none"/>
          </a:ln>
        </p:spPr>
      </p:cxnSp>
      <p:cxnSp>
        <p:nvCxnSpPr>
          <p:cNvPr id="79" name="Google Shape;79;p26"/>
          <p:cNvCxnSpPr/>
          <p:nvPr/>
        </p:nvCxnSpPr>
        <p:spPr>
          <a:xfrm>
            <a:off x="1509486" y="4151085"/>
            <a:ext cx="3410857"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5"/>
          <p:cNvSpPr/>
          <p:nvPr/>
        </p:nvSpPr>
        <p:spPr>
          <a:xfrm>
            <a:off x="3889829" y="1222829"/>
            <a:ext cx="4412342" cy="4412342"/>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a:ea typeface="Roboto"/>
              <a:cs typeface="Roboto"/>
              <a:sym typeface="Roboto"/>
            </a:endParaRPr>
          </a:p>
        </p:txBody>
      </p:sp>
      <p:sp>
        <p:nvSpPr>
          <p:cNvPr id="222" name="Google Shape;222;p35"/>
          <p:cNvSpPr txBox="1"/>
          <p:nvPr/>
        </p:nvSpPr>
        <p:spPr>
          <a:xfrm>
            <a:off x="4176244" y="2770257"/>
            <a:ext cx="3839400" cy="708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chemeClr val="lt1"/>
                </a:solidFill>
                <a:latin typeface="Exo"/>
                <a:ea typeface="Exo"/>
                <a:cs typeface="Exo"/>
                <a:sym typeface="Exo"/>
              </a:rPr>
              <a:t>¡NUEVA MARCA!</a:t>
            </a:r>
            <a:endParaRPr sz="4000">
              <a:solidFill>
                <a:schemeClr val="lt1"/>
              </a:solidFill>
              <a:latin typeface="Exo"/>
              <a:ea typeface="Exo"/>
              <a:cs typeface="Exo"/>
              <a:sym typeface="Exo"/>
            </a:endParaRPr>
          </a:p>
        </p:txBody>
      </p:sp>
      <p:cxnSp>
        <p:nvCxnSpPr>
          <p:cNvPr id="223" name="Google Shape;223;p35"/>
          <p:cNvCxnSpPr/>
          <p:nvPr/>
        </p:nvCxnSpPr>
        <p:spPr>
          <a:xfrm>
            <a:off x="4368800" y="2699657"/>
            <a:ext cx="3410857" cy="0"/>
          </a:xfrm>
          <a:prstGeom prst="straightConnector1">
            <a:avLst/>
          </a:prstGeom>
          <a:noFill/>
          <a:ln cap="flat" cmpd="sng" w="9525">
            <a:solidFill>
              <a:schemeClr val="lt1"/>
            </a:solidFill>
            <a:prstDash val="solid"/>
            <a:miter lim="800000"/>
            <a:headEnd len="sm" w="sm" type="none"/>
            <a:tailEnd len="sm" w="sm" type="none"/>
          </a:ln>
        </p:spPr>
      </p:cxnSp>
      <p:cxnSp>
        <p:nvCxnSpPr>
          <p:cNvPr id="224" name="Google Shape;224;p35"/>
          <p:cNvCxnSpPr/>
          <p:nvPr/>
        </p:nvCxnSpPr>
        <p:spPr>
          <a:xfrm>
            <a:off x="4368800" y="4151085"/>
            <a:ext cx="3410857"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27"/>
          <p:cNvSpPr/>
          <p:nvPr/>
        </p:nvSpPr>
        <p:spPr>
          <a:xfrm>
            <a:off x="940025" y="4332375"/>
            <a:ext cx="10574100" cy="1536600"/>
          </a:xfrm>
          <a:prstGeom prst="rect">
            <a:avLst/>
          </a:prstGeom>
          <a:solidFill>
            <a:srgbClr val="D8D8D8">
              <a:alpha val="373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a:ea typeface="Roboto"/>
              <a:cs typeface="Roboto"/>
              <a:sym typeface="Roboto"/>
            </a:endParaRPr>
          </a:p>
        </p:txBody>
      </p:sp>
      <p:sp>
        <p:nvSpPr>
          <p:cNvPr id="85" name="Google Shape;85;p27"/>
          <p:cNvSpPr txBox="1"/>
          <p:nvPr/>
        </p:nvSpPr>
        <p:spPr>
          <a:xfrm>
            <a:off x="4282518" y="76191"/>
            <a:ext cx="7074300" cy="2216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0">
                <a:solidFill>
                  <a:srgbClr val="FDAEAE"/>
                </a:solidFill>
                <a:latin typeface="Roboto"/>
                <a:ea typeface="Roboto"/>
                <a:cs typeface="Roboto"/>
                <a:sym typeface="Roboto"/>
              </a:rPr>
              <a:t>AUDITORÍA</a:t>
            </a:r>
            <a:endParaRPr b="1" sz="10000">
              <a:solidFill>
                <a:srgbClr val="FDAEAE"/>
              </a:solidFill>
              <a:latin typeface="Roboto"/>
              <a:ea typeface="Roboto"/>
              <a:cs typeface="Roboto"/>
              <a:sym typeface="Roboto"/>
            </a:endParaRPr>
          </a:p>
        </p:txBody>
      </p:sp>
      <p:sp>
        <p:nvSpPr>
          <p:cNvPr id="86" name="Google Shape;86;p27"/>
          <p:cNvSpPr txBox="1"/>
          <p:nvPr/>
        </p:nvSpPr>
        <p:spPr>
          <a:xfrm>
            <a:off x="7767300" y="4505575"/>
            <a:ext cx="3546900" cy="17544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3600">
                <a:solidFill>
                  <a:srgbClr val="3F3F3F"/>
                </a:solidFill>
                <a:latin typeface="Exo"/>
                <a:ea typeface="Exo"/>
                <a:cs typeface="Exo"/>
                <a:sym typeface="Exo"/>
              </a:rPr>
              <a:t>INSTRUCCIONES </a:t>
            </a:r>
            <a:endParaRPr sz="3600">
              <a:solidFill>
                <a:srgbClr val="3F3F3F"/>
              </a:solidFill>
              <a:latin typeface="Exo"/>
              <a:ea typeface="Exo"/>
              <a:cs typeface="Exo"/>
              <a:sym typeface="Exo"/>
            </a:endParaRPr>
          </a:p>
          <a:p>
            <a:pPr indent="0" lvl="0" marL="0" marR="0" rtl="0" algn="r">
              <a:spcBef>
                <a:spcPts val="0"/>
              </a:spcBef>
              <a:spcAft>
                <a:spcPts val="0"/>
              </a:spcAft>
              <a:buNone/>
            </a:pPr>
            <a:r>
              <a:rPr lang="en-US" sz="3600">
                <a:solidFill>
                  <a:srgbClr val="3F3F3F"/>
                </a:solidFill>
                <a:latin typeface="Exo"/>
                <a:ea typeface="Exo"/>
                <a:cs typeface="Exo"/>
                <a:sym typeface="Exo"/>
              </a:rPr>
              <a:t>DE USO</a:t>
            </a:r>
            <a:r>
              <a:rPr lang="en-US" sz="3600">
                <a:solidFill>
                  <a:srgbClr val="3F3F3F"/>
                </a:solidFill>
                <a:latin typeface="Exo"/>
                <a:ea typeface="Exo"/>
                <a:cs typeface="Exo"/>
                <a:sym typeface="Exo"/>
              </a:rPr>
              <a:t> </a:t>
            </a:r>
            <a:endParaRPr b="1" sz="4400">
              <a:solidFill>
                <a:srgbClr val="3F3F3F"/>
              </a:solidFill>
              <a:latin typeface="Exo"/>
              <a:ea typeface="Exo"/>
              <a:cs typeface="Exo"/>
              <a:sym typeface="Exo"/>
            </a:endParaRPr>
          </a:p>
        </p:txBody>
      </p:sp>
      <p:sp>
        <p:nvSpPr>
          <p:cNvPr id="87" name="Google Shape;87;p27"/>
          <p:cNvSpPr txBox="1"/>
          <p:nvPr/>
        </p:nvSpPr>
        <p:spPr>
          <a:xfrm>
            <a:off x="940050" y="4560625"/>
            <a:ext cx="6187800" cy="1079700"/>
          </a:xfrm>
          <a:prstGeom prst="rect">
            <a:avLst/>
          </a:prstGeom>
          <a:noFill/>
          <a:ln>
            <a:noFill/>
          </a:ln>
        </p:spPr>
        <p:txBody>
          <a:bodyPr anchorCtr="0" anchor="t" bIns="45700" lIns="91425" spcFirstLastPara="1" rIns="91425" wrap="square" tIns="45700">
            <a:noAutofit/>
          </a:bodyPr>
          <a:lstStyle/>
          <a:p>
            <a:pPr indent="0" lvl="0" marL="0" marR="0" rtl="0" algn="r">
              <a:lnSpc>
                <a:spcPct val="150000"/>
              </a:lnSpc>
              <a:spcBef>
                <a:spcPts val="0"/>
              </a:spcBef>
              <a:spcAft>
                <a:spcPts val="0"/>
              </a:spcAft>
              <a:buNone/>
            </a:pPr>
            <a:r>
              <a:rPr lang="en-US" sz="1100">
                <a:solidFill>
                  <a:srgbClr val="7F7F7F"/>
                </a:solidFill>
                <a:latin typeface="Roboto"/>
                <a:ea typeface="Roboto"/>
                <a:cs typeface="Roboto"/>
                <a:sym typeface="Roboto"/>
              </a:rPr>
              <a:t>A través de esta plantilla queremos guiarte en la optimización de tu marca personal con el fin de que brille hasta alcanzar su mayor intensidad y deslumbre a tus potenciales clientes.</a:t>
            </a:r>
            <a:endParaRPr sz="1100">
              <a:solidFill>
                <a:srgbClr val="7F7F7F"/>
              </a:solidFill>
              <a:latin typeface="Roboto"/>
              <a:ea typeface="Roboto"/>
              <a:cs typeface="Roboto"/>
              <a:sym typeface="Roboto"/>
            </a:endParaRPr>
          </a:p>
          <a:p>
            <a:pPr indent="0" lvl="0" marL="0" marR="0" rtl="0" algn="r">
              <a:lnSpc>
                <a:spcPct val="150000"/>
              </a:lnSpc>
              <a:spcBef>
                <a:spcPts val="0"/>
              </a:spcBef>
              <a:spcAft>
                <a:spcPts val="0"/>
              </a:spcAft>
              <a:buNone/>
            </a:pPr>
            <a:r>
              <a:rPr lang="en-US" sz="1100">
                <a:solidFill>
                  <a:srgbClr val="7F7F7F"/>
                </a:solidFill>
                <a:latin typeface="Roboto"/>
                <a:ea typeface="Roboto"/>
                <a:cs typeface="Roboto"/>
                <a:sym typeface="Roboto"/>
              </a:rPr>
              <a:t>Para comenzar, ve al menu “Archivo” de la esquina superior izquierda y marca la opción “Crear una copia…”. De este modo, tendrás tu propia plantilla editable para comenzar a trabajar en ella.    </a:t>
            </a:r>
            <a:endParaRPr sz="1100">
              <a:solidFill>
                <a:srgbClr val="7F7F7F"/>
              </a:solidFill>
              <a:latin typeface="Roboto"/>
              <a:ea typeface="Roboto"/>
              <a:cs typeface="Roboto"/>
              <a:sym typeface="Roboto"/>
            </a:endParaRPr>
          </a:p>
        </p:txBody>
      </p:sp>
      <p:pic>
        <p:nvPicPr>
          <p:cNvPr id="88" name="Google Shape;88;p27"/>
          <p:cNvPicPr preferRelativeResize="0"/>
          <p:nvPr>
            <p:ph idx="2" type="pic"/>
          </p:nvPr>
        </p:nvPicPr>
        <p:blipFill rotWithShape="1">
          <a:blip r:embed="rId3">
            <a:alphaModFix/>
          </a:blip>
          <a:srcRect b="16288" l="0" r="0" t="16294"/>
          <a:stretch/>
        </p:blipFill>
        <p:spPr>
          <a:xfrm>
            <a:off x="0" y="1458675"/>
            <a:ext cx="7127700" cy="2873700"/>
          </a:xfrm>
          <a:prstGeom prst="rect">
            <a:avLst/>
          </a:prstGeom>
          <a:solidFill>
            <a:schemeClr val="lt1"/>
          </a:solidFill>
          <a:ln>
            <a:noFill/>
          </a:ln>
        </p:spPr>
      </p:pic>
      <p:sp>
        <p:nvSpPr>
          <p:cNvPr id="89" name="Google Shape;89;p27"/>
          <p:cNvSpPr/>
          <p:nvPr/>
        </p:nvSpPr>
        <p:spPr>
          <a:xfrm>
            <a:off x="125" y="1455250"/>
            <a:ext cx="7127700" cy="2873700"/>
          </a:xfrm>
          <a:prstGeom prst="rect">
            <a:avLst/>
          </a:prstGeom>
          <a:solidFill>
            <a:schemeClr val="lt2"/>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0" name="Google Shape;90;p27"/>
          <p:cNvPicPr preferRelativeResize="0"/>
          <p:nvPr/>
        </p:nvPicPr>
        <p:blipFill>
          <a:blip r:embed="rId4">
            <a:alphaModFix/>
          </a:blip>
          <a:stretch>
            <a:fillRect/>
          </a:stretch>
        </p:blipFill>
        <p:spPr>
          <a:xfrm>
            <a:off x="1565000" y="3085450"/>
            <a:ext cx="4550900" cy="687375"/>
          </a:xfrm>
          <a:prstGeom prst="rect">
            <a:avLst/>
          </a:prstGeom>
          <a:noFill/>
          <a:ln>
            <a:noFill/>
          </a:ln>
        </p:spPr>
      </p:pic>
      <p:pic>
        <p:nvPicPr>
          <p:cNvPr id="91" name="Google Shape;91;p27"/>
          <p:cNvPicPr preferRelativeResize="0"/>
          <p:nvPr/>
        </p:nvPicPr>
        <p:blipFill>
          <a:blip r:embed="rId5">
            <a:alphaModFix/>
          </a:blip>
          <a:stretch>
            <a:fillRect/>
          </a:stretch>
        </p:blipFill>
        <p:spPr>
          <a:xfrm>
            <a:off x="1512800" y="2076350"/>
            <a:ext cx="4834549" cy="644600"/>
          </a:xfrm>
          <a:prstGeom prst="rect">
            <a:avLst/>
          </a:prstGeom>
          <a:noFill/>
          <a:ln>
            <a:noFill/>
          </a:ln>
        </p:spPr>
      </p:pic>
      <p:sp>
        <p:nvSpPr>
          <p:cNvPr id="92" name="Google Shape;92;p27"/>
          <p:cNvSpPr txBox="1"/>
          <p:nvPr/>
        </p:nvSpPr>
        <p:spPr>
          <a:xfrm>
            <a:off x="940050" y="5868925"/>
            <a:ext cx="6187800" cy="644700"/>
          </a:xfrm>
          <a:prstGeom prst="rect">
            <a:avLst/>
          </a:prstGeom>
          <a:solidFill>
            <a:srgbClr val="FC8686"/>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rPr lang="en-US" sz="900">
                <a:solidFill>
                  <a:srgbClr val="FFFFFF"/>
                </a:solidFill>
                <a:latin typeface="Roboto"/>
                <a:ea typeface="Roboto"/>
                <a:cs typeface="Roboto"/>
                <a:sym typeface="Roboto"/>
              </a:rPr>
              <a:t>Copyright © 2019 - Reservados todos los derechos. Puedes utilizar esta plantilla para realizar tu auditoría de marca. Pero no se permite el uso de la misma para otros fines tales como su comercialización.</a:t>
            </a:r>
            <a:br>
              <a:rPr lang="en-US" sz="900">
                <a:solidFill>
                  <a:srgbClr val="FFFFFF"/>
                </a:solidFill>
                <a:latin typeface="Roboto"/>
                <a:ea typeface="Roboto"/>
                <a:cs typeface="Roboto"/>
                <a:sym typeface="Roboto"/>
              </a:rPr>
            </a:br>
            <a:r>
              <a:rPr lang="en-US" sz="900">
                <a:solidFill>
                  <a:srgbClr val="FFFFFF"/>
                </a:solidFill>
                <a:latin typeface="Roboto"/>
                <a:ea typeface="Roboto"/>
                <a:cs typeface="Roboto"/>
                <a:sym typeface="Roboto"/>
              </a:rPr>
              <a:t>Plantilla creada por Vilma Núñez y su equipo Convierte Más.</a:t>
            </a:r>
            <a:br>
              <a:rPr lang="en-US" sz="900">
                <a:solidFill>
                  <a:srgbClr val="FFFFFF"/>
                </a:solidFill>
                <a:latin typeface="Roboto"/>
                <a:ea typeface="Roboto"/>
                <a:cs typeface="Roboto"/>
                <a:sym typeface="Roboto"/>
              </a:rPr>
            </a:br>
            <a:r>
              <a:rPr lang="en-US" sz="900">
                <a:solidFill>
                  <a:srgbClr val="FFFFFF"/>
                </a:solidFill>
                <a:latin typeface="Roboto"/>
                <a:ea typeface="Roboto"/>
                <a:cs typeface="Roboto"/>
                <a:sym typeface="Roboto"/>
              </a:rPr>
              <a:t>Descarga más recursos: </a:t>
            </a:r>
            <a:r>
              <a:rPr lang="en-US" sz="900" u="sng">
                <a:solidFill>
                  <a:srgbClr val="FFFFFF"/>
                </a:solidFill>
                <a:latin typeface="Roboto"/>
                <a:ea typeface="Roboto"/>
                <a:cs typeface="Roboto"/>
                <a:sym typeface="Roboto"/>
                <a:hlinkClick r:id="rId6"/>
              </a:rPr>
              <a:t>www.vilmanunez.com/recursos</a:t>
            </a:r>
            <a:r>
              <a:rPr lang="en-US" sz="900">
                <a:solidFill>
                  <a:srgbClr val="FFFFFF"/>
                </a:solidFill>
                <a:latin typeface="Roboto"/>
                <a:ea typeface="Roboto"/>
                <a:cs typeface="Roboto"/>
                <a:sym typeface="Roboto"/>
              </a:rPr>
              <a:t>.</a:t>
            </a:r>
            <a:endParaRPr sz="900">
              <a:solidFill>
                <a:srgbClr val="FFFFFF"/>
              </a:solidFill>
              <a:latin typeface="Roboto"/>
              <a:ea typeface="Roboto"/>
              <a:cs typeface="Roboto"/>
              <a:sym typeface="Roboto"/>
            </a:endParaRPr>
          </a:p>
          <a:p>
            <a:pPr indent="0" lvl="0" marL="0" marR="0" rtl="0" algn="r">
              <a:lnSpc>
                <a:spcPct val="100000"/>
              </a:lnSpc>
              <a:spcBef>
                <a:spcPts val="0"/>
              </a:spcBef>
              <a:spcAft>
                <a:spcPts val="0"/>
              </a:spcAft>
              <a:buNone/>
            </a:pPr>
            <a:br>
              <a:rPr lang="en-US" sz="900">
                <a:solidFill>
                  <a:srgbClr val="FFFFFF"/>
                </a:solidFill>
                <a:latin typeface="Roboto"/>
                <a:ea typeface="Roboto"/>
                <a:cs typeface="Roboto"/>
                <a:sym typeface="Roboto"/>
              </a:rPr>
            </a:br>
            <a:endParaRPr sz="900">
              <a:solidFill>
                <a:srgbClr val="FFFFFF"/>
              </a:solidFill>
              <a:latin typeface="Roboto"/>
              <a:ea typeface="Roboto"/>
              <a:cs typeface="Roboto"/>
              <a:sym typeface="Roboto"/>
            </a:endParaRPr>
          </a:p>
        </p:txBody>
      </p:sp>
      <p:sp>
        <p:nvSpPr>
          <p:cNvPr id="93" name="Google Shape;93;p27"/>
          <p:cNvSpPr txBox="1"/>
          <p:nvPr/>
        </p:nvSpPr>
        <p:spPr>
          <a:xfrm>
            <a:off x="4282518" y="1250341"/>
            <a:ext cx="7074300" cy="2216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0000">
                <a:solidFill>
                  <a:srgbClr val="FED6D6"/>
                </a:solidFill>
                <a:latin typeface="Roboto"/>
                <a:ea typeface="Roboto"/>
                <a:cs typeface="Roboto"/>
                <a:sym typeface="Roboto"/>
              </a:rPr>
              <a:t>MARCA</a:t>
            </a:r>
            <a:endParaRPr b="1" sz="10000">
              <a:solidFill>
                <a:srgbClr val="FED6D6"/>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8"/>
          <p:cNvSpPr txBox="1"/>
          <p:nvPr/>
        </p:nvSpPr>
        <p:spPr>
          <a:xfrm>
            <a:off x="926191" y="1240972"/>
            <a:ext cx="1553100" cy="186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500">
                <a:solidFill>
                  <a:srgbClr val="FDAEAE"/>
                </a:solidFill>
                <a:latin typeface="Roboto"/>
                <a:ea typeface="Roboto"/>
                <a:cs typeface="Roboto"/>
                <a:sym typeface="Roboto"/>
              </a:rPr>
              <a:t>1.</a:t>
            </a:r>
            <a:endParaRPr b="1" sz="16600">
              <a:solidFill>
                <a:srgbClr val="FDAEAE"/>
              </a:solidFill>
              <a:latin typeface="Roboto"/>
              <a:ea typeface="Roboto"/>
              <a:cs typeface="Roboto"/>
              <a:sym typeface="Roboto"/>
            </a:endParaRPr>
          </a:p>
        </p:txBody>
      </p:sp>
      <p:sp>
        <p:nvSpPr>
          <p:cNvPr id="99" name="Google Shape;99;p28"/>
          <p:cNvSpPr txBox="1"/>
          <p:nvPr/>
        </p:nvSpPr>
        <p:spPr>
          <a:xfrm>
            <a:off x="998764" y="2171996"/>
            <a:ext cx="3034500" cy="825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7F7F7F"/>
                </a:solidFill>
                <a:latin typeface="Roboto"/>
                <a:ea typeface="Roboto"/>
                <a:cs typeface="Roboto"/>
                <a:sym typeface="Roboto"/>
              </a:rPr>
              <a:t>Tus sueños, objetivos y formas en las que pretendes lograrlo es algo que debes tener claro y presente desde el primer momento para reflejar con tu marca personal. </a:t>
            </a:r>
            <a:endParaRPr sz="1100">
              <a:solidFill>
                <a:srgbClr val="7F7F7F"/>
              </a:solidFill>
              <a:latin typeface="Roboto"/>
              <a:ea typeface="Roboto"/>
              <a:cs typeface="Roboto"/>
              <a:sym typeface="Roboto"/>
            </a:endParaRPr>
          </a:p>
        </p:txBody>
      </p:sp>
      <p:sp>
        <p:nvSpPr>
          <p:cNvPr id="100" name="Google Shape;100;p28"/>
          <p:cNvSpPr txBox="1"/>
          <p:nvPr/>
        </p:nvSpPr>
        <p:spPr>
          <a:xfrm>
            <a:off x="1702698" y="1586075"/>
            <a:ext cx="19875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3F3F3F"/>
                </a:solidFill>
                <a:latin typeface="Roboto"/>
                <a:ea typeface="Roboto"/>
                <a:cs typeface="Roboto"/>
                <a:sym typeface="Roboto"/>
              </a:rPr>
              <a:t>MISIÓN, VISIÓN Y VALORES</a:t>
            </a:r>
            <a:endParaRPr b="1" sz="1800">
              <a:solidFill>
                <a:srgbClr val="3F3F3F"/>
              </a:solidFill>
              <a:latin typeface="Roboto"/>
              <a:ea typeface="Roboto"/>
              <a:cs typeface="Roboto"/>
              <a:sym typeface="Roboto"/>
            </a:endParaRPr>
          </a:p>
        </p:txBody>
      </p:sp>
      <p:sp>
        <p:nvSpPr>
          <p:cNvPr id="101" name="Google Shape;101;p28"/>
          <p:cNvSpPr txBox="1"/>
          <p:nvPr/>
        </p:nvSpPr>
        <p:spPr>
          <a:xfrm>
            <a:off x="926191" y="3461657"/>
            <a:ext cx="1553100" cy="186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500">
                <a:solidFill>
                  <a:srgbClr val="FDAEAE"/>
                </a:solidFill>
                <a:latin typeface="Roboto"/>
                <a:ea typeface="Roboto"/>
                <a:cs typeface="Roboto"/>
                <a:sym typeface="Roboto"/>
              </a:rPr>
              <a:t>2.</a:t>
            </a:r>
            <a:endParaRPr b="1" sz="16600">
              <a:solidFill>
                <a:srgbClr val="FDAEAE"/>
              </a:solidFill>
              <a:latin typeface="Roboto"/>
              <a:ea typeface="Roboto"/>
              <a:cs typeface="Roboto"/>
              <a:sym typeface="Roboto"/>
            </a:endParaRPr>
          </a:p>
        </p:txBody>
      </p:sp>
      <p:sp>
        <p:nvSpPr>
          <p:cNvPr id="102" name="Google Shape;102;p28"/>
          <p:cNvSpPr txBox="1"/>
          <p:nvPr/>
        </p:nvSpPr>
        <p:spPr>
          <a:xfrm>
            <a:off x="998764" y="4392681"/>
            <a:ext cx="3034500" cy="8259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Font typeface="Arial"/>
              <a:buNone/>
            </a:pPr>
            <a:r>
              <a:rPr lang="en-US" sz="1100">
                <a:solidFill>
                  <a:srgbClr val="7F7F7F"/>
                </a:solidFill>
                <a:latin typeface="Roboto"/>
                <a:ea typeface="Roboto"/>
                <a:cs typeface="Roboto"/>
                <a:sym typeface="Roboto"/>
              </a:rPr>
              <a:t>Analizarámos la forma cómo te defines y si eso integra realmente tu esencia y valor diferencial para potenciar lo mejor de ti. </a:t>
            </a:r>
            <a:endParaRPr sz="1100">
              <a:solidFill>
                <a:srgbClr val="7F7F7F"/>
              </a:solidFill>
              <a:latin typeface="Roboto"/>
              <a:ea typeface="Roboto"/>
              <a:cs typeface="Roboto"/>
              <a:sym typeface="Roboto"/>
            </a:endParaRPr>
          </a:p>
          <a:p>
            <a:pPr indent="0" lvl="0" marL="0" marR="0" rtl="0" algn="l">
              <a:lnSpc>
                <a:spcPct val="150000"/>
              </a:lnSpc>
              <a:spcBef>
                <a:spcPts val="0"/>
              </a:spcBef>
              <a:spcAft>
                <a:spcPts val="0"/>
              </a:spcAft>
              <a:buClr>
                <a:srgbClr val="000000"/>
              </a:buClr>
              <a:buFont typeface="Arial"/>
              <a:buNone/>
            </a:pPr>
            <a:r>
              <a:t/>
            </a:r>
            <a:endParaRPr sz="1100">
              <a:solidFill>
                <a:srgbClr val="7F7F7F"/>
              </a:solidFill>
              <a:latin typeface="Roboto"/>
              <a:ea typeface="Roboto"/>
              <a:cs typeface="Roboto"/>
              <a:sym typeface="Roboto"/>
            </a:endParaRPr>
          </a:p>
        </p:txBody>
      </p:sp>
      <p:sp>
        <p:nvSpPr>
          <p:cNvPr id="103" name="Google Shape;103;p28"/>
          <p:cNvSpPr txBox="1"/>
          <p:nvPr/>
        </p:nvSpPr>
        <p:spPr>
          <a:xfrm>
            <a:off x="1931299" y="4111575"/>
            <a:ext cx="1847100" cy="52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lang="en-US" sz="1800">
                <a:solidFill>
                  <a:srgbClr val="3F3F3F"/>
                </a:solidFill>
                <a:latin typeface="Roboto"/>
                <a:ea typeface="Roboto"/>
                <a:cs typeface="Roboto"/>
                <a:sym typeface="Roboto"/>
              </a:rPr>
              <a:t>MINI PITCH</a:t>
            </a:r>
            <a:endParaRPr b="1" sz="1800">
              <a:solidFill>
                <a:srgbClr val="3F3F3F"/>
              </a:solidFill>
              <a:latin typeface="Roboto"/>
              <a:ea typeface="Roboto"/>
              <a:cs typeface="Roboto"/>
              <a:sym typeface="Roboto"/>
            </a:endParaRPr>
          </a:p>
        </p:txBody>
      </p:sp>
      <p:sp>
        <p:nvSpPr>
          <p:cNvPr id="104" name="Google Shape;104;p28"/>
          <p:cNvSpPr txBox="1"/>
          <p:nvPr/>
        </p:nvSpPr>
        <p:spPr>
          <a:xfrm>
            <a:off x="4576533" y="1240972"/>
            <a:ext cx="1553100" cy="186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500">
                <a:solidFill>
                  <a:srgbClr val="FDAEAE"/>
                </a:solidFill>
                <a:latin typeface="Roboto"/>
                <a:ea typeface="Roboto"/>
                <a:cs typeface="Roboto"/>
                <a:sym typeface="Roboto"/>
              </a:rPr>
              <a:t>3.</a:t>
            </a:r>
            <a:endParaRPr b="1" sz="16600">
              <a:solidFill>
                <a:srgbClr val="FDAEAE"/>
              </a:solidFill>
              <a:latin typeface="Roboto"/>
              <a:ea typeface="Roboto"/>
              <a:cs typeface="Roboto"/>
              <a:sym typeface="Roboto"/>
            </a:endParaRPr>
          </a:p>
        </p:txBody>
      </p:sp>
      <p:sp>
        <p:nvSpPr>
          <p:cNvPr id="105" name="Google Shape;105;p28"/>
          <p:cNvSpPr txBox="1"/>
          <p:nvPr/>
        </p:nvSpPr>
        <p:spPr>
          <a:xfrm>
            <a:off x="4649106" y="2171996"/>
            <a:ext cx="3034500" cy="8259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US" sz="1100">
                <a:solidFill>
                  <a:srgbClr val="7F7F7F"/>
                </a:solidFill>
                <a:latin typeface="Roboto"/>
                <a:ea typeface="Roboto"/>
                <a:cs typeface="Roboto"/>
                <a:sym typeface="Roboto"/>
              </a:rPr>
              <a:t>Veremos cómo te describes de forma escrita en tu web, redes sociales y buscaremos incongruencias con la realidad.</a:t>
            </a:r>
            <a:r>
              <a:rPr lang="en-US" sz="1100">
                <a:solidFill>
                  <a:srgbClr val="7F7F7F"/>
                </a:solidFill>
                <a:latin typeface="Roboto"/>
                <a:ea typeface="Roboto"/>
                <a:cs typeface="Roboto"/>
                <a:sym typeface="Roboto"/>
              </a:rPr>
              <a:t> </a:t>
            </a:r>
            <a:endParaRPr sz="1100">
              <a:solidFill>
                <a:srgbClr val="7F7F7F"/>
              </a:solidFill>
              <a:latin typeface="Roboto"/>
              <a:ea typeface="Roboto"/>
              <a:cs typeface="Roboto"/>
              <a:sym typeface="Roboto"/>
            </a:endParaRPr>
          </a:p>
        </p:txBody>
      </p:sp>
      <p:sp>
        <p:nvSpPr>
          <p:cNvPr id="106" name="Google Shape;106;p28"/>
          <p:cNvSpPr txBox="1"/>
          <p:nvPr/>
        </p:nvSpPr>
        <p:spPr>
          <a:xfrm>
            <a:off x="5505450" y="1890875"/>
            <a:ext cx="2028600" cy="52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lang="en-US" sz="1800">
                <a:solidFill>
                  <a:srgbClr val="3F3F3F"/>
                </a:solidFill>
                <a:latin typeface="Roboto"/>
                <a:ea typeface="Roboto"/>
                <a:cs typeface="Roboto"/>
                <a:sym typeface="Roboto"/>
              </a:rPr>
              <a:t>BIOGRAFÍA</a:t>
            </a:r>
            <a:endParaRPr b="1" sz="1800">
              <a:solidFill>
                <a:srgbClr val="3F3F3F"/>
              </a:solidFill>
              <a:latin typeface="Roboto"/>
              <a:ea typeface="Roboto"/>
              <a:cs typeface="Roboto"/>
              <a:sym typeface="Roboto"/>
            </a:endParaRPr>
          </a:p>
        </p:txBody>
      </p:sp>
      <p:sp>
        <p:nvSpPr>
          <p:cNvPr id="107" name="Google Shape;107;p28"/>
          <p:cNvSpPr txBox="1"/>
          <p:nvPr/>
        </p:nvSpPr>
        <p:spPr>
          <a:xfrm>
            <a:off x="4576533" y="3461657"/>
            <a:ext cx="1553100" cy="186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500">
                <a:solidFill>
                  <a:srgbClr val="FDAEAE"/>
                </a:solidFill>
                <a:latin typeface="Roboto"/>
                <a:ea typeface="Roboto"/>
                <a:cs typeface="Roboto"/>
                <a:sym typeface="Roboto"/>
              </a:rPr>
              <a:t>4.</a:t>
            </a:r>
            <a:endParaRPr b="1" sz="16600">
              <a:solidFill>
                <a:srgbClr val="FDAEAE"/>
              </a:solidFill>
              <a:latin typeface="Roboto"/>
              <a:ea typeface="Roboto"/>
              <a:cs typeface="Roboto"/>
              <a:sym typeface="Roboto"/>
            </a:endParaRPr>
          </a:p>
        </p:txBody>
      </p:sp>
      <p:sp>
        <p:nvSpPr>
          <p:cNvPr id="108" name="Google Shape;108;p28"/>
          <p:cNvSpPr txBox="1"/>
          <p:nvPr/>
        </p:nvSpPr>
        <p:spPr>
          <a:xfrm>
            <a:off x="4649106" y="4392681"/>
            <a:ext cx="3034500" cy="8259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Font typeface="Arial"/>
              <a:buNone/>
            </a:pPr>
            <a:r>
              <a:rPr lang="en-US" sz="1100">
                <a:solidFill>
                  <a:srgbClr val="7F7F7F"/>
                </a:solidFill>
                <a:latin typeface="Roboto"/>
                <a:ea typeface="Roboto"/>
                <a:cs typeface="Roboto"/>
                <a:sym typeface="Roboto"/>
              </a:rPr>
              <a:t>El símbolo, formas, tipografía y colores que has elegido para representarte, dicen mucho de ti. Descubre hasta que punto te representan. </a:t>
            </a:r>
            <a:endParaRPr sz="1100">
              <a:solidFill>
                <a:srgbClr val="7F7F7F"/>
              </a:solidFill>
              <a:latin typeface="Roboto"/>
              <a:ea typeface="Roboto"/>
              <a:cs typeface="Roboto"/>
              <a:sym typeface="Roboto"/>
            </a:endParaRPr>
          </a:p>
          <a:p>
            <a:pPr indent="0" lvl="0" marL="0" marR="0" rtl="0" algn="l">
              <a:lnSpc>
                <a:spcPct val="150000"/>
              </a:lnSpc>
              <a:spcBef>
                <a:spcPts val="0"/>
              </a:spcBef>
              <a:spcAft>
                <a:spcPts val="0"/>
              </a:spcAft>
              <a:buNone/>
            </a:pPr>
            <a:r>
              <a:t/>
            </a:r>
            <a:endParaRPr sz="1100">
              <a:solidFill>
                <a:srgbClr val="7F7F7F"/>
              </a:solidFill>
              <a:latin typeface="Roboto"/>
              <a:ea typeface="Roboto"/>
              <a:cs typeface="Roboto"/>
              <a:sym typeface="Roboto"/>
            </a:endParaRPr>
          </a:p>
        </p:txBody>
      </p:sp>
      <p:sp>
        <p:nvSpPr>
          <p:cNvPr id="109" name="Google Shape;109;p28"/>
          <p:cNvSpPr txBox="1"/>
          <p:nvPr/>
        </p:nvSpPr>
        <p:spPr>
          <a:xfrm>
            <a:off x="5581650" y="4111575"/>
            <a:ext cx="1916100" cy="52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lang="en-US" sz="1800">
                <a:solidFill>
                  <a:srgbClr val="3F3F3F"/>
                </a:solidFill>
                <a:latin typeface="Roboto"/>
                <a:ea typeface="Roboto"/>
                <a:cs typeface="Roboto"/>
                <a:sym typeface="Roboto"/>
              </a:rPr>
              <a:t>LOGOTIPO</a:t>
            </a:r>
            <a:endParaRPr b="1" sz="1800">
              <a:solidFill>
                <a:srgbClr val="3F3F3F"/>
              </a:solidFill>
              <a:latin typeface="Roboto"/>
              <a:ea typeface="Roboto"/>
              <a:cs typeface="Roboto"/>
              <a:sym typeface="Roboto"/>
            </a:endParaRPr>
          </a:p>
          <a:p>
            <a:pPr indent="0" lvl="0" marL="0" marR="0" rtl="0" algn="l">
              <a:spcBef>
                <a:spcPts val="0"/>
              </a:spcBef>
              <a:spcAft>
                <a:spcPts val="0"/>
              </a:spcAft>
              <a:buNone/>
            </a:pPr>
            <a:r>
              <a:t/>
            </a:r>
            <a:endParaRPr b="1" sz="1800">
              <a:solidFill>
                <a:srgbClr val="3F3F3F"/>
              </a:solidFill>
              <a:latin typeface="Roboto"/>
              <a:ea typeface="Roboto"/>
              <a:cs typeface="Roboto"/>
              <a:sym typeface="Roboto"/>
            </a:endParaRPr>
          </a:p>
        </p:txBody>
      </p:sp>
      <p:sp>
        <p:nvSpPr>
          <p:cNvPr id="110" name="Google Shape;110;p28"/>
          <p:cNvSpPr txBox="1"/>
          <p:nvPr/>
        </p:nvSpPr>
        <p:spPr>
          <a:xfrm>
            <a:off x="8226875" y="1240972"/>
            <a:ext cx="1553100" cy="186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500">
                <a:solidFill>
                  <a:srgbClr val="FDAEAE"/>
                </a:solidFill>
                <a:latin typeface="Roboto"/>
                <a:ea typeface="Roboto"/>
                <a:cs typeface="Roboto"/>
                <a:sym typeface="Roboto"/>
              </a:rPr>
              <a:t>5.</a:t>
            </a:r>
            <a:endParaRPr b="1" sz="16600">
              <a:solidFill>
                <a:srgbClr val="FDAEAE"/>
              </a:solidFill>
              <a:latin typeface="Roboto"/>
              <a:ea typeface="Roboto"/>
              <a:cs typeface="Roboto"/>
              <a:sym typeface="Roboto"/>
            </a:endParaRPr>
          </a:p>
        </p:txBody>
      </p:sp>
      <p:sp>
        <p:nvSpPr>
          <p:cNvPr id="111" name="Google Shape;111;p28"/>
          <p:cNvSpPr txBox="1"/>
          <p:nvPr/>
        </p:nvSpPr>
        <p:spPr>
          <a:xfrm>
            <a:off x="8299448" y="2171996"/>
            <a:ext cx="3034500" cy="825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7F7F7F"/>
                </a:solidFill>
                <a:latin typeface="Roboto"/>
                <a:ea typeface="Roboto"/>
                <a:cs typeface="Roboto"/>
                <a:sym typeface="Roboto"/>
              </a:rPr>
              <a:t>Las fotografías que uses para mostrarte al mundo como profesional son clave para transmitir lo que deseas. </a:t>
            </a:r>
            <a:endParaRPr sz="1100">
              <a:solidFill>
                <a:srgbClr val="7F7F7F"/>
              </a:solidFill>
              <a:latin typeface="Roboto"/>
              <a:ea typeface="Roboto"/>
              <a:cs typeface="Roboto"/>
              <a:sym typeface="Roboto"/>
            </a:endParaRPr>
          </a:p>
        </p:txBody>
      </p:sp>
      <p:sp>
        <p:nvSpPr>
          <p:cNvPr id="112" name="Google Shape;112;p28"/>
          <p:cNvSpPr txBox="1"/>
          <p:nvPr/>
        </p:nvSpPr>
        <p:spPr>
          <a:xfrm>
            <a:off x="9232002" y="1890875"/>
            <a:ext cx="18471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3F3F3F"/>
                </a:solidFill>
                <a:latin typeface="Roboto"/>
                <a:ea typeface="Roboto"/>
                <a:cs typeface="Roboto"/>
                <a:sym typeface="Roboto"/>
              </a:rPr>
              <a:t>FOTOGRAFÍA</a:t>
            </a:r>
            <a:endParaRPr b="1" sz="1800">
              <a:solidFill>
                <a:srgbClr val="3F3F3F"/>
              </a:solidFill>
              <a:latin typeface="Roboto"/>
              <a:ea typeface="Roboto"/>
              <a:cs typeface="Roboto"/>
              <a:sym typeface="Roboto"/>
            </a:endParaRPr>
          </a:p>
        </p:txBody>
      </p:sp>
      <p:sp>
        <p:nvSpPr>
          <p:cNvPr id="113" name="Google Shape;113;p28"/>
          <p:cNvSpPr txBox="1"/>
          <p:nvPr/>
        </p:nvSpPr>
        <p:spPr>
          <a:xfrm>
            <a:off x="8226875" y="3461657"/>
            <a:ext cx="1553100" cy="186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500">
                <a:solidFill>
                  <a:srgbClr val="FDAEAE"/>
                </a:solidFill>
                <a:latin typeface="Roboto"/>
                <a:ea typeface="Roboto"/>
                <a:cs typeface="Roboto"/>
                <a:sym typeface="Roboto"/>
              </a:rPr>
              <a:t>6.</a:t>
            </a:r>
            <a:endParaRPr b="1" sz="16600">
              <a:solidFill>
                <a:srgbClr val="FDAEAE"/>
              </a:solidFill>
              <a:latin typeface="Roboto"/>
              <a:ea typeface="Roboto"/>
              <a:cs typeface="Roboto"/>
              <a:sym typeface="Roboto"/>
            </a:endParaRPr>
          </a:p>
        </p:txBody>
      </p:sp>
      <p:sp>
        <p:nvSpPr>
          <p:cNvPr id="114" name="Google Shape;114;p28"/>
          <p:cNvSpPr txBox="1"/>
          <p:nvPr/>
        </p:nvSpPr>
        <p:spPr>
          <a:xfrm>
            <a:off x="8299448" y="4392681"/>
            <a:ext cx="3034500" cy="825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7F7F7F"/>
                </a:solidFill>
                <a:latin typeface="Roboto"/>
                <a:ea typeface="Roboto"/>
                <a:cs typeface="Roboto"/>
                <a:sym typeface="Roboto"/>
              </a:rPr>
              <a:t>Qué contenidos compartes, a través de qué medios y con qué estilo, define totalmente quien eres, y por ello, no hay mejor lugar donde mejorar tu imagen. </a:t>
            </a:r>
            <a:endParaRPr sz="1100">
              <a:solidFill>
                <a:srgbClr val="7F7F7F"/>
              </a:solidFill>
              <a:latin typeface="Roboto"/>
              <a:ea typeface="Roboto"/>
              <a:cs typeface="Roboto"/>
              <a:sym typeface="Roboto"/>
            </a:endParaRPr>
          </a:p>
        </p:txBody>
      </p:sp>
      <p:sp>
        <p:nvSpPr>
          <p:cNvPr id="115" name="Google Shape;115;p28"/>
          <p:cNvSpPr txBox="1"/>
          <p:nvPr/>
        </p:nvSpPr>
        <p:spPr>
          <a:xfrm>
            <a:off x="9232002" y="4111575"/>
            <a:ext cx="19161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3F3F3F"/>
                </a:solidFill>
                <a:latin typeface="Roboto"/>
                <a:ea typeface="Roboto"/>
                <a:cs typeface="Roboto"/>
                <a:sym typeface="Roboto"/>
              </a:rPr>
              <a:t>DIFUSIÓN</a:t>
            </a:r>
            <a:endParaRPr b="1" sz="1800">
              <a:solidFill>
                <a:srgbClr val="3F3F3F"/>
              </a:solidFill>
              <a:latin typeface="Roboto"/>
              <a:ea typeface="Roboto"/>
              <a:cs typeface="Roboto"/>
              <a:sym typeface="Roboto"/>
            </a:endParaRPr>
          </a:p>
        </p:txBody>
      </p:sp>
      <p:sp>
        <p:nvSpPr>
          <p:cNvPr id="116" name="Google Shape;116;p28"/>
          <p:cNvSpPr txBox="1"/>
          <p:nvPr/>
        </p:nvSpPr>
        <p:spPr>
          <a:xfrm>
            <a:off x="4694236" y="469401"/>
            <a:ext cx="28035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a:solidFill>
                  <a:srgbClr val="3F3F3F"/>
                </a:solidFill>
                <a:latin typeface="Exo"/>
                <a:ea typeface="Exo"/>
                <a:cs typeface="Exo"/>
                <a:sym typeface="Exo"/>
              </a:rPr>
              <a:t>ÍNDICE DE PASOS</a:t>
            </a:r>
            <a:endParaRPr i="1" sz="1800">
              <a:solidFill>
                <a:srgbClr val="3F3F3F"/>
              </a:solidFill>
              <a:latin typeface="Exo"/>
              <a:ea typeface="Exo"/>
              <a:cs typeface="Exo"/>
              <a:sym typeface="Exo"/>
            </a:endParaRPr>
          </a:p>
        </p:txBody>
      </p:sp>
      <p:sp>
        <p:nvSpPr>
          <p:cNvPr id="117" name="Google Shape;117;p28"/>
          <p:cNvSpPr txBox="1"/>
          <p:nvPr/>
        </p:nvSpPr>
        <p:spPr>
          <a:xfrm>
            <a:off x="5057321" y="6080822"/>
            <a:ext cx="20775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a:solidFill>
                  <a:srgbClr val="3F3F3F"/>
                </a:solidFill>
                <a:latin typeface="Exo"/>
                <a:ea typeface="Exo"/>
                <a:cs typeface="Exo"/>
                <a:sym typeface="Exo"/>
              </a:rPr>
              <a:t>¡COMENZAMOS!</a:t>
            </a:r>
            <a:endParaRPr i="1" sz="1800">
              <a:solidFill>
                <a:srgbClr val="3F3F3F"/>
              </a:solidFill>
              <a:latin typeface="Exo"/>
              <a:ea typeface="Exo"/>
              <a:cs typeface="Exo"/>
              <a:sym typeface="Ex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grpSp>
        <p:nvGrpSpPr>
          <p:cNvPr id="122" name="Google Shape;122;p29"/>
          <p:cNvGrpSpPr/>
          <p:nvPr/>
        </p:nvGrpSpPr>
        <p:grpSpPr>
          <a:xfrm>
            <a:off x="4067175" y="2480355"/>
            <a:ext cx="4057650" cy="4041774"/>
            <a:chOff x="4067176" y="2025651"/>
            <a:chExt cx="4057650" cy="4041774"/>
          </a:xfrm>
        </p:grpSpPr>
        <p:sp>
          <p:nvSpPr>
            <p:cNvPr id="123" name="Google Shape;123;p29"/>
            <p:cNvSpPr/>
            <p:nvPr/>
          </p:nvSpPr>
          <p:spPr>
            <a:xfrm>
              <a:off x="4191001" y="2257425"/>
              <a:ext cx="3810000" cy="3810000"/>
            </a:xfrm>
            <a:custGeom>
              <a:rect b="b" l="l" r="r" t="t"/>
              <a:pathLst>
                <a:path extrusionOk="0" h="1200" w="1200">
                  <a:moveTo>
                    <a:pt x="600" y="1200"/>
                  </a:moveTo>
                  <a:cubicBezTo>
                    <a:pt x="269" y="1200"/>
                    <a:pt x="0" y="931"/>
                    <a:pt x="0" y="600"/>
                  </a:cubicBezTo>
                  <a:cubicBezTo>
                    <a:pt x="0" y="269"/>
                    <a:pt x="269" y="0"/>
                    <a:pt x="600" y="0"/>
                  </a:cubicBezTo>
                  <a:cubicBezTo>
                    <a:pt x="931" y="0"/>
                    <a:pt x="1200" y="269"/>
                    <a:pt x="1200" y="600"/>
                  </a:cubicBezTo>
                  <a:cubicBezTo>
                    <a:pt x="1200" y="931"/>
                    <a:pt x="931" y="1200"/>
                    <a:pt x="600" y="1200"/>
                  </a:cubicBezTo>
                  <a:close/>
                  <a:moveTo>
                    <a:pt x="600" y="48"/>
                  </a:moveTo>
                  <a:cubicBezTo>
                    <a:pt x="295" y="48"/>
                    <a:pt x="48" y="296"/>
                    <a:pt x="48" y="600"/>
                  </a:cubicBezTo>
                  <a:cubicBezTo>
                    <a:pt x="48" y="905"/>
                    <a:pt x="295" y="1152"/>
                    <a:pt x="600" y="1152"/>
                  </a:cubicBezTo>
                  <a:cubicBezTo>
                    <a:pt x="905" y="1152"/>
                    <a:pt x="1152" y="905"/>
                    <a:pt x="1152" y="600"/>
                  </a:cubicBezTo>
                  <a:cubicBezTo>
                    <a:pt x="1152" y="296"/>
                    <a:pt x="905" y="48"/>
                    <a:pt x="600" y="48"/>
                  </a:cubicBezTo>
                  <a:close/>
                </a:path>
              </a:pathLst>
            </a:custGeom>
            <a:solidFill>
              <a:schemeClr val="lt1">
                <a:alpha val="98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24" name="Google Shape;124;p29"/>
            <p:cNvSpPr/>
            <p:nvPr/>
          </p:nvSpPr>
          <p:spPr>
            <a:xfrm>
              <a:off x="4775201" y="2025651"/>
              <a:ext cx="2641600" cy="1304925"/>
            </a:xfrm>
            <a:custGeom>
              <a:rect b="b" l="l" r="r" t="t"/>
              <a:pathLst>
                <a:path extrusionOk="0" h="411" w="832">
                  <a:moveTo>
                    <a:pt x="416" y="0"/>
                  </a:moveTo>
                  <a:cubicBezTo>
                    <a:pt x="631" y="0"/>
                    <a:pt x="808" y="163"/>
                    <a:pt x="831" y="371"/>
                  </a:cubicBezTo>
                  <a:cubicBezTo>
                    <a:pt x="832" y="377"/>
                    <a:pt x="830" y="383"/>
                    <a:pt x="825" y="387"/>
                  </a:cubicBezTo>
                  <a:cubicBezTo>
                    <a:pt x="820" y="390"/>
                    <a:pt x="814" y="391"/>
                    <a:pt x="808" y="389"/>
                  </a:cubicBezTo>
                  <a:cubicBezTo>
                    <a:pt x="755" y="367"/>
                    <a:pt x="698" y="355"/>
                    <a:pt x="637" y="355"/>
                  </a:cubicBezTo>
                  <a:cubicBezTo>
                    <a:pt x="561" y="355"/>
                    <a:pt x="489" y="374"/>
                    <a:pt x="427" y="408"/>
                  </a:cubicBezTo>
                  <a:cubicBezTo>
                    <a:pt x="420" y="411"/>
                    <a:pt x="412" y="411"/>
                    <a:pt x="405" y="408"/>
                  </a:cubicBezTo>
                  <a:cubicBezTo>
                    <a:pt x="343" y="374"/>
                    <a:pt x="271" y="355"/>
                    <a:pt x="195" y="355"/>
                  </a:cubicBezTo>
                  <a:cubicBezTo>
                    <a:pt x="134" y="355"/>
                    <a:pt x="77" y="367"/>
                    <a:pt x="24" y="389"/>
                  </a:cubicBezTo>
                  <a:cubicBezTo>
                    <a:pt x="18" y="391"/>
                    <a:pt x="12" y="390"/>
                    <a:pt x="7" y="387"/>
                  </a:cubicBezTo>
                  <a:cubicBezTo>
                    <a:pt x="2" y="383"/>
                    <a:pt x="0" y="377"/>
                    <a:pt x="1" y="371"/>
                  </a:cubicBezTo>
                  <a:cubicBezTo>
                    <a:pt x="24" y="163"/>
                    <a:pt x="201" y="0"/>
                    <a:pt x="416" y="0"/>
                  </a:cubicBezTo>
                  <a:close/>
                </a:path>
              </a:pathLst>
            </a:custGeom>
            <a:solidFill>
              <a:srgbClr val="FC868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25" name="Google Shape;125;p29"/>
            <p:cNvSpPr/>
            <p:nvPr/>
          </p:nvSpPr>
          <p:spPr>
            <a:xfrm>
              <a:off x="4067176" y="3486151"/>
              <a:ext cx="1892300" cy="2409825"/>
            </a:xfrm>
            <a:custGeom>
              <a:rect b="b" l="l" r="r" t="t"/>
              <a:pathLst>
                <a:path extrusionOk="0" h="759" w="596">
                  <a:moveTo>
                    <a:pt x="418" y="759"/>
                  </a:moveTo>
                  <a:cubicBezTo>
                    <a:pt x="187" y="759"/>
                    <a:pt x="0" y="571"/>
                    <a:pt x="0" y="341"/>
                  </a:cubicBezTo>
                  <a:cubicBezTo>
                    <a:pt x="0" y="203"/>
                    <a:pt x="67" y="81"/>
                    <a:pt x="170" y="5"/>
                  </a:cubicBezTo>
                  <a:cubicBezTo>
                    <a:pt x="175" y="1"/>
                    <a:pt x="181" y="0"/>
                    <a:pt x="187" y="3"/>
                  </a:cubicBezTo>
                  <a:cubicBezTo>
                    <a:pt x="192" y="5"/>
                    <a:pt x="196" y="10"/>
                    <a:pt x="197" y="16"/>
                  </a:cubicBezTo>
                  <a:cubicBezTo>
                    <a:pt x="215" y="151"/>
                    <a:pt x="293" y="267"/>
                    <a:pt x="404" y="336"/>
                  </a:cubicBezTo>
                  <a:cubicBezTo>
                    <a:pt x="410" y="340"/>
                    <a:pt x="414" y="347"/>
                    <a:pt x="415" y="355"/>
                  </a:cubicBezTo>
                  <a:cubicBezTo>
                    <a:pt x="419" y="493"/>
                    <a:pt x="486" y="616"/>
                    <a:pt x="589" y="695"/>
                  </a:cubicBezTo>
                  <a:cubicBezTo>
                    <a:pt x="594" y="698"/>
                    <a:pt x="596" y="704"/>
                    <a:pt x="596" y="710"/>
                  </a:cubicBezTo>
                  <a:cubicBezTo>
                    <a:pt x="595" y="716"/>
                    <a:pt x="591" y="721"/>
                    <a:pt x="585" y="724"/>
                  </a:cubicBezTo>
                  <a:cubicBezTo>
                    <a:pt x="534" y="746"/>
                    <a:pt x="477" y="759"/>
                    <a:pt x="418" y="75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26" name="Google Shape;126;p29"/>
            <p:cNvSpPr/>
            <p:nvPr/>
          </p:nvSpPr>
          <p:spPr>
            <a:xfrm>
              <a:off x="6232526" y="3486151"/>
              <a:ext cx="1892300" cy="2409825"/>
            </a:xfrm>
            <a:custGeom>
              <a:rect b="b" l="l" r="r" t="t"/>
              <a:pathLst>
                <a:path extrusionOk="0" h="759" w="596">
                  <a:moveTo>
                    <a:pt x="178" y="759"/>
                  </a:moveTo>
                  <a:cubicBezTo>
                    <a:pt x="119" y="759"/>
                    <a:pt x="62" y="746"/>
                    <a:pt x="11" y="724"/>
                  </a:cubicBezTo>
                  <a:cubicBezTo>
                    <a:pt x="5" y="721"/>
                    <a:pt x="1" y="716"/>
                    <a:pt x="0" y="710"/>
                  </a:cubicBezTo>
                  <a:cubicBezTo>
                    <a:pt x="0" y="704"/>
                    <a:pt x="2" y="698"/>
                    <a:pt x="7" y="695"/>
                  </a:cubicBezTo>
                  <a:cubicBezTo>
                    <a:pt x="110" y="616"/>
                    <a:pt x="177" y="493"/>
                    <a:pt x="181" y="355"/>
                  </a:cubicBezTo>
                  <a:cubicBezTo>
                    <a:pt x="182" y="347"/>
                    <a:pt x="186" y="340"/>
                    <a:pt x="192" y="336"/>
                  </a:cubicBezTo>
                  <a:cubicBezTo>
                    <a:pt x="303" y="267"/>
                    <a:pt x="381" y="151"/>
                    <a:pt x="399" y="16"/>
                  </a:cubicBezTo>
                  <a:cubicBezTo>
                    <a:pt x="400" y="10"/>
                    <a:pt x="404" y="5"/>
                    <a:pt x="409" y="3"/>
                  </a:cubicBezTo>
                  <a:cubicBezTo>
                    <a:pt x="415" y="0"/>
                    <a:pt x="421" y="1"/>
                    <a:pt x="426" y="4"/>
                  </a:cubicBezTo>
                  <a:cubicBezTo>
                    <a:pt x="529" y="81"/>
                    <a:pt x="596" y="203"/>
                    <a:pt x="596" y="341"/>
                  </a:cubicBezTo>
                  <a:cubicBezTo>
                    <a:pt x="596" y="571"/>
                    <a:pt x="409" y="759"/>
                    <a:pt x="178" y="759"/>
                  </a:cubicBezTo>
                  <a:close/>
                </a:path>
              </a:pathLst>
            </a:custGeom>
            <a:solidFill>
              <a:srgbClr val="FE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27" name="Google Shape;127;p29"/>
            <p:cNvSpPr/>
            <p:nvPr/>
          </p:nvSpPr>
          <p:spPr>
            <a:xfrm>
              <a:off x="6232527" y="3241676"/>
              <a:ext cx="1190625" cy="1190625"/>
            </a:xfrm>
            <a:custGeom>
              <a:rect b="b" l="l" r="r" t="t"/>
              <a:pathLst>
                <a:path extrusionOk="0" h="375" w="375">
                  <a:moveTo>
                    <a:pt x="205" y="371"/>
                  </a:moveTo>
                  <a:cubicBezTo>
                    <a:pt x="200" y="375"/>
                    <a:pt x="194" y="375"/>
                    <a:pt x="188" y="373"/>
                  </a:cubicBezTo>
                  <a:cubicBezTo>
                    <a:pt x="183" y="371"/>
                    <a:pt x="179" y="365"/>
                    <a:pt x="178" y="360"/>
                  </a:cubicBezTo>
                  <a:cubicBezTo>
                    <a:pt x="162" y="240"/>
                    <a:pt x="99" y="135"/>
                    <a:pt x="7" y="64"/>
                  </a:cubicBezTo>
                  <a:cubicBezTo>
                    <a:pt x="2" y="60"/>
                    <a:pt x="0" y="55"/>
                    <a:pt x="0" y="49"/>
                  </a:cubicBezTo>
                  <a:cubicBezTo>
                    <a:pt x="1" y="43"/>
                    <a:pt x="5" y="38"/>
                    <a:pt x="11" y="35"/>
                  </a:cubicBezTo>
                  <a:cubicBezTo>
                    <a:pt x="62" y="12"/>
                    <a:pt x="119" y="0"/>
                    <a:pt x="178" y="0"/>
                  </a:cubicBezTo>
                  <a:cubicBezTo>
                    <a:pt x="244" y="0"/>
                    <a:pt x="306" y="15"/>
                    <a:pt x="361" y="42"/>
                  </a:cubicBezTo>
                  <a:cubicBezTo>
                    <a:pt x="370" y="46"/>
                    <a:pt x="375" y="55"/>
                    <a:pt x="374" y="64"/>
                  </a:cubicBezTo>
                  <a:cubicBezTo>
                    <a:pt x="365" y="190"/>
                    <a:pt x="301" y="300"/>
                    <a:pt x="205" y="371"/>
                  </a:cubicBezTo>
                  <a:close/>
                </a:path>
              </a:pathLst>
            </a:custGeom>
            <a:solidFill>
              <a:srgbClr val="3F3F3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28" name="Google Shape;128;p29"/>
            <p:cNvSpPr/>
            <p:nvPr/>
          </p:nvSpPr>
          <p:spPr>
            <a:xfrm>
              <a:off x="4768852" y="3241676"/>
              <a:ext cx="1190625" cy="1190625"/>
            </a:xfrm>
            <a:custGeom>
              <a:rect b="b" l="l" r="r" t="t"/>
              <a:pathLst>
                <a:path extrusionOk="0" h="375" w="375">
                  <a:moveTo>
                    <a:pt x="1" y="64"/>
                  </a:moveTo>
                  <a:cubicBezTo>
                    <a:pt x="0" y="55"/>
                    <a:pt x="5" y="46"/>
                    <a:pt x="14" y="42"/>
                  </a:cubicBezTo>
                  <a:cubicBezTo>
                    <a:pt x="69" y="15"/>
                    <a:pt x="131" y="0"/>
                    <a:pt x="197" y="0"/>
                  </a:cubicBezTo>
                  <a:cubicBezTo>
                    <a:pt x="256" y="0"/>
                    <a:pt x="313" y="12"/>
                    <a:pt x="364" y="35"/>
                  </a:cubicBezTo>
                  <a:cubicBezTo>
                    <a:pt x="370" y="38"/>
                    <a:pt x="374" y="43"/>
                    <a:pt x="375" y="49"/>
                  </a:cubicBezTo>
                  <a:cubicBezTo>
                    <a:pt x="375" y="55"/>
                    <a:pt x="373" y="60"/>
                    <a:pt x="368" y="64"/>
                  </a:cubicBezTo>
                  <a:cubicBezTo>
                    <a:pt x="276" y="135"/>
                    <a:pt x="213" y="240"/>
                    <a:pt x="197" y="360"/>
                  </a:cubicBezTo>
                  <a:cubicBezTo>
                    <a:pt x="196" y="365"/>
                    <a:pt x="192" y="371"/>
                    <a:pt x="187" y="373"/>
                  </a:cubicBezTo>
                  <a:cubicBezTo>
                    <a:pt x="181" y="375"/>
                    <a:pt x="175" y="375"/>
                    <a:pt x="170" y="371"/>
                  </a:cubicBezTo>
                  <a:cubicBezTo>
                    <a:pt x="74" y="300"/>
                    <a:pt x="10" y="190"/>
                    <a:pt x="1" y="64"/>
                  </a:cubicBezTo>
                  <a:close/>
                </a:path>
              </a:pathLst>
            </a:custGeom>
            <a:solidFill>
              <a:srgbClr val="3F3F3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29" name="Google Shape;129;p29"/>
            <p:cNvSpPr/>
            <p:nvPr/>
          </p:nvSpPr>
          <p:spPr>
            <a:xfrm>
              <a:off x="5476876" y="4651376"/>
              <a:ext cx="1238250" cy="1031875"/>
            </a:xfrm>
            <a:custGeom>
              <a:rect b="b" l="l" r="r" t="t"/>
              <a:pathLst>
                <a:path extrusionOk="0" h="325" w="390">
                  <a:moveTo>
                    <a:pt x="366" y="3"/>
                  </a:moveTo>
                  <a:cubicBezTo>
                    <a:pt x="371" y="0"/>
                    <a:pt x="378" y="1"/>
                    <a:pt x="382" y="5"/>
                  </a:cubicBezTo>
                  <a:cubicBezTo>
                    <a:pt x="387" y="8"/>
                    <a:pt x="390" y="14"/>
                    <a:pt x="389" y="20"/>
                  </a:cubicBezTo>
                  <a:cubicBezTo>
                    <a:pt x="375" y="145"/>
                    <a:pt x="307" y="253"/>
                    <a:pt x="208" y="320"/>
                  </a:cubicBezTo>
                  <a:cubicBezTo>
                    <a:pt x="200" y="325"/>
                    <a:pt x="190" y="325"/>
                    <a:pt x="182" y="320"/>
                  </a:cubicBezTo>
                  <a:cubicBezTo>
                    <a:pt x="83" y="253"/>
                    <a:pt x="15" y="145"/>
                    <a:pt x="1" y="20"/>
                  </a:cubicBezTo>
                  <a:cubicBezTo>
                    <a:pt x="0" y="14"/>
                    <a:pt x="3" y="8"/>
                    <a:pt x="8" y="5"/>
                  </a:cubicBezTo>
                  <a:cubicBezTo>
                    <a:pt x="12" y="1"/>
                    <a:pt x="19" y="0"/>
                    <a:pt x="24" y="3"/>
                  </a:cubicBezTo>
                  <a:cubicBezTo>
                    <a:pt x="77" y="24"/>
                    <a:pt x="135" y="37"/>
                    <a:pt x="195" y="37"/>
                  </a:cubicBezTo>
                  <a:cubicBezTo>
                    <a:pt x="255" y="37"/>
                    <a:pt x="313" y="24"/>
                    <a:pt x="366" y="3"/>
                  </a:cubicBezTo>
                  <a:close/>
                </a:path>
              </a:pathLst>
            </a:custGeom>
            <a:solidFill>
              <a:srgbClr val="3F3F3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30" name="Google Shape;130;p29"/>
            <p:cNvSpPr/>
            <p:nvPr/>
          </p:nvSpPr>
          <p:spPr>
            <a:xfrm>
              <a:off x="6772618" y="3524777"/>
              <a:ext cx="390525" cy="333375"/>
            </a:xfrm>
            <a:custGeom>
              <a:rect b="b" l="l" r="r" t="t"/>
              <a:pathLst>
                <a:path extrusionOk="0" h="105" w="123">
                  <a:moveTo>
                    <a:pt x="5" y="100"/>
                  </a:moveTo>
                  <a:cubicBezTo>
                    <a:pt x="5" y="102"/>
                    <a:pt x="7" y="105"/>
                    <a:pt x="10" y="105"/>
                  </a:cubicBezTo>
                  <a:cubicBezTo>
                    <a:pt x="32" y="105"/>
                    <a:pt x="32" y="105"/>
                    <a:pt x="32" y="105"/>
                  </a:cubicBezTo>
                  <a:cubicBezTo>
                    <a:pt x="32" y="57"/>
                    <a:pt x="32" y="57"/>
                    <a:pt x="32" y="57"/>
                  </a:cubicBezTo>
                  <a:cubicBezTo>
                    <a:pt x="5" y="84"/>
                    <a:pt x="5" y="84"/>
                    <a:pt x="5" y="84"/>
                  </a:cubicBezTo>
                  <a:lnTo>
                    <a:pt x="5" y="100"/>
                  </a:lnTo>
                  <a:close/>
                  <a:moveTo>
                    <a:pt x="43" y="68"/>
                  </a:moveTo>
                  <a:cubicBezTo>
                    <a:pt x="43" y="105"/>
                    <a:pt x="43" y="105"/>
                    <a:pt x="43" y="105"/>
                  </a:cubicBezTo>
                  <a:cubicBezTo>
                    <a:pt x="71" y="105"/>
                    <a:pt x="71" y="105"/>
                    <a:pt x="71" y="105"/>
                  </a:cubicBezTo>
                  <a:cubicBezTo>
                    <a:pt x="71" y="72"/>
                    <a:pt x="71" y="72"/>
                    <a:pt x="71" y="72"/>
                  </a:cubicBezTo>
                  <a:cubicBezTo>
                    <a:pt x="59" y="84"/>
                    <a:pt x="59" y="84"/>
                    <a:pt x="59" y="84"/>
                  </a:cubicBezTo>
                  <a:lnTo>
                    <a:pt x="43" y="68"/>
                  </a:lnTo>
                  <a:close/>
                  <a:moveTo>
                    <a:pt x="82" y="61"/>
                  </a:moveTo>
                  <a:cubicBezTo>
                    <a:pt x="82" y="105"/>
                    <a:pt x="82" y="105"/>
                    <a:pt x="82" y="105"/>
                  </a:cubicBezTo>
                  <a:cubicBezTo>
                    <a:pt x="104" y="105"/>
                    <a:pt x="104" y="105"/>
                    <a:pt x="104" y="105"/>
                  </a:cubicBezTo>
                  <a:cubicBezTo>
                    <a:pt x="107" y="105"/>
                    <a:pt x="109" y="102"/>
                    <a:pt x="109" y="100"/>
                  </a:cubicBezTo>
                  <a:cubicBezTo>
                    <a:pt x="109" y="33"/>
                    <a:pt x="109" y="33"/>
                    <a:pt x="109" y="33"/>
                  </a:cubicBezTo>
                  <a:cubicBezTo>
                    <a:pt x="85" y="57"/>
                    <a:pt x="85" y="57"/>
                    <a:pt x="85" y="57"/>
                  </a:cubicBezTo>
                  <a:lnTo>
                    <a:pt x="82" y="61"/>
                  </a:lnTo>
                  <a:close/>
                  <a:moveTo>
                    <a:pt x="98" y="2"/>
                  </a:moveTo>
                  <a:cubicBezTo>
                    <a:pt x="95" y="2"/>
                    <a:pt x="93" y="5"/>
                    <a:pt x="94" y="8"/>
                  </a:cubicBezTo>
                  <a:cubicBezTo>
                    <a:pt x="94" y="10"/>
                    <a:pt x="96" y="12"/>
                    <a:pt x="99" y="12"/>
                  </a:cubicBezTo>
                  <a:cubicBezTo>
                    <a:pt x="104" y="12"/>
                    <a:pt x="104" y="12"/>
                    <a:pt x="104" y="12"/>
                  </a:cubicBezTo>
                  <a:cubicBezTo>
                    <a:pt x="59" y="57"/>
                    <a:pt x="59" y="57"/>
                    <a:pt x="59" y="57"/>
                  </a:cubicBezTo>
                  <a:cubicBezTo>
                    <a:pt x="32" y="30"/>
                    <a:pt x="32" y="30"/>
                    <a:pt x="32" y="30"/>
                  </a:cubicBezTo>
                  <a:cubicBezTo>
                    <a:pt x="2" y="61"/>
                    <a:pt x="2" y="61"/>
                    <a:pt x="2" y="61"/>
                  </a:cubicBezTo>
                  <a:cubicBezTo>
                    <a:pt x="0" y="63"/>
                    <a:pt x="0" y="66"/>
                    <a:pt x="2" y="68"/>
                  </a:cubicBezTo>
                  <a:cubicBezTo>
                    <a:pt x="3" y="70"/>
                    <a:pt x="7" y="70"/>
                    <a:pt x="8" y="68"/>
                  </a:cubicBezTo>
                  <a:cubicBezTo>
                    <a:pt x="32" y="44"/>
                    <a:pt x="32" y="44"/>
                    <a:pt x="32" y="44"/>
                  </a:cubicBezTo>
                  <a:cubicBezTo>
                    <a:pt x="59" y="71"/>
                    <a:pt x="59" y="71"/>
                    <a:pt x="59" y="71"/>
                  </a:cubicBezTo>
                  <a:cubicBezTo>
                    <a:pt x="111" y="19"/>
                    <a:pt x="111" y="19"/>
                    <a:pt x="111" y="19"/>
                  </a:cubicBezTo>
                  <a:cubicBezTo>
                    <a:pt x="111" y="24"/>
                    <a:pt x="111" y="24"/>
                    <a:pt x="111" y="24"/>
                  </a:cubicBezTo>
                  <a:cubicBezTo>
                    <a:pt x="111" y="26"/>
                    <a:pt x="113" y="29"/>
                    <a:pt x="115" y="29"/>
                  </a:cubicBezTo>
                  <a:cubicBezTo>
                    <a:pt x="116" y="29"/>
                    <a:pt x="116" y="29"/>
                    <a:pt x="116" y="29"/>
                  </a:cubicBezTo>
                  <a:cubicBezTo>
                    <a:pt x="118" y="29"/>
                    <a:pt x="120" y="27"/>
                    <a:pt x="121" y="25"/>
                  </a:cubicBezTo>
                  <a:cubicBezTo>
                    <a:pt x="123" y="0"/>
                    <a:pt x="123" y="0"/>
                    <a:pt x="123" y="0"/>
                  </a:cubicBezTo>
                  <a:lnTo>
                    <a:pt x="98" y="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31" name="Google Shape;131;p29"/>
            <p:cNvSpPr/>
            <p:nvPr/>
          </p:nvSpPr>
          <p:spPr>
            <a:xfrm>
              <a:off x="5916817" y="4946370"/>
              <a:ext cx="333375" cy="415925"/>
            </a:xfrm>
            <a:custGeom>
              <a:rect b="b" l="l" r="r" t="t"/>
              <a:pathLst>
                <a:path extrusionOk="0" h="262" w="210">
                  <a:moveTo>
                    <a:pt x="150" y="108"/>
                  </a:moveTo>
                  <a:lnTo>
                    <a:pt x="36" y="108"/>
                  </a:lnTo>
                  <a:lnTo>
                    <a:pt x="36" y="124"/>
                  </a:lnTo>
                  <a:lnTo>
                    <a:pt x="150" y="124"/>
                  </a:lnTo>
                  <a:lnTo>
                    <a:pt x="150" y="108"/>
                  </a:lnTo>
                  <a:close/>
                  <a:moveTo>
                    <a:pt x="150" y="42"/>
                  </a:moveTo>
                  <a:lnTo>
                    <a:pt x="36" y="42"/>
                  </a:lnTo>
                  <a:lnTo>
                    <a:pt x="36" y="58"/>
                  </a:lnTo>
                  <a:lnTo>
                    <a:pt x="150" y="58"/>
                  </a:lnTo>
                  <a:lnTo>
                    <a:pt x="150" y="42"/>
                  </a:lnTo>
                  <a:close/>
                  <a:moveTo>
                    <a:pt x="150" y="74"/>
                  </a:moveTo>
                  <a:lnTo>
                    <a:pt x="36" y="74"/>
                  </a:lnTo>
                  <a:lnTo>
                    <a:pt x="36" y="92"/>
                  </a:lnTo>
                  <a:lnTo>
                    <a:pt x="150" y="92"/>
                  </a:lnTo>
                  <a:lnTo>
                    <a:pt x="150" y="74"/>
                  </a:lnTo>
                  <a:close/>
                  <a:moveTo>
                    <a:pt x="186" y="22"/>
                  </a:moveTo>
                  <a:lnTo>
                    <a:pt x="186" y="0"/>
                  </a:lnTo>
                  <a:lnTo>
                    <a:pt x="0" y="0"/>
                  </a:lnTo>
                  <a:lnTo>
                    <a:pt x="0" y="240"/>
                  </a:lnTo>
                  <a:lnTo>
                    <a:pt x="24" y="240"/>
                  </a:lnTo>
                  <a:lnTo>
                    <a:pt x="24" y="262"/>
                  </a:lnTo>
                  <a:lnTo>
                    <a:pt x="210" y="262"/>
                  </a:lnTo>
                  <a:lnTo>
                    <a:pt x="210" y="22"/>
                  </a:lnTo>
                  <a:lnTo>
                    <a:pt x="186" y="22"/>
                  </a:lnTo>
                  <a:close/>
                  <a:moveTo>
                    <a:pt x="14" y="226"/>
                  </a:moveTo>
                  <a:lnTo>
                    <a:pt x="14" y="12"/>
                  </a:lnTo>
                  <a:lnTo>
                    <a:pt x="174" y="12"/>
                  </a:lnTo>
                  <a:lnTo>
                    <a:pt x="174" y="172"/>
                  </a:lnTo>
                  <a:lnTo>
                    <a:pt x="118" y="172"/>
                  </a:lnTo>
                  <a:lnTo>
                    <a:pt x="118" y="226"/>
                  </a:lnTo>
                  <a:lnTo>
                    <a:pt x="14" y="226"/>
                  </a:lnTo>
                  <a:close/>
                  <a:moveTo>
                    <a:pt x="196" y="250"/>
                  </a:moveTo>
                  <a:lnTo>
                    <a:pt x="36" y="250"/>
                  </a:lnTo>
                  <a:lnTo>
                    <a:pt x="36" y="240"/>
                  </a:lnTo>
                  <a:lnTo>
                    <a:pt x="126" y="240"/>
                  </a:lnTo>
                  <a:lnTo>
                    <a:pt x="186" y="178"/>
                  </a:lnTo>
                  <a:lnTo>
                    <a:pt x="186" y="36"/>
                  </a:lnTo>
                  <a:lnTo>
                    <a:pt x="196" y="36"/>
                  </a:lnTo>
                  <a:lnTo>
                    <a:pt x="196" y="250"/>
                  </a:lnTo>
                  <a:close/>
                  <a:moveTo>
                    <a:pt x="36" y="156"/>
                  </a:moveTo>
                  <a:lnTo>
                    <a:pt x="94" y="156"/>
                  </a:lnTo>
                  <a:lnTo>
                    <a:pt x="94" y="140"/>
                  </a:lnTo>
                  <a:lnTo>
                    <a:pt x="36" y="140"/>
                  </a:lnTo>
                  <a:lnTo>
                    <a:pt x="36" y="15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32" name="Google Shape;132;p29"/>
            <p:cNvSpPr/>
            <p:nvPr/>
          </p:nvSpPr>
          <p:spPr>
            <a:xfrm>
              <a:off x="5063585" y="3493697"/>
              <a:ext cx="320573" cy="463437"/>
            </a:xfrm>
            <a:custGeom>
              <a:rect b="b" l="l" r="r" t="t"/>
              <a:pathLst>
                <a:path extrusionOk="0" h="133" w="92">
                  <a:moveTo>
                    <a:pt x="46" y="19"/>
                  </a:moveTo>
                  <a:cubicBezTo>
                    <a:pt x="47" y="19"/>
                    <a:pt x="48" y="18"/>
                    <a:pt x="48" y="16"/>
                  </a:cubicBezTo>
                  <a:cubicBezTo>
                    <a:pt x="48" y="15"/>
                    <a:pt x="47" y="14"/>
                    <a:pt x="46" y="14"/>
                  </a:cubicBezTo>
                  <a:cubicBezTo>
                    <a:pt x="28" y="14"/>
                    <a:pt x="14" y="28"/>
                    <a:pt x="14" y="46"/>
                  </a:cubicBezTo>
                  <a:cubicBezTo>
                    <a:pt x="14" y="47"/>
                    <a:pt x="15" y="48"/>
                    <a:pt x="16" y="48"/>
                  </a:cubicBezTo>
                  <a:cubicBezTo>
                    <a:pt x="18" y="48"/>
                    <a:pt x="19" y="47"/>
                    <a:pt x="19" y="46"/>
                  </a:cubicBezTo>
                  <a:cubicBezTo>
                    <a:pt x="19" y="31"/>
                    <a:pt x="31" y="19"/>
                    <a:pt x="46" y="19"/>
                  </a:cubicBezTo>
                  <a:close/>
                  <a:moveTo>
                    <a:pt x="26" y="115"/>
                  </a:moveTo>
                  <a:cubicBezTo>
                    <a:pt x="27" y="122"/>
                    <a:pt x="27" y="122"/>
                    <a:pt x="27" y="122"/>
                  </a:cubicBezTo>
                  <a:cubicBezTo>
                    <a:pt x="27" y="122"/>
                    <a:pt x="29" y="124"/>
                    <a:pt x="34" y="126"/>
                  </a:cubicBezTo>
                  <a:cubicBezTo>
                    <a:pt x="34" y="130"/>
                    <a:pt x="34" y="130"/>
                    <a:pt x="34" y="130"/>
                  </a:cubicBezTo>
                  <a:cubicBezTo>
                    <a:pt x="34" y="130"/>
                    <a:pt x="37" y="133"/>
                    <a:pt x="46" y="133"/>
                  </a:cubicBezTo>
                  <a:cubicBezTo>
                    <a:pt x="55" y="133"/>
                    <a:pt x="57" y="130"/>
                    <a:pt x="57" y="130"/>
                  </a:cubicBezTo>
                  <a:cubicBezTo>
                    <a:pt x="58" y="126"/>
                    <a:pt x="58" y="126"/>
                    <a:pt x="58" y="126"/>
                  </a:cubicBezTo>
                  <a:cubicBezTo>
                    <a:pt x="63" y="124"/>
                    <a:pt x="64" y="122"/>
                    <a:pt x="64" y="122"/>
                  </a:cubicBezTo>
                  <a:cubicBezTo>
                    <a:pt x="65" y="115"/>
                    <a:pt x="65" y="115"/>
                    <a:pt x="65" y="115"/>
                  </a:cubicBezTo>
                  <a:cubicBezTo>
                    <a:pt x="59" y="117"/>
                    <a:pt x="53" y="118"/>
                    <a:pt x="46" y="118"/>
                  </a:cubicBezTo>
                  <a:cubicBezTo>
                    <a:pt x="39" y="118"/>
                    <a:pt x="32" y="117"/>
                    <a:pt x="26" y="115"/>
                  </a:cubicBezTo>
                  <a:close/>
                  <a:moveTo>
                    <a:pt x="25" y="102"/>
                  </a:moveTo>
                  <a:cubicBezTo>
                    <a:pt x="26" y="109"/>
                    <a:pt x="26" y="109"/>
                    <a:pt x="26" y="109"/>
                  </a:cubicBezTo>
                  <a:cubicBezTo>
                    <a:pt x="32" y="111"/>
                    <a:pt x="38" y="113"/>
                    <a:pt x="46" y="113"/>
                  </a:cubicBezTo>
                  <a:cubicBezTo>
                    <a:pt x="53" y="113"/>
                    <a:pt x="60" y="111"/>
                    <a:pt x="66" y="109"/>
                  </a:cubicBezTo>
                  <a:cubicBezTo>
                    <a:pt x="67" y="102"/>
                    <a:pt x="67" y="102"/>
                    <a:pt x="67" y="102"/>
                  </a:cubicBezTo>
                  <a:cubicBezTo>
                    <a:pt x="61" y="105"/>
                    <a:pt x="53" y="106"/>
                    <a:pt x="46" y="106"/>
                  </a:cubicBezTo>
                  <a:cubicBezTo>
                    <a:pt x="38" y="106"/>
                    <a:pt x="31" y="105"/>
                    <a:pt x="25" y="102"/>
                  </a:cubicBezTo>
                  <a:close/>
                  <a:moveTo>
                    <a:pt x="46" y="0"/>
                  </a:moveTo>
                  <a:cubicBezTo>
                    <a:pt x="21" y="0"/>
                    <a:pt x="0" y="20"/>
                    <a:pt x="0" y="46"/>
                  </a:cubicBezTo>
                  <a:cubicBezTo>
                    <a:pt x="0" y="62"/>
                    <a:pt x="9" y="77"/>
                    <a:pt x="22" y="85"/>
                  </a:cubicBezTo>
                  <a:cubicBezTo>
                    <a:pt x="24" y="96"/>
                    <a:pt x="24" y="96"/>
                    <a:pt x="24" y="96"/>
                  </a:cubicBezTo>
                  <a:cubicBezTo>
                    <a:pt x="30" y="99"/>
                    <a:pt x="38" y="101"/>
                    <a:pt x="46" y="101"/>
                  </a:cubicBezTo>
                  <a:cubicBezTo>
                    <a:pt x="54" y="101"/>
                    <a:pt x="61" y="99"/>
                    <a:pt x="68" y="96"/>
                  </a:cubicBezTo>
                  <a:cubicBezTo>
                    <a:pt x="69" y="85"/>
                    <a:pt x="69" y="85"/>
                    <a:pt x="69" y="85"/>
                  </a:cubicBezTo>
                  <a:cubicBezTo>
                    <a:pt x="83" y="77"/>
                    <a:pt x="92" y="62"/>
                    <a:pt x="92" y="46"/>
                  </a:cubicBezTo>
                  <a:cubicBezTo>
                    <a:pt x="92" y="20"/>
                    <a:pt x="71" y="0"/>
                    <a:pt x="46" y="0"/>
                  </a:cubicBezTo>
                  <a:close/>
                  <a:moveTo>
                    <a:pt x="63" y="79"/>
                  </a:moveTo>
                  <a:cubicBezTo>
                    <a:pt x="62" y="90"/>
                    <a:pt x="62" y="90"/>
                    <a:pt x="62" y="90"/>
                  </a:cubicBezTo>
                  <a:cubicBezTo>
                    <a:pt x="62" y="90"/>
                    <a:pt x="57" y="93"/>
                    <a:pt x="46" y="93"/>
                  </a:cubicBezTo>
                  <a:cubicBezTo>
                    <a:pt x="34" y="93"/>
                    <a:pt x="30" y="90"/>
                    <a:pt x="30" y="90"/>
                  </a:cubicBezTo>
                  <a:cubicBezTo>
                    <a:pt x="29" y="79"/>
                    <a:pt x="29" y="79"/>
                    <a:pt x="29" y="79"/>
                  </a:cubicBezTo>
                  <a:cubicBezTo>
                    <a:pt x="17" y="73"/>
                    <a:pt x="8" y="60"/>
                    <a:pt x="8" y="46"/>
                  </a:cubicBezTo>
                  <a:cubicBezTo>
                    <a:pt x="8" y="25"/>
                    <a:pt x="25" y="8"/>
                    <a:pt x="46" y="8"/>
                  </a:cubicBezTo>
                  <a:cubicBezTo>
                    <a:pt x="67" y="8"/>
                    <a:pt x="83" y="25"/>
                    <a:pt x="83" y="46"/>
                  </a:cubicBezTo>
                  <a:cubicBezTo>
                    <a:pt x="83" y="60"/>
                    <a:pt x="75" y="73"/>
                    <a:pt x="63" y="79"/>
                  </a:cubicBezTo>
                  <a:close/>
                  <a:moveTo>
                    <a:pt x="56" y="63"/>
                  </a:moveTo>
                  <a:cubicBezTo>
                    <a:pt x="46" y="44"/>
                    <a:pt x="46" y="44"/>
                    <a:pt x="46" y="44"/>
                  </a:cubicBezTo>
                  <a:cubicBezTo>
                    <a:pt x="36" y="63"/>
                    <a:pt x="36" y="63"/>
                    <a:pt x="36" y="63"/>
                  </a:cubicBezTo>
                  <a:cubicBezTo>
                    <a:pt x="31" y="54"/>
                    <a:pt x="31" y="54"/>
                    <a:pt x="31" y="54"/>
                  </a:cubicBezTo>
                  <a:cubicBezTo>
                    <a:pt x="25" y="57"/>
                    <a:pt x="25" y="57"/>
                    <a:pt x="25" y="57"/>
                  </a:cubicBezTo>
                  <a:cubicBezTo>
                    <a:pt x="35" y="78"/>
                    <a:pt x="35" y="78"/>
                    <a:pt x="35" y="78"/>
                  </a:cubicBezTo>
                  <a:cubicBezTo>
                    <a:pt x="46" y="59"/>
                    <a:pt x="46" y="59"/>
                    <a:pt x="46" y="59"/>
                  </a:cubicBezTo>
                  <a:cubicBezTo>
                    <a:pt x="56" y="78"/>
                    <a:pt x="56" y="78"/>
                    <a:pt x="56" y="78"/>
                  </a:cubicBezTo>
                  <a:cubicBezTo>
                    <a:pt x="67" y="57"/>
                    <a:pt x="67" y="57"/>
                    <a:pt x="67" y="57"/>
                  </a:cubicBezTo>
                  <a:cubicBezTo>
                    <a:pt x="60" y="54"/>
                    <a:pt x="60" y="54"/>
                    <a:pt x="60" y="54"/>
                  </a:cubicBezTo>
                  <a:lnTo>
                    <a:pt x="56" y="6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grpSp>
      <p:sp>
        <p:nvSpPr>
          <p:cNvPr id="133" name="Google Shape;133;p29"/>
          <p:cNvSpPr txBox="1"/>
          <p:nvPr/>
        </p:nvSpPr>
        <p:spPr>
          <a:xfrm>
            <a:off x="8440941" y="4988140"/>
            <a:ext cx="3034500" cy="825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7F7F7F"/>
                </a:solidFill>
                <a:latin typeface="Roboto"/>
                <a:ea typeface="Roboto"/>
                <a:cs typeface="Roboto"/>
                <a:sym typeface="Roboto"/>
              </a:rPr>
              <a:t>Prioridades, principios, limites, formas de hacer, códigos de conducta...</a:t>
            </a:r>
            <a:endParaRPr sz="1100">
              <a:solidFill>
                <a:srgbClr val="7F7F7F"/>
              </a:solidFill>
              <a:latin typeface="Roboto"/>
              <a:ea typeface="Roboto"/>
              <a:cs typeface="Roboto"/>
              <a:sym typeface="Roboto"/>
            </a:endParaRPr>
          </a:p>
        </p:txBody>
      </p:sp>
      <p:sp>
        <p:nvSpPr>
          <p:cNvPr id="134" name="Google Shape;134;p29"/>
          <p:cNvSpPr txBox="1"/>
          <p:nvPr/>
        </p:nvSpPr>
        <p:spPr>
          <a:xfrm>
            <a:off x="8440941" y="4646344"/>
            <a:ext cx="21507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a:solidFill>
                  <a:srgbClr val="3F3F3F"/>
                </a:solidFill>
                <a:latin typeface="Roboto"/>
                <a:ea typeface="Roboto"/>
                <a:cs typeface="Roboto"/>
                <a:sym typeface="Roboto"/>
              </a:rPr>
              <a:t>VALORES</a:t>
            </a:r>
            <a:endParaRPr b="1" sz="1800">
              <a:solidFill>
                <a:srgbClr val="3F3F3F"/>
              </a:solidFill>
              <a:latin typeface="Roboto"/>
              <a:ea typeface="Roboto"/>
              <a:cs typeface="Roboto"/>
              <a:sym typeface="Roboto"/>
            </a:endParaRPr>
          </a:p>
        </p:txBody>
      </p:sp>
      <p:sp>
        <p:nvSpPr>
          <p:cNvPr id="135" name="Google Shape;135;p29"/>
          <p:cNvSpPr txBox="1"/>
          <p:nvPr/>
        </p:nvSpPr>
        <p:spPr>
          <a:xfrm>
            <a:off x="716667" y="4988140"/>
            <a:ext cx="3034500" cy="825900"/>
          </a:xfrm>
          <a:prstGeom prst="rect">
            <a:avLst/>
          </a:prstGeom>
          <a:noFill/>
          <a:ln>
            <a:noFill/>
          </a:ln>
        </p:spPr>
        <p:txBody>
          <a:bodyPr anchorCtr="0" anchor="t" bIns="45700" lIns="91425" spcFirstLastPara="1" rIns="91425" wrap="square" tIns="45700">
            <a:noAutofit/>
          </a:bodyPr>
          <a:lstStyle/>
          <a:p>
            <a:pPr indent="0" lvl="0" marL="0" marR="0" rtl="0" algn="r">
              <a:lnSpc>
                <a:spcPct val="150000"/>
              </a:lnSpc>
              <a:spcBef>
                <a:spcPts val="0"/>
              </a:spcBef>
              <a:spcAft>
                <a:spcPts val="0"/>
              </a:spcAft>
              <a:buNone/>
            </a:pPr>
            <a:r>
              <a:rPr lang="en-US" sz="1100">
                <a:solidFill>
                  <a:srgbClr val="7F7F7F"/>
                </a:solidFill>
                <a:latin typeface="Roboto"/>
                <a:ea typeface="Roboto"/>
                <a:cs typeface="Roboto"/>
                <a:sym typeface="Roboto"/>
              </a:rPr>
              <a:t>¿Hacia donde te diriges?</a:t>
            </a:r>
            <a:br>
              <a:rPr lang="en-US" sz="1100">
                <a:solidFill>
                  <a:srgbClr val="7F7F7F"/>
                </a:solidFill>
                <a:latin typeface="Roboto"/>
                <a:ea typeface="Roboto"/>
                <a:cs typeface="Roboto"/>
                <a:sym typeface="Roboto"/>
              </a:rPr>
            </a:br>
            <a:r>
              <a:rPr lang="en-US" sz="1100">
                <a:solidFill>
                  <a:srgbClr val="7F7F7F"/>
                </a:solidFill>
                <a:latin typeface="Roboto"/>
                <a:ea typeface="Roboto"/>
                <a:cs typeface="Roboto"/>
                <a:sym typeface="Roboto"/>
              </a:rPr>
              <a:t>¿Dónde te ves en un futuro?</a:t>
            </a:r>
            <a:endParaRPr sz="1100">
              <a:solidFill>
                <a:srgbClr val="7F7F7F"/>
              </a:solidFill>
              <a:latin typeface="Roboto"/>
              <a:ea typeface="Roboto"/>
              <a:cs typeface="Roboto"/>
              <a:sym typeface="Roboto"/>
            </a:endParaRPr>
          </a:p>
        </p:txBody>
      </p:sp>
      <p:sp>
        <p:nvSpPr>
          <p:cNvPr id="136" name="Google Shape;136;p29"/>
          <p:cNvSpPr txBox="1"/>
          <p:nvPr/>
        </p:nvSpPr>
        <p:spPr>
          <a:xfrm>
            <a:off x="1600223" y="4646344"/>
            <a:ext cx="21507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a:solidFill>
                  <a:srgbClr val="3F3F3F"/>
                </a:solidFill>
                <a:latin typeface="Roboto"/>
                <a:ea typeface="Roboto"/>
                <a:cs typeface="Roboto"/>
                <a:sym typeface="Roboto"/>
              </a:rPr>
              <a:t>VISIÓN</a:t>
            </a:r>
            <a:endParaRPr b="1" sz="1800">
              <a:solidFill>
                <a:srgbClr val="3F3F3F"/>
              </a:solidFill>
              <a:latin typeface="Roboto"/>
              <a:ea typeface="Roboto"/>
              <a:cs typeface="Roboto"/>
              <a:sym typeface="Roboto"/>
            </a:endParaRPr>
          </a:p>
        </p:txBody>
      </p:sp>
      <p:sp>
        <p:nvSpPr>
          <p:cNvPr id="137" name="Google Shape;137;p29"/>
          <p:cNvSpPr txBox="1"/>
          <p:nvPr/>
        </p:nvSpPr>
        <p:spPr>
          <a:xfrm>
            <a:off x="3586843" y="1621619"/>
            <a:ext cx="5018400" cy="5721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1100">
                <a:solidFill>
                  <a:srgbClr val="7F7F7F"/>
                </a:solidFill>
                <a:latin typeface="Roboto"/>
                <a:ea typeface="Roboto"/>
                <a:cs typeface="Roboto"/>
                <a:sym typeface="Roboto"/>
              </a:rPr>
              <a:t>Razón de ser ¿qué haces y para qué?</a:t>
            </a:r>
            <a:endParaRPr sz="1100">
              <a:solidFill>
                <a:srgbClr val="7F7F7F"/>
              </a:solidFill>
              <a:latin typeface="Roboto"/>
              <a:ea typeface="Roboto"/>
              <a:cs typeface="Roboto"/>
              <a:sym typeface="Roboto"/>
            </a:endParaRPr>
          </a:p>
        </p:txBody>
      </p:sp>
      <p:sp>
        <p:nvSpPr>
          <p:cNvPr id="138" name="Google Shape;138;p29"/>
          <p:cNvSpPr txBox="1"/>
          <p:nvPr/>
        </p:nvSpPr>
        <p:spPr>
          <a:xfrm>
            <a:off x="3750925" y="1279825"/>
            <a:ext cx="46899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a:solidFill>
                  <a:srgbClr val="3F3F3F"/>
                </a:solidFill>
                <a:latin typeface="Roboto"/>
                <a:ea typeface="Roboto"/>
                <a:cs typeface="Roboto"/>
                <a:sym typeface="Roboto"/>
              </a:rPr>
              <a:t>MISIÓN</a:t>
            </a:r>
            <a:endParaRPr b="1" sz="1800">
              <a:solidFill>
                <a:srgbClr val="3F3F3F"/>
              </a:solidFill>
              <a:latin typeface="Roboto"/>
              <a:ea typeface="Roboto"/>
              <a:cs typeface="Roboto"/>
              <a:sym typeface="Roboto"/>
            </a:endParaRPr>
          </a:p>
        </p:txBody>
      </p:sp>
      <p:sp>
        <p:nvSpPr>
          <p:cNvPr id="139" name="Google Shape;139;p29"/>
          <p:cNvSpPr txBox="1"/>
          <p:nvPr/>
        </p:nvSpPr>
        <p:spPr>
          <a:xfrm>
            <a:off x="-12" y="8"/>
            <a:ext cx="3983100" cy="19389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4000">
                <a:solidFill>
                  <a:srgbClr val="3F3F3F"/>
                </a:solidFill>
                <a:latin typeface="Exo"/>
                <a:ea typeface="Exo"/>
                <a:cs typeface="Exo"/>
                <a:sym typeface="Exo"/>
              </a:rPr>
              <a:t>MISIÓN, VISIÓN</a:t>
            </a:r>
            <a:endParaRPr sz="4000">
              <a:solidFill>
                <a:srgbClr val="3F3F3F"/>
              </a:solidFill>
              <a:latin typeface="Exo"/>
              <a:ea typeface="Exo"/>
              <a:cs typeface="Exo"/>
              <a:sym typeface="Exo"/>
            </a:endParaRPr>
          </a:p>
          <a:p>
            <a:pPr indent="0" lvl="0" marL="0" marR="0" rtl="0" algn="r">
              <a:spcBef>
                <a:spcPts val="0"/>
              </a:spcBef>
              <a:spcAft>
                <a:spcPts val="0"/>
              </a:spcAft>
              <a:buNone/>
            </a:pPr>
            <a:r>
              <a:rPr lang="en-US" sz="4000">
                <a:solidFill>
                  <a:srgbClr val="3F3F3F"/>
                </a:solidFill>
                <a:latin typeface="Exo"/>
                <a:ea typeface="Exo"/>
                <a:cs typeface="Exo"/>
                <a:sym typeface="Exo"/>
              </a:rPr>
              <a:t>Y VALORES</a:t>
            </a:r>
            <a:r>
              <a:rPr lang="en-US" sz="4000">
                <a:solidFill>
                  <a:srgbClr val="3F3F3F"/>
                </a:solidFill>
                <a:latin typeface="Exo"/>
                <a:ea typeface="Exo"/>
                <a:cs typeface="Exo"/>
                <a:sym typeface="Exo"/>
              </a:rPr>
              <a:t> </a:t>
            </a:r>
            <a:endParaRPr b="1" sz="4800">
              <a:solidFill>
                <a:srgbClr val="3F3F3F"/>
              </a:solidFill>
              <a:latin typeface="Exo"/>
              <a:ea typeface="Exo"/>
              <a:cs typeface="Exo"/>
              <a:sym typeface="Exo"/>
            </a:endParaRPr>
          </a:p>
        </p:txBody>
      </p:sp>
      <p:cxnSp>
        <p:nvCxnSpPr>
          <p:cNvPr id="140" name="Google Shape;140;p29"/>
          <p:cNvCxnSpPr/>
          <p:nvPr/>
        </p:nvCxnSpPr>
        <p:spPr>
          <a:xfrm>
            <a:off x="4181575" y="4000"/>
            <a:ext cx="0" cy="1732800"/>
          </a:xfrm>
          <a:prstGeom prst="straightConnector1">
            <a:avLst/>
          </a:prstGeom>
          <a:noFill/>
          <a:ln cap="flat" cmpd="sng" w="76200">
            <a:solidFill>
              <a:srgbClr val="FED6D6"/>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30"/>
          <p:cNvSpPr/>
          <p:nvPr/>
        </p:nvSpPr>
        <p:spPr>
          <a:xfrm>
            <a:off x="4138386" y="2445658"/>
            <a:ext cx="4412400" cy="4412400"/>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a:ea typeface="Roboto"/>
              <a:cs typeface="Roboto"/>
              <a:sym typeface="Roboto"/>
            </a:endParaRPr>
          </a:p>
        </p:txBody>
      </p:sp>
      <p:sp>
        <p:nvSpPr>
          <p:cNvPr id="146" name="Google Shape;146;p30"/>
          <p:cNvSpPr txBox="1"/>
          <p:nvPr/>
        </p:nvSpPr>
        <p:spPr>
          <a:xfrm>
            <a:off x="-12" y="8"/>
            <a:ext cx="3983100" cy="19389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4000">
                <a:solidFill>
                  <a:srgbClr val="3F3F3F"/>
                </a:solidFill>
                <a:latin typeface="Exo"/>
                <a:ea typeface="Exo"/>
                <a:cs typeface="Exo"/>
                <a:sym typeface="Exo"/>
              </a:rPr>
              <a:t>MINI PITCH</a:t>
            </a:r>
            <a:r>
              <a:rPr lang="en-US" sz="4000">
                <a:solidFill>
                  <a:srgbClr val="3F3F3F"/>
                </a:solidFill>
                <a:latin typeface="Exo"/>
                <a:ea typeface="Exo"/>
                <a:cs typeface="Exo"/>
                <a:sym typeface="Exo"/>
              </a:rPr>
              <a:t> </a:t>
            </a:r>
            <a:endParaRPr b="1" sz="4800">
              <a:solidFill>
                <a:srgbClr val="3F3F3F"/>
              </a:solidFill>
              <a:latin typeface="Exo"/>
              <a:ea typeface="Exo"/>
              <a:cs typeface="Exo"/>
              <a:sym typeface="Exo"/>
            </a:endParaRPr>
          </a:p>
        </p:txBody>
      </p:sp>
      <p:sp>
        <p:nvSpPr>
          <p:cNvPr id="147" name="Google Shape;147;p30"/>
          <p:cNvSpPr txBox="1"/>
          <p:nvPr/>
        </p:nvSpPr>
        <p:spPr>
          <a:xfrm>
            <a:off x="863092" y="4161093"/>
            <a:ext cx="3126923" cy="2095445"/>
          </a:xfrm>
          <a:prstGeom prst="rect">
            <a:avLst/>
          </a:prstGeom>
          <a:noFill/>
          <a:ln>
            <a:noFill/>
          </a:ln>
        </p:spPr>
        <p:txBody>
          <a:bodyPr anchorCtr="0" anchor="t" bIns="45700" lIns="91425" spcFirstLastPara="1" rIns="91425" wrap="square" tIns="45700">
            <a:noAutofit/>
          </a:bodyPr>
          <a:lstStyle/>
          <a:p>
            <a:pPr indent="0" lvl="0" marL="0" marR="0" rtl="0" algn="r">
              <a:lnSpc>
                <a:spcPct val="150000"/>
              </a:lnSpc>
              <a:spcBef>
                <a:spcPts val="0"/>
              </a:spcBef>
              <a:spcAft>
                <a:spcPts val="0"/>
              </a:spcAft>
              <a:buNone/>
            </a:pPr>
            <a:r>
              <a:rPr lang="en-US" sz="1100">
                <a:solidFill>
                  <a:srgbClr val="7F7F7F"/>
                </a:solidFill>
                <a:latin typeface="Roboto"/>
                <a:ea typeface="Roboto"/>
                <a:cs typeface="Roboto"/>
                <a:sym typeface="Roboto"/>
              </a:rPr>
              <a:t>Lorem ipsum dolor sit amet, consectetur adipiscing elit. Donec lectus turpis, consectetur ac porttitor vitae, fermentum eget turpis. Vivamus auctor eu dui pulvinar finibus. Quisque eget eros ullamcorper libero auctor fermentum. Integer pulvinar augue a arcu aliquet convallis. Mauris accumsan consequat posuere. Aenean ac laoreet felis. </a:t>
            </a:r>
            <a:endParaRPr sz="1100">
              <a:solidFill>
                <a:srgbClr val="7F7F7F"/>
              </a:solidFill>
              <a:latin typeface="Roboto"/>
              <a:ea typeface="Roboto"/>
              <a:cs typeface="Roboto"/>
              <a:sym typeface="Roboto"/>
            </a:endParaRPr>
          </a:p>
        </p:txBody>
      </p:sp>
      <p:sp>
        <p:nvSpPr>
          <p:cNvPr id="148" name="Google Shape;148;p30"/>
          <p:cNvSpPr txBox="1"/>
          <p:nvPr/>
        </p:nvSpPr>
        <p:spPr>
          <a:xfrm>
            <a:off x="228525" y="3757675"/>
            <a:ext cx="36852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a:solidFill>
                  <a:srgbClr val="3F3F3F"/>
                </a:solidFill>
                <a:latin typeface="Roboto"/>
                <a:ea typeface="Roboto"/>
                <a:cs typeface="Roboto"/>
                <a:sym typeface="Roboto"/>
              </a:rPr>
              <a:t>¿CÓMO TE PRESENTAS?</a:t>
            </a:r>
            <a:endParaRPr b="1" sz="1800">
              <a:solidFill>
                <a:srgbClr val="3F3F3F"/>
              </a:solidFill>
              <a:latin typeface="Roboto"/>
              <a:ea typeface="Roboto"/>
              <a:cs typeface="Roboto"/>
              <a:sym typeface="Roboto"/>
            </a:endParaRPr>
          </a:p>
        </p:txBody>
      </p:sp>
      <p:sp>
        <p:nvSpPr>
          <p:cNvPr id="149" name="Google Shape;149;p30"/>
          <p:cNvSpPr txBox="1"/>
          <p:nvPr/>
        </p:nvSpPr>
        <p:spPr>
          <a:xfrm>
            <a:off x="8776292" y="4134180"/>
            <a:ext cx="3126900" cy="2095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7F7F7F"/>
                </a:solidFill>
                <a:latin typeface="Roboto"/>
                <a:ea typeface="Roboto"/>
                <a:cs typeface="Roboto"/>
                <a:sym typeface="Roboto"/>
              </a:rPr>
              <a:t>Lorem ipsum dolor sit amet, consectetur adipiscing elit. Donec lectus turpis, consectetur ac porttitor vitae, fermentum eget turpis. Vivamus auctor eu dui pulvinar finibus. Quisque eget eros ullamcorper libero auctor fermentum. Integer pulvinar augue a arcu aliquet convallis. Mauris accumsan consequat posuere. Aenean ac laoreet felis. </a:t>
            </a:r>
            <a:endParaRPr sz="1100">
              <a:solidFill>
                <a:srgbClr val="7F7F7F"/>
              </a:solidFill>
              <a:latin typeface="Roboto"/>
              <a:ea typeface="Roboto"/>
              <a:cs typeface="Roboto"/>
              <a:sym typeface="Roboto"/>
            </a:endParaRPr>
          </a:p>
        </p:txBody>
      </p:sp>
      <p:sp>
        <p:nvSpPr>
          <p:cNvPr id="150" name="Google Shape;150;p30"/>
          <p:cNvSpPr txBox="1"/>
          <p:nvPr/>
        </p:nvSpPr>
        <p:spPr>
          <a:xfrm>
            <a:off x="8751325" y="3730763"/>
            <a:ext cx="3685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a:solidFill>
                  <a:srgbClr val="3F3F3F"/>
                </a:solidFill>
                <a:latin typeface="Roboto"/>
                <a:ea typeface="Roboto"/>
                <a:cs typeface="Roboto"/>
                <a:sym typeface="Roboto"/>
              </a:rPr>
              <a:t>¡NUEVA PRESENTACIÓN!</a:t>
            </a:r>
            <a:endParaRPr b="1" sz="1800">
              <a:solidFill>
                <a:srgbClr val="3F3F3F"/>
              </a:solidFill>
              <a:latin typeface="Roboto"/>
              <a:ea typeface="Roboto"/>
              <a:cs typeface="Roboto"/>
              <a:sym typeface="Roboto"/>
            </a:endParaRPr>
          </a:p>
        </p:txBody>
      </p:sp>
      <p:sp>
        <p:nvSpPr>
          <p:cNvPr id="151" name="Google Shape;151;p30"/>
          <p:cNvSpPr txBox="1"/>
          <p:nvPr/>
        </p:nvSpPr>
        <p:spPr>
          <a:xfrm>
            <a:off x="4451774" y="4202475"/>
            <a:ext cx="3761400" cy="20955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1100">
                <a:solidFill>
                  <a:srgbClr val="FFFFFF"/>
                </a:solidFill>
                <a:latin typeface="Roboto"/>
                <a:ea typeface="Roboto"/>
                <a:cs typeface="Roboto"/>
                <a:sym typeface="Roboto"/>
              </a:rPr>
              <a:t>Lorem ipsum </a:t>
            </a:r>
            <a:endParaRPr sz="1100">
              <a:solidFill>
                <a:srgbClr val="FFFFFF"/>
              </a:solidFill>
              <a:latin typeface="Roboto"/>
              <a:ea typeface="Roboto"/>
              <a:cs typeface="Roboto"/>
              <a:sym typeface="Roboto"/>
            </a:endParaRPr>
          </a:p>
          <a:p>
            <a:pPr indent="0" lvl="0" marL="0" rtl="0" algn="ctr">
              <a:lnSpc>
                <a:spcPct val="150000"/>
              </a:lnSpc>
              <a:spcBef>
                <a:spcPts val="0"/>
              </a:spcBef>
              <a:spcAft>
                <a:spcPts val="0"/>
              </a:spcAft>
              <a:buNone/>
            </a:pPr>
            <a:r>
              <a:rPr lang="en-US" sz="1100">
                <a:solidFill>
                  <a:srgbClr val="FFFFFF"/>
                </a:solidFill>
                <a:latin typeface="Roboto"/>
                <a:ea typeface="Roboto"/>
                <a:cs typeface="Roboto"/>
                <a:sym typeface="Roboto"/>
              </a:rPr>
              <a:t>Lorem ipsum </a:t>
            </a:r>
            <a:endParaRPr sz="1100">
              <a:solidFill>
                <a:srgbClr val="FFFFFF"/>
              </a:solidFill>
              <a:latin typeface="Roboto"/>
              <a:ea typeface="Roboto"/>
              <a:cs typeface="Roboto"/>
              <a:sym typeface="Roboto"/>
            </a:endParaRPr>
          </a:p>
          <a:p>
            <a:pPr indent="0" lvl="0" marL="0" rtl="0" algn="ctr">
              <a:lnSpc>
                <a:spcPct val="150000"/>
              </a:lnSpc>
              <a:spcBef>
                <a:spcPts val="0"/>
              </a:spcBef>
              <a:spcAft>
                <a:spcPts val="0"/>
              </a:spcAft>
              <a:buClr>
                <a:schemeClr val="dk1"/>
              </a:buClr>
              <a:buFont typeface="Arial"/>
              <a:buNone/>
            </a:pPr>
            <a:r>
              <a:rPr lang="en-US" sz="1100">
                <a:solidFill>
                  <a:srgbClr val="FFFFFF"/>
                </a:solidFill>
                <a:latin typeface="Roboto"/>
                <a:ea typeface="Roboto"/>
                <a:cs typeface="Roboto"/>
                <a:sym typeface="Roboto"/>
              </a:rPr>
              <a:t>Lorem ipsum </a:t>
            </a:r>
            <a:endParaRPr sz="1100">
              <a:solidFill>
                <a:srgbClr val="FFFFFF"/>
              </a:solidFill>
              <a:latin typeface="Roboto"/>
              <a:ea typeface="Roboto"/>
              <a:cs typeface="Roboto"/>
              <a:sym typeface="Roboto"/>
            </a:endParaRPr>
          </a:p>
          <a:p>
            <a:pPr indent="0" lvl="0" marL="0" rtl="0" algn="ctr">
              <a:lnSpc>
                <a:spcPct val="150000"/>
              </a:lnSpc>
              <a:spcBef>
                <a:spcPts val="0"/>
              </a:spcBef>
              <a:spcAft>
                <a:spcPts val="0"/>
              </a:spcAft>
              <a:buClr>
                <a:schemeClr val="dk1"/>
              </a:buClr>
              <a:buFont typeface="Arial"/>
              <a:buNone/>
            </a:pPr>
            <a:r>
              <a:rPr lang="en-US" sz="1100">
                <a:solidFill>
                  <a:srgbClr val="FFFFFF"/>
                </a:solidFill>
                <a:latin typeface="Roboto"/>
                <a:ea typeface="Roboto"/>
                <a:cs typeface="Roboto"/>
                <a:sym typeface="Roboto"/>
              </a:rPr>
              <a:t>Lorem ipsum </a:t>
            </a:r>
            <a:endParaRPr sz="1100">
              <a:solidFill>
                <a:srgbClr val="FFFFFF"/>
              </a:solidFill>
              <a:latin typeface="Roboto"/>
              <a:ea typeface="Roboto"/>
              <a:cs typeface="Roboto"/>
              <a:sym typeface="Roboto"/>
            </a:endParaRPr>
          </a:p>
          <a:p>
            <a:pPr indent="0" lvl="0" marL="0" rtl="0" algn="ctr">
              <a:lnSpc>
                <a:spcPct val="150000"/>
              </a:lnSpc>
              <a:spcBef>
                <a:spcPts val="0"/>
              </a:spcBef>
              <a:spcAft>
                <a:spcPts val="0"/>
              </a:spcAft>
              <a:buClr>
                <a:schemeClr val="dk1"/>
              </a:buClr>
              <a:buFont typeface="Arial"/>
              <a:buNone/>
            </a:pPr>
            <a:r>
              <a:rPr lang="en-US" sz="1100">
                <a:solidFill>
                  <a:srgbClr val="FFFFFF"/>
                </a:solidFill>
                <a:latin typeface="Roboto"/>
                <a:ea typeface="Roboto"/>
                <a:cs typeface="Roboto"/>
                <a:sym typeface="Roboto"/>
              </a:rPr>
              <a:t>Lorem ipsum </a:t>
            </a:r>
            <a:endParaRPr sz="1100">
              <a:solidFill>
                <a:srgbClr val="FFFFFF"/>
              </a:solidFill>
              <a:latin typeface="Roboto"/>
              <a:ea typeface="Roboto"/>
              <a:cs typeface="Roboto"/>
              <a:sym typeface="Roboto"/>
            </a:endParaRPr>
          </a:p>
          <a:p>
            <a:pPr indent="0" lvl="0" marL="0" rtl="0" algn="ctr">
              <a:lnSpc>
                <a:spcPct val="150000"/>
              </a:lnSpc>
              <a:spcBef>
                <a:spcPts val="0"/>
              </a:spcBef>
              <a:spcAft>
                <a:spcPts val="0"/>
              </a:spcAft>
              <a:buClr>
                <a:schemeClr val="dk1"/>
              </a:buClr>
              <a:buFont typeface="Arial"/>
              <a:buNone/>
            </a:pPr>
            <a:r>
              <a:rPr lang="en-US" sz="1100">
                <a:solidFill>
                  <a:srgbClr val="FFFFFF"/>
                </a:solidFill>
                <a:latin typeface="Roboto"/>
                <a:ea typeface="Roboto"/>
                <a:cs typeface="Roboto"/>
                <a:sym typeface="Roboto"/>
              </a:rPr>
              <a:t>Lorem ipsum </a:t>
            </a:r>
            <a:endParaRPr sz="1100">
              <a:solidFill>
                <a:srgbClr val="FFFFFF"/>
              </a:solidFill>
              <a:latin typeface="Roboto"/>
              <a:ea typeface="Roboto"/>
              <a:cs typeface="Roboto"/>
              <a:sym typeface="Roboto"/>
            </a:endParaRPr>
          </a:p>
          <a:p>
            <a:pPr indent="0" lvl="0" marL="0" rtl="0" algn="ctr">
              <a:lnSpc>
                <a:spcPct val="150000"/>
              </a:lnSpc>
              <a:spcBef>
                <a:spcPts val="0"/>
              </a:spcBef>
              <a:spcAft>
                <a:spcPts val="0"/>
              </a:spcAft>
              <a:buClr>
                <a:schemeClr val="dk1"/>
              </a:buClr>
              <a:buFont typeface="Arial"/>
              <a:buNone/>
            </a:pPr>
            <a:r>
              <a:rPr lang="en-US" sz="1100">
                <a:solidFill>
                  <a:srgbClr val="FFFFFF"/>
                </a:solidFill>
                <a:latin typeface="Roboto"/>
                <a:ea typeface="Roboto"/>
                <a:cs typeface="Roboto"/>
                <a:sym typeface="Roboto"/>
              </a:rPr>
              <a:t>Lorem ipsum </a:t>
            </a:r>
            <a:endParaRPr sz="1100">
              <a:solidFill>
                <a:srgbClr val="FFFFFF"/>
              </a:solidFill>
              <a:latin typeface="Roboto"/>
              <a:ea typeface="Roboto"/>
              <a:cs typeface="Roboto"/>
              <a:sym typeface="Roboto"/>
            </a:endParaRPr>
          </a:p>
          <a:p>
            <a:pPr indent="0" lvl="0" marL="0" rtl="0" algn="ctr">
              <a:lnSpc>
                <a:spcPct val="150000"/>
              </a:lnSpc>
              <a:spcBef>
                <a:spcPts val="0"/>
              </a:spcBef>
              <a:spcAft>
                <a:spcPts val="0"/>
              </a:spcAft>
              <a:buClr>
                <a:schemeClr val="dk1"/>
              </a:buClr>
              <a:buFont typeface="Arial"/>
              <a:buNone/>
            </a:pPr>
            <a:r>
              <a:rPr lang="en-US" sz="1100">
                <a:solidFill>
                  <a:srgbClr val="FFFFFF"/>
                </a:solidFill>
                <a:latin typeface="Roboto"/>
                <a:ea typeface="Roboto"/>
                <a:cs typeface="Roboto"/>
                <a:sym typeface="Roboto"/>
              </a:rPr>
              <a:t>Lorem ipsum </a:t>
            </a:r>
            <a:endParaRPr sz="1100">
              <a:solidFill>
                <a:srgbClr val="FFFFFF"/>
              </a:solidFill>
              <a:latin typeface="Roboto"/>
              <a:ea typeface="Roboto"/>
              <a:cs typeface="Roboto"/>
              <a:sym typeface="Roboto"/>
            </a:endParaRPr>
          </a:p>
          <a:p>
            <a:pPr indent="0" lvl="0" marL="0" marR="0" rtl="0" algn="l">
              <a:lnSpc>
                <a:spcPct val="150000"/>
              </a:lnSpc>
              <a:spcBef>
                <a:spcPts val="0"/>
              </a:spcBef>
              <a:spcAft>
                <a:spcPts val="0"/>
              </a:spcAft>
              <a:buNone/>
            </a:pPr>
            <a:r>
              <a:t/>
            </a:r>
            <a:endParaRPr sz="1100">
              <a:solidFill>
                <a:srgbClr val="7F7F7F"/>
              </a:solidFill>
              <a:latin typeface="Roboto"/>
              <a:ea typeface="Roboto"/>
              <a:cs typeface="Roboto"/>
              <a:sym typeface="Roboto"/>
            </a:endParaRPr>
          </a:p>
        </p:txBody>
      </p:sp>
      <p:sp>
        <p:nvSpPr>
          <p:cNvPr id="152" name="Google Shape;152;p30"/>
          <p:cNvSpPr txBox="1"/>
          <p:nvPr/>
        </p:nvSpPr>
        <p:spPr>
          <a:xfrm>
            <a:off x="4451787" y="3799050"/>
            <a:ext cx="36852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a:solidFill>
                  <a:srgbClr val="3F3F3F"/>
                </a:solidFill>
                <a:latin typeface="Roboto"/>
                <a:ea typeface="Roboto"/>
                <a:cs typeface="Roboto"/>
                <a:sym typeface="Roboto"/>
              </a:rPr>
              <a:t>Palabras claves</a:t>
            </a:r>
            <a:endParaRPr b="1" sz="1800">
              <a:solidFill>
                <a:srgbClr val="3F3F3F"/>
              </a:solidFill>
              <a:latin typeface="Roboto"/>
              <a:ea typeface="Roboto"/>
              <a:cs typeface="Roboto"/>
              <a:sym typeface="Roboto"/>
            </a:endParaRPr>
          </a:p>
        </p:txBody>
      </p:sp>
      <p:sp>
        <p:nvSpPr>
          <p:cNvPr id="153" name="Google Shape;153;p30"/>
          <p:cNvSpPr txBox="1"/>
          <p:nvPr/>
        </p:nvSpPr>
        <p:spPr>
          <a:xfrm rot="-1348903">
            <a:off x="1846313" y="3319979"/>
            <a:ext cx="957141" cy="307755"/>
          </a:xfrm>
          <a:prstGeom prst="rect">
            <a:avLst/>
          </a:prstGeom>
          <a:noFill/>
          <a:ln cap="flat" cmpd="sng" w="9525">
            <a:solidFill>
              <a:srgbClr val="FED6D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spcBef>
                <a:spcPts val="0"/>
              </a:spcBef>
              <a:spcAft>
                <a:spcPts val="0"/>
              </a:spcAft>
              <a:buNone/>
            </a:pPr>
            <a:r>
              <a:rPr b="1" lang="en-US">
                <a:solidFill>
                  <a:srgbClr val="FC8686"/>
                </a:solidFill>
                <a:latin typeface="Roboto"/>
                <a:ea typeface="Roboto"/>
                <a:cs typeface="Roboto"/>
                <a:sym typeface="Roboto"/>
              </a:rPr>
              <a:t>Problema</a:t>
            </a:r>
            <a:endParaRPr b="1" sz="1800">
              <a:solidFill>
                <a:srgbClr val="FC8686"/>
              </a:solidFill>
              <a:latin typeface="Roboto"/>
              <a:ea typeface="Roboto"/>
              <a:cs typeface="Roboto"/>
              <a:sym typeface="Roboto"/>
            </a:endParaRPr>
          </a:p>
        </p:txBody>
      </p:sp>
      <p:sp>
        <p:nvSpPr>
          <p:cNvPr id="154" name="Google Shape;154;p30"/>
          <p:cNvSpPr txBox="1"/>
          <p:nvPr/>
        </p:nvSpPr>
        <p:spPr>
          <a:xfrm rot="-1348903">
            <a:off x="8798730" y="3275129"/>
            <a:ext cx="957141" cy="307755"/>
          </a:xfrm>
          <a:prstGeom prst="rect">
            <a:avLst/>
          </a:prstGeom>
          <a:noFill/>
          <a:ln cap="flat" cmpd="sng" w="9525">
            <a:solidFill>
              <a:srgbClr val="FED6D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spcBef>
                <a:spcPts val="0"/>
              </a:spcBef>
              <a:spcAft>
                <a:spcPts val="0"/>
              </a:spcAft>
              <a:buNone/>
            </a:pPr>
            <a:r>
              <a:rPr b="1" lang="en-US">
                <a:solidFill>
                  <a:srgbClr val="FC8686"/>
                </a:solidFill>
                <a:latin typeface="Roboto"/>
                <a:ea typeface="Roboto"/>
                <a:cs typeface="Roboto"/>
                <a:sym typeface="Roboto"/>
              </a:rPr>
              <a:t>Solución</a:t>
            </a:r>
            <a:endParaRPr b="1" sz="1800">
              <a:solidFill>
                <a:srgbClr val="FC8686"/>
              </a:solidFill>
              <a:latin typeface="Roboto"/>
              <a:ea typeface="Roboto"/>
              <a:cs typeface="Roboto"/>
              <a:sym typeface="Roboto"/>
            </a:endParaRPr>
          </a:p>
        </p:txBody>
      </p:sp>
      <p:cxnSp>
        <p:nvCxnSpPr>
          <p:cNvPr id="155" name="Google Shape;155;p30"/>
          <p:cNvCxnSpPr/>
          <p:nvPr/>
        </p:nvCxnSpPr>
        <p:spPr>
          <a:xfrm>
            <a:off x="4181575" y="4000"/>
            <a:ext cx="0" cy="1732800"/>
          </a:xfrm>
          <a:prstGeom prst="straightConnector1">
            <a:avLst/>
          </a:prstGeom>
          <a:noFill/>
          <a:ln cap="flat" cmpd="sng" w="76200">
            <a:solidFill>
              <a:srgbClr val="FED6D6"/>
            </a:solidFill>
            <a:prstDash val="solid"/>
            <a:round/>
            <a:headEnd len="med" w="med" type="none"/>
            <a:tailEnd len="med" w="med" type="none"/>
          </a:ln>
        </p:spPr>
      </p:cxnSp>
      <p:cxnSp>
        <p:nvCxnSpPr>
          <p:cNvPr id="156" name="Google Shape;156;p30"/>
          <p:cNvCxnSpPr/>
          <p:nvPr/>
        </p:nvCxnSpPr>
        <p:spPr>
          <a:xfrm>
            <a:off x="2644000" y="6430825"/>
            <a:ext cx="7630800" cy="0"/>
          </a:xfrm>
          <a:prstGeom prst="straightConnector1">
            <a:avLst/>
          </a:prstGeom>
          <a:noFill/>
          <a:ln cap="flat" cmpd="sng" w="38100">
            <a:solidFill>
              <a:srgbClr val="FED6D6"/>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1"/>
          <p:cNvSpPr/>
          <p:nvPr/>
        </p:nvSpPr>
        <p:spPr>
          <a:xfrm>
            <a:off x="1224644" y="571500"/>
            <a:ext cx="5656942" cy="5715000"/>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a:ea typeface="Roboto"/>
              <a:cs typeface="Roboto"/>
              <a:sym typeface="Roboto"/>
            </a:endParaRPr>
          </a:p>
        </p:txBody>
      </p:sp>
      <p:sp>
        <p:nvSpPr>
          <p:cNvPr id="162" name="Google Shape;162;p31"/>
          <p:cNvSpPr txBox="1"/>
          <p:nvPr/>
        </p:nvSpPr>
        <p:spPr>
          <a:xfrm>
            <a:off x="3412670" y="2705725"/>
            <a:ext cx="3468915" cy="144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chemeClr val="lt1"/>
                </a:solidFill>
                <a:latin typeface="Exo"/>
                <a:ea typeface="Exo"/>
                <a:cs typeface="Exo"/>
                <a:sym typeface="Exo"/>
              </a:rPr>
              <a:t>JENNY SHALOM</a:t>
            </a:r>
            <a:endParaRPr b="1" sz="5400">
              <a:solidFill>
                <a:schemeClr val="lt1"/>
              </a:solidFill>
              <a:latin typeface="Exo"/>
              <a:ea typeface="Exo"/>
              <a:cs typeface="Exo"/>
              <a:sym typeface="Exo"/>
            </a:endParaRPr>
          </a:p>
        </p:txBody>
      </p:sp>
      <p:sp>
        <p:nvSpPr>
          <p:cNvPr id="163" name="Google Shape;163;p31"/>
          <p:cNvSpPr txBox="1"/>
          <p:nvPr/>
        </p:nvSpPr>
        <p:spPr>
          <a:xfrm>
            <a:off x="7199350" y="2762151"/>
            <a:ext cx="4575453" cy="1333698"/>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7F7F7F"/>
                </a:solidFill>
                <a:latin typeface="Roboto"/>
                <a:ea typeface="Roboto"/>
                <a:cs typeface="Roboto"/>
                <a:sym typeface="Roboto"/>
              </a:rPr>
              <a:t>Lorem ipsum dolor sit amet, consectetur adipiscing elit. Donec lectus turpis, consectetur ac porttitor vitae, fermentum eget turpis. Vivamus auctor eu dui pulvinar finibus. Quisque eget eros ullamcorper libero auctor fermentum. Integer pulvinar augue a arcu aliquet convallis. Mauris accumsan consequat posuere. Aenean ac laoreet felis. </a:t>
            </a:r>
            <a:endParaRPr sz="1100">
              <a:solidFill>
                <a:srgbClr val="7F7F7F"/>
              </a:solidFill>
              <a:latin typeface="Roboto"/>
              <a:ea typeface="Roboto"/>
              <a:cs typeface="Roboto"/>
              <a:sym typeface="Roboto"/>
            </a:endParaRPr>
          </a:p>
        </p:txBody>
      </p:sp>
      <p:sp>
        <p:nvSpPr>
          <p:cNvPr id="164" name="Google Shape;164;p31"/>
          <p:cNvSpPr txBox="1"/>
          <p:nvPr/>
        </p:nvSpPr>
        <p:spPr>
          <a:xfrm>
            <a:off x="3412669" y="4152275"/>
            <a:ext cx="245110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3F3F3F"/>
                </a:solidFill>
                <a:latin typeface="Roboto"/>
                <a:ea typeface="Roboto"/>
                <a:cs typeface="Roboto"/>
                <a:sym typeface="Roboto"/>
              </a:rPr>
              <a:t>GRAPHIC DESIGNER</a:t>
            </a:r>
            <a:endParaRPr b="1" sz="2400">
              <a:solidFill>
                <a:srgbClr val="3F3F3F"/>
              </a:solidFill>
              <a:latin typeface="Roboto"/>
              <a:ea typeface="Roboto"/>
              <a:cs typeface="Roboto"/>
              <a:sym typeface="Roboto"/>
            </a:endParaRPr>
          </a:p>
        </p:txBody>
      </p:sp>
      <p:sp>
        <p:nvSpPr>
          <p:cNvPr id="165" name="Google Shape;165;p31"/>
          <p:cNvSpPr txBox="1"/>
          <p:nvPr/>
        </p:nvSpPr>
        <p:spPr>
          <a:xfrm>
            <a:off x="-12" y="8"/>
            <a:ext cx="3983100" cy="19389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4000">
                <a:solidFill>
                  <a:srgbClr val="3F3F3F"/>
                </a:solidFill>
                <a:latin typeface="Exo"/>
                <a:ea typeface="Exo"/>
                <a:cs typeface="Exo"/>
                <a:sym typeface="Exo"/>
              </a:rPr>
              <a:t>BIOGRAFÍA</a:t>
            </a:r>
            <a:endParaRPr b="1" sz="4800">
              <a:solidFill>
                <a:srgbClr val="3F3F3F"/>
              </a:solidFill>
              <a:latin typeface="Exo"/>
              <a:ea typeface="Exo"/>
              <a:cs typeface="Exo"/>
              <a:sym typeface="Exo"/>
            </a:endParaRPr>
          </a:p>
        </p:txBody>
      </p:sp>
      <p:sp>
        <p:nvSpPr>
          <p:cNvPr id="166" name="Google Shape;166;p31"/>
          <p:cNvSpPr txBox="1"/>
          <p:nvPr/>
        </p:nvSpPr>
        <p:spPr>
          <a:xfrm>
            <a:off x="7264700" y="4903476"/>
            <a:ext cx="4575600" cy="13338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7F7F7F"/>
                </a:solidFill>
                <a:latin typeface="Roboto"/>
                <a:ea typeface="Roboto"/>
                <a:cs typeface="Roboto"/>
                <a:sym typeface="Roboto"/>
              </a:rPr>
              <a:t>Lorem ipsum dolor sit amet, consectetur adipiscing elit. Donec lectus turpis, consectetur ac porttitor vitae, fermentum eget turpis. Vivamus auctor eu dui pulvinar finibus. Quisque eget eros ullamcorper libero auctor fermentum. Integer pulvinar augue a arcu aliquet convallis. Mauris accumsan consequat posuere. Aenean ac laoreet felis. </a:t>
            </a:r>
            <a:endParaRPr sz="1100">
              <a:solidFill>
                <a:srgbClr val="7F7F7F"/>
              </a:solidFill>
              <a:latin typeface="Roboto"/>
              <a:ea typeface="Roboto"/>
              <a:cs typeface="Roboto"/>
              <a:sym typeface="Roboto"/>
            </a:endParaRPr>
          </a:p>
        </p:txBody>
      </p:sp>
      <p:sp>
        <p:nvSpPr>
          <p:cNvPr id="167" name="Google Shape;167;p31"/>
          <p:cNvSpPr txBox="1"/>
          <p:nvPr/>
        </p:nvSpPr>
        <p:spPr>
          <a:xfrm rot="-1348903">
            <a:off x="6980213" y="2313479"/>
            <a:ext cx="957141" cy="307755"/>
          </a:xfrm>
          <a:prstGeom prst="rect">
            <a:avLst/>
          </a:prstGeom>
          <a:noFill/>
          <a:ln cap="flat" cmpd="sng" w="9525">
            <a:solidFill>
              <a:srgbClr val="FED6D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spcBef>
                <a:spcPts val="0"/>
              </a:spcBef>
              <a:spcAft>
                <a:spcPts val="0"/>
              </a:spcAft>
              <a:buNone/>
            </a:pPr>
            <a:r>
              <a:rPr b="1" lang="en-US">
                <a:solidFill>
                  <a:srgbClr val="FC8686"/>
                </a:solidFill>
                <a:latin typeface="Roboto"/>
                <a:ea typeface="Roboto"/>
                <a:cs typeface="Roboto"/>
                <a:sym typeface="Roboto"/>
              </a:rPr>
              <a:t>Problema</a:t>
            </a:r>
            <a:endParaRPr b="1" sz="1800">
              <a:solidFill>
                <a:srgbClr val="FC8686"/>
              </a:solidFill>
              <a:latin typeface="Roboto"/>
              <a:ea typeface="Roboto"/>
              <a:cs typeface="Roboto"/>
              <a:sym typeface="Roboto"/>
            </a:endParaRPr>
          </a:p>
        </p:txBody>
      </p:sp>
      <p:sp>
        <p:nvSpPr>
          <p:cNvPr id="168" name="Google Shape;168;p31"/>
          <p:cNvSpPr txBox="1"/>
          <p:nvPr/>
        </p:nvSpPr>
        <p:spPr>
          <a:xfrm rot="-1348903">
            <a:off x="6980205" y="4487867"/>
            <a:ext cx="957141" cy="307755"/>
          </a:xfrm>
          <a:prstGeom prst="rect">
            <a:avLst/>
          </a:prstGeom>
          <a:noFill/>
          <a:ln cap="flat" cmpd="sng" w="9525">
            <a:solidFill>
              <a:srgbClr val="FED6D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spcBef>
                <a:spcPts val="0"/>
              </a:spcBef>
              <a:spcAft>
                <a:spcPts val="0"/>
              </a:spcAft>
              <a:buNone/>
            </a:pPr>
            <a:r>
              <a:rPr b="1" lang="en-US">
                <a:solidFill>
                  <a:srgbClr val="FC8686"/>
                </a:solidFill>
                <a:latin typeface="Roboto"/>
                <a:ea typeface="Roboto"/>
                <a:cs typeface="Roboto"/>
                <a:sym typeface="Roboto"/>
              </a:rPr>
              <a:t>Solución</a:t>
            </a:r>
            <a:endParaRPr b="1" sz="1800">
              <a:solidFill>
                <a:srgbClr val="FC8686"/>
              </a:solidFill>
              <a:latin typeface="Roboto"/>
              <a:ea typeface="Roboto"/>
              <a:cs typeface="Roboto"/>
              <a:sym typeface="Roboto"/>
            </a:endParaRPr>
          </a:p>
        </p:txBody>
      </p:sp>
      <p:cxnSp>
        <p:nvCxnSpPr>
          <p:cNvPr id="169" name="Google Shape;169;p31"/>
          <p:cNvCxnSpPr/>
          <p:nvPr/>
        </p:nvCxnSpPr>
        <p:spPr>
          <a:xfrm>
            <a:off x="4181575" y="4000"/>
            <a:ext cx="0" cy="1732800"/>
          </a:xfrm>
          <a:prstGeom prst="straightConnector1">
            <a:avLst/>
          </a:prstGeom>
          <a:noFill/>
          <a:ln cap="flat" cmpd="sng" w="76200">
            <a:solidFill>
              <a:srgbClr val="FED6D6"/>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2"/>
          <p:cNvSpPr/>
          <p:nvPr/>
        </p:nvSpPr>
        <p:spPr>
          <a:xfrm>
            <a:off x="4138386" y="2445658"/>
            <a:ext cx="4412400" cy="4412400"/>
          </a:xfrm>
          <a:prstGeom prst="rect">
            <a:avLst/>
          </a:prstGeom>
          <a:solidFill>
            <a:schemeClr val="accent1">
              <a:alpha val="4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a:ea typeface="Roboto"/>
              <a:cs typeface="Roboto"/>
              <a:sym typeface="Roboto"/>
            </a:endParaRPr>
          </a:p>
        </p:txBody>
      </p:sp>
      <p:sp>
        <p:nvSpPr>
          <p:cNvPr id="175" name="Google Shape;175;p32"/>
          <p:cNvSpPr txBox="1"/>
          <p:nvPr/>
        </p:nvSpPr>
        <p:spPr>
          <a:xfrm>
            <a:off x="-12" y="8"/>
            <a:ext cx="3983100" cy="19389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4000">
                <a:solidFill>
                  <a:srgbClr val="3F3F3F"/>
                </a:solidFill>
                <a:latin typeface="Exo"/>
                <a:ea typeface="Exo"/>
                <a:cs typeface="Exo"/>
                <a:sym typeface="Exo"/>
              </a:rPr>
              <a:t>LOGOTIPO</a:t>
            </a:r>
            <a:endParaRPr b="1" sz="4800">
              <a:solidFill>
                <a:srgbClr val="3F3F3F"/>
              </a:solidFill>
              <a:latin typeface="Exo"/>
              <a:ea typeface="Exo"/>
              <a:cs typeface="Exo"/>
              <a:sym typeface="Exo"/>
            </a:endParaRPr>
          </a:p>
        </p:txBody>
      </p:sp>
      <p:sp>
        <p:nvSpPr>
          <p:cNvPr id="176" name="Google Shape;176;p32"/>
          <p:cNvSpPr txBox="1"/>
          <p:nvPr/>
        </p:nvSpPr>
        <p:spPr>
          <a:xfrm>
            <a:off x="228525" y="3757675"/>
            <a:ext cx="36852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a:solidFill>
                  <a:srgbClr val="3F3F3F"/>
                </a:solidFill>
                <a:latin typeface="Roboto"/>
                <a:ea typeface="Roboto"/>
                <a:cs typeface="Roboto"/>
                <a:sym typeface="Roboto"/>
              </a:rPr>
              <a:t>SÍMBOLO</a:t>
            </a:r>
            <a:endParaRPr b="1" sz="1800">
              <a:solidFill>
                <a:srgbClr val="3F3F3F"/>
              </a:solidFill>
              <a:latin typeface="Roboto"/>
              <a:ea typeface="Roboto"/>
              <a:cs typeface="Roboto"/>
              <a:sym typeface="Roboto"/>
            </a:endParaRPr>
          </a:p>
        </p:txBody>
      </p:sp>
      <p:sp>
        <p:nvSpPr>
          <p:cNvPr id="177" name="Google Shape;177;p32"/>
          <p:cNvSpPr txBox="1"/>
          <p:nvPr/>
        </p:nvSpPr>
        <p:spPr>
          <a:xfrm>
            <a:off x="8751325" y="3730763"/>
            <a:ext cx="3685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a:solidFill>
                  <a:srgbClr val="3F3F3F"/>
                </a:solidFill>
                <a:latin typeface="Roboto"/>
                <a:ea typeface="Roboto"/>
                <a:cs typeface="Roboto"/>
                <a:sym typeface="Roboto"/>
              </a:rPr>
              <a:t>COLORES</a:t>
            </a:r>
            <a:endParaRPr b="1" sz="1800">
              <a:solidFill>
                <a:srgbClr val="3F3F3F"/>
              </a:solidFill>
              <a:latin typeface="Roboto"/>
              <a:ea typeface="Roboto"/>
              <a:cs typeface="Roboto"/>
              <a:sym typeface="Roboto"/>
            </a:endParaRPr>
          </a:p>
        </p:txBody>
      </p:sp>
      <p:sp>
        <p:nvSpPr>
          <p:cNvPr id="178" name="Google Shape;178;p32"/>
          <p:cNvSpPr txBox="1"/>
          <p:nvPr/>
        </p:nvSpPr>
        <p:spPr>
          <a:xfrm>
            <a:off x="4451787" y="3799050"/>
            <a:ext cx="36852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a:solidFill>
                  <a:srgbClr val="3F3F3F"/>
                </a:solidFill>
                <a:latin typeface="Roboto"/>
                <a:ea typeface="Roboto"/>
                <a:cs typeface="Roboto"/>
                <a:sym typeface="Roboto"/>
              </a:rPr>
              <a:t>TIPOGRAFÍA</a:t>
            </a:r>
            <a:endParaRPr b="1" sz="1800">
              <a:solidFill>
                <a:srgbClr val="3F3F3F"/>
              </a:solidFill>
              <a:latin typeface="Roboto"/>
              <a:ea typeface="Roboto"/>
              <a:cs typeface="Roboto"/>
              <a:sym typeface="Roboto"/>
            </a:endParaRPr>
          </a:p>
        </p:txBody>
      </p:sp>
      <p:pic>
        <p:nvPicPr>
          <p:cNvPr id="179" name="Google Shape;179;p32"/>
          <p:cNvPicPr preferRelativeResize="0"/>
          <p:nvPr>
            <p:ph idx="2" type="pic"/>
          </p:nvPr>
        </p:nvPicPr>
        <p:blipFill rotWithShape="1">
          <a:blip r:embed="rId3">
            <a:alphaModFix/>
          </a:blip>
          <a:srcRect b="0" l="21875" r="21875" t="0"/>
          <a:stretch/>
        </p:blipFill>
        <p:spPr>
          <a:xfrm>
            <a:off x="8171850" y="147975"/>
            <a:ext cx="3544800" cy="3544800"/>
          </a:xfrm>
          <a:prstGeom prst="rect">
            <a:avLst/>
          </a:prstGeom>
          <a:solidFill>
            <a:schemeClr val="lt1"/>
          </a:solidFill>
          <a:ln>
            <a:noFill/>
          </a:ln>
        </p:spPr>
      </p:pic>
      <p:sp>
        <p:nvSpPr>
          <p:cNvPr id="180" name="Google Shape;180;p32"/>
          <p:cNvSpPr txBox="1"/>
          <p:nvPr/>
        </p:nvSpPr>
        <p:spPr>
          <a:xfrm>
            <a:off x="863092" y="4161093"/>
            <a:ext cx="3126900" cy="2095500"/>
          </a:xfrm>
          <a:prstGeom prst="rect">
            <a:avLst/>
          </a:prstGeom>
          <a:noFill/>
          <a:ln>
            <a:noFill/>
          </a:ln>
        </p:spPr>
        <p:txBody>
          <a:bodyPr anchorCtr="0" anchor="t" bIns="45700" lIns="91425" spcFirstLastPara="1" rIns="91425" wrap="square" tIns="45700">
            <a:noAutofit/>
          </a:bodyPr>
          <a:lstStyle/>
          <a:p>
            <a:pPr indent="0" lvl="0" marL="0" marR="0" rtl="0" algn="r">
              <a:lnSpc>
                <a:spcPct val="150000"/>
              </a:lnSpc>
              <a:spcBef>
                <a:spcPts val="0"/>
              </a:spcBef>
              <a:spcAft>
                <a:spcPts val="0"/>
              </a:spcAft>
              <a:buNone/>
            </a:pPr>
            <a:r>
              <a:rPr lang="en-US" sz="1100">
                <a:solidFill>
                  <a:srgbClr val="7F7F7F"/>
                </a:solidFill>
                <a:latin typeface="Roboto"/>
                <a:ea typeface="Roboto"/>
                <a:cs typeface="Roboto"/>
                <a:sym typeface="Roboto"/>
              </a:rPr>
              <a:t>Lorem ipsum dolor sit amet, consectetur adipiscing elit. Donec lectus turpis, </a:t>
            </a:r>
            <a:endParaRPr sz="1100">
              <a:solidFill>
                <a:srgbClr val="7F7F7F"/>
              </a:solidFill>
              <a:latin typeface="Roboto"/>
              <a:ea typeface="Roboto"/>
              <a:cs typeface="Roboto"/>
              <a:sym typeface="Roboto"/>
            </a:endParaRPr>
          </a:p>
          <a:p>
            <a:pPr indent="0" lvl="0" marL="0" marR="0" rtl="0" algn="r">
              <a:lnSpc>
                <a:spcPct val="150000"/>
              </a:lnSpc>
              <a:spcBef>
                <a:spcPts val="0"/>
              </a:spcBef>
              <a:spcAft>
                <a:spcPts val="0"/>
              </a:spcAft>
              <a:buNone/>
            </a:pPr>
            <a:r>
              <a:t/>
            </a:r>
            <a:endParaRPr sz="1100">
              <a:solidFill>
                <a:srgbClr val="7F7F7F"/>
              </a:solidFill>
              <a:latin typeface="Roboto"/>
              <a:ea typeface="Roboto"/>
              <a:cs typeface="Roboto"/>
              <a:sym typeface="Roboto"/>
            </a:endParaRPr>
          </a:p>
          <a:p>
            <a:pPr indent="0" lvl="0" marL="0" marR="0" rtl="0" algn="r">
              <a:lnSpc>
                <a:spcPct val="150000"/>
              </a:lnSpc>
              <a:spcBef>
                <a:spcPts val="0"/>
              </a:spcBef>
              <a:spcAft>
                <a:spcPts val="0"/>
              </a:spcAft>
              <a:buNone/>
            </a:pPr>
            <a:r>
              <a:t/>
            </a:r>
            <a:endParaRPr sz="1100">
              <a:solidFill>
                <a:srgbClr val="7F7F7F"/>
              </a:solidFill>
              <a:latin typeface="Roboto"/>
              <a:ea typeface="Roboto"/>
              <a:cs typeface="Roboto"/>
              <a:sym typeface="Roboto"/>
            </a:endParaRPr>
          </a:p>
          <a:p>
            <a:pPr indent="0" lvl="0" marL="0" rtl="0" algn="r">
              <a:lnSpc>
                <a:spcPct val="150000"/>
              </a:lnSpc>
              <a:spcBef>
                <a:spcPts val="0"/>
              </a:spcBef>
              <a:spcAft>
                <a:spcPts val="0"/>
              </a:spcAft>
              <a:buClr>
                <a:schemeClr val="dk1"/>
              </a:buClr>
              <a:buFont typeface="Arial"/>
              <a:buNone/>
            </a:pPr>
            <a:r>
              <a:rPr lang="en-US" sz="1100">
                <a:solidFill>
                  <a:srgbClr val="7F7F7F"/>
                </a:solidFill>
                <a:latin typeface="Roboto"/>
                <a:ea typeface="Roboto"/>
                <a:cs typeface="Roboto"/>
                <a:sym typeface="Roboto"/>
              </a:rPr>
              <a:t>Lorem ipsum dolor sit amet, consectetur adipiscing elit. Donec lectus turpis,</a:t>
            </a:r>
            <a:endParaRPr sz="1100">
              <a:solidFill>
                <a:srgbClr val="7F7F7F"/>
              </a:solidFill>
              <a:latin typeface="Roboto"/>
              <a:ea typeface="Roboto"/>
              <a:cs typeface="Roboto"/>
              <a:sym typeface="Roboto"/>
            </a:endParaRPr>
          </a:p>
          <a:p>
            <a:pPr indent="0" lvl="0" marL="0" marR="0" rtl="0" algn="r">
              <a:lnSpc>
                <a:spcPct val="150000"/>
              </a:lnSpc>
              <a:spcBef>
                <a:spcPts val="0"/>
              </a:spcBef>
              <a:spcAft>
                <a:spcPts val="0"/>
              </a:spcAft>
              <a:buNone/>
            </a:pPr>
            <a:r>
              <a:t/>
            </a:r>
            <a:endParaRPr sz="1100">
              <a:solidFill>
                <a:srgbClr val="7F7F7F"/>
              </a:solidFill>
              <a:latin typeface="Roboto"/>
              <a:ea typeface="Roboto"/>
              <a:cs typeface="Roboto"/>
              <a:sym typeface="Roboto"/>
            </a:endParaRPr>
          </a:p>
          <a:p>
            <a:pPr indent="0" lvl="0" marL="0" marR="0" rtl="0" algn="r">
              <a:lnSpc>
                <a:spcPct val="150000"/>
              </a:lnSpc>
              <a:spcBef>
                <a:spcPts val="0"/>
              </a:spcBef>
              <a:spcAft>
                <a:spcPts val="0"/>
              </a:spcAft>
              <a:buNone/>
            </a:pPr>
            <a:r>
              <a:t/>
            </a:r>
            <a:endParaRPr sz="1100">
              <a:solidFill>
                <a:srgbClr val="7F7F7F"/>
              </a:solidFill>
              <a:latin typeface="Roboto"/>
              <a:ea typeface="Roboto"/>
              <a:cs typeface="Roboto"/>
              <a:sym typeface="Roboto"/>
            </a:endParaRPr>
          </a:p>
          <a:p>
            <a:pPr indent="0" lvl="0" marL="0" marR="0" rtl="0" algn="r">
              <a:lnSpc>
                <a:spcPct val="150000"/>
              </a:lnSpc>
              <a:spcBef>
                <a:spcPts val="0"/>
              </a:spcBef>
              <a:spcAft>
                <a:spcPts val="0"/>
              </a:spcAft>
              <a:buNone/>
            </a:pPr>
            <a:r>
              <a:t/>
            </a:r>
            <a:endParaRPr sz="1100">
              <a:solidFill>
                <a:srgbClr val="7F7F7F"/>
              </a:solidFill>
              <a:latin typeface="Roboto"/>
              <a:ea typeface="Roboto"/>
              <a:cs typeface="Roboto"/>
              <a:sym typeface="Roboto"/>
            </a:endParaRPr>
          </a:p>
          <a:p>
            <a:pPr indent="0" lvl="0" marL="0" rtl="0" algn="l">
              <a:lnSpc>
                <a:spcPct val="150000"/>
              </a:lnSpc>
              <a:spcBef>
                <a:spcPts val="0"/>
              </a:spcBef>
              <a:spcAft>
                <a:spcPts val="0"/>
              </a:spcAft>
              <a:buClr>
                <a:schemeClr val="dk1"/>
              </a:buClr>
              <a:buFont typeface="Arial"/>
              <a:buNone/>
            </a:pPr>
            <a:r>
              <a:rPr lang="en-US" sz="1100">
                <a:solidFill>
                  <a:srgbClr val="FFFFFF"/>
                </a:solidFill>
                <a:latin typeface="Roboto"/>
                <a:ea typeface="Roboto"/>
                <a:cs typeface="Roboto"/>
                <a:sym typeface="Roboto"/>
              </a:rPr>
              <a:t>Lorem ipsum dolor sit amet, consectetur adipiscing elit. Donec lectus tu</a:t>
            </a:r>
            <a:endParaRPr sz="1100">
              <a:solidFill>
                <a:srgbClr val="7F7F7F"/>
              </a:solidFill>
              <a:latin typeface="Roboto"/>
              <a:ea typeface="Roboto"/>
              <a:cs typeface="Roboto"/>
              <a:sym typeface="Roboto"/>
            </a:endParaRPr>
          </a:p>
        </p:txBody>
      </p:sp>
      <p:sp>
        <p:nvSpPr>
          <p:cNvPr id="181" name="Google Shape;181;p32"/>
          <p:cNvSpPr txBox="1"/>
          <p:nvPr/>
        </p:nvSpPr>
        <p:spPr>
          <a:xfrm>
            <a:off x="8776292" y="4134180"/>
            <a:ext cx="3126900" cy="2095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7F7F7F"/>
                </a:solidFill>
                <a:latin typeface="Roboto"/>
                <a:ea typeface="Roboto"/>
                <a:cs typeface="Roboto"/>
                <a:sym typeface="Roboto"/>
              </a:rPr>
              <a:t>Lorem ipsum dolor sit amet, consectetur adipiscing elit. Donec lectus turpis.</a:t>
            </a:r>
            <a:endParaRPr sz="1100">
              <a:solidFill>
                <a:srgbClr val="7F7F7F"/>
              </a:solidFill>
              <a:latin typeface="Roboto"/>
              <a:ea typeface="Roboto"/>
              <a:cs typeface="Roboto"/>
              <a:sym typeface="Roboto"/>
            </a:endParaRPr>
          </a:p>
          <a:p>
            <a:pPr indent="0" lvl="0" marL="0" marR="0" rtl="0" algn="l">
              <a:lnSpc>
                <a:spcPct val="150000"/>
              </a:lnSpc>
              <a:spcBef>
                <a:spcPts val="0"/>
              </a:spcBef>
              <a:spcAft>
                <a:spcPts val="0"/>
              </a:spcAft>
              <a:buNone/>
            </a:pPr>
            <a:r>
              <a:t/>
            </a:r>
            <a:endParaRPr sz="1100">
              <a:solidFill>
                <a:srgbClr val="7F7F7F"/>
              </a:solidFill>
              <a:latin typeface="Roboto"/>
              <a:ea typeface="Roboto"/>
              <a:cs typeface="Roboto"/>
              <a:sym typeface="Roboto"/>
            </a:endParaRPr>
          </a:p>
          <a:p>
            <a:pPr indent="0" lvl="0" marL="0" marR="0" rtl="0" algn="l">
              <a:lnSpc>
                <a:spcPct val="150000"/>
              </a:lnSpc>
              <a:spcBef>
                <a:spcPts val="0"/>
              </a:spcBef>
              <a:spcAft>
                <a:spcPts val="0"/>
              </a:spcAft>
              <a:buNone/>
            </a:pPr>
            <a:r>
              <a:t/>
            </a:r>
            <a:endParaRPr sz="1100">
              <a:solidFill>
                <a:srgbClr val="7F7F7F"/>
              </a:solidFill>
              <a:latin typeface="Roboto"/>
              <a:ea typeface="Roboto"/>
              <a:cs typeface="Roboto"/>
              <a:sym typeface="Roboto"/>
            </a:endParaRPr>
          </a:p>
          <a:p>
            <a:pPr indent="0" lvl="0" marL="0" rtl="0" algn="l">
              <a:lnSpc>
                <a:spcPct val="150000"/>
              </a:lnSpc>
              <a:spcBef>
                <a:spcPts val="0"/>
              </a:spcBef>
              <a:spcAft>
                <a:spcPts val="0"/>
              </a:spcAft>
              <a:buClr>
                <a:schemeClr val="dk1"/>
              </a:buClr>
              <a:buFont typeface="Arial"/>
              <a:buNone/>
            </a:pPr>
            <a:r>
              <a:rPr lang="en-US" sz="1100">
                <a:solidFill>
                  <a:srgbClr val="7F7F7F"/>
                </a:solidFill>
                <a:latin typeface="Roboto"/>
                <a:ea typeface="Roboto"/>
                <a:cs typeface="Roboto"/>
                <a:sym typeface="Roboto"/>
              </a:rPr>
              <a:t>Lorem ipsum dolor sit amet, consectetur adipiscing elit. Donec lectus turpis.</a:t>
            </a:r>
            <a:endParaRPr sz="1100">
              <a:solidFill>
                <a:srgbClr val="7F7F7F"/>
              </a:solidFill>
              <a:latin typeface="Roboto"/>
              <a:ea typeface="Roboto"/>
              <a:cs typeface="Roboto"/>
              <a:sym typeface="Roboto"/>
            </a:endParaRPr>
          </a:p>
        </p:txBody>
      </p:sp>
      <p:sp>
        <p:nvSpPr>
          <p:cNvPr id="182" name="Google Shape;182;p32"/>
          <p:cNvSpPr txBox="1"/>
          <p:nvPr/>
        </p:nvSpPr>
        <p:spPr>
          <a:xfrm>
            <a:off x="4451774" y="4202475"/>
            <a:ext cx="3761400" cy="20955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US" sz="1100">
                <a:solidFill>
                  <a:srgbClr val="FFFFFF"/>
                </a:solidFill>
                <a:latin typeface="Roboto"/>
                <a:ea typeface="Roboto"/>
                <a:cs typeface="Roboto"/>
                <a:sym typeface="Roboto"/>
              </a:rPr>
              <a:t>Lorem ipsum dolor sit amet, consectetur adipiscing elit. Donec lectus turpis.Lorem ipsum dolor sit amet, </a:t>
            </a:r>
            <a:endParaRPr sz="1100">
              <a:solidFill>
                <a:srgbClr val="FFFFFF"/>
              </a:solidFill>
              <a:latin typeface="Roboto"/>
              <a:ea typeface="Roboto"/>
              <a:cs typeface="Roboto"/>
              <a:sym typeface="Roboto"/>
            </a:endParaRPr>
          </a:p>
          <a:p>
            <a:pPr indent="0" lvl="0" marL="0" rtl="0" algn="l">
              <a:lnSpc>
                <a:spcPct val="150000"/>
              </a:lnSpc>
              <a:spcBef>
                <a:spcPts val="0"/>
              </a:spcBef>
              <a:spcAft>
                <a:spcPts val="0"/>
              </a:spcAft>
              <a:buNone/>
            </a:pPr>
            <a:r>
              <a:t/>
            </a:r>
            <a:endParaRPr sz="1100">
              <a:solidFill>
                <a:srgbClr val="FFFFFF"/>
              </a:solidFill>
              <a:latin typeface="Roboto"/>
              <a:ea typeface="Roboto"/>
              <a:cs typeface="Roboto"/>
              <a:sym typeface="Roboto"/>
            </a:endParaRPr>
          </a:p>
          <a:p>
            <a:pPr indent="0" lvl="0" marL="0" rtl="0" algn="l">
              <a:lnSpc>
                <a:spcPct val="150000"/>
              </a:lnSpc>
              <a:spcBef>
                <a:spcPts val="0"/>
              </a:spcBef>
              <a:spcAft>
                <a:spcPts val="0"/>
              </a:spcAft>
              <a:buNone/>
            </a:pPr>
            <a:r>
              <a:t/>
            </a:r>
            <a:endParaRPr sz="1100">
              <a:solidFill>
                <a:srgbClr val="FFFFFF"/>
              </a:solidFill>
              <a:latin typeface="Roboto"/>
              <a:ea typeface="Roboto"/>
              <a:cs typeface="Roboto"/>
              <a:sym typeface="Roboto"/>
            </a:endParaRPr>
          </a:p>
          <a:p>
            <a:pPr indent="0" lvl="0" marL="0" rtl="0" algn="l">
              <a:lnSpc>
                <a:spcPct val="150000"/>
              </a:lnSpc>
              <a:spcBef>
                <a:spcPts val="0"/>
              </a:spcBef>
              <a:spcAft>
                <a:spcPts val="0"/>
              </a:spcAft>
              <a:buNone/>
            </a:pPr>
            <a:r>
              <a:rPr lang="en-US" sz="1100">
                <a:solidFill>
                  <a:srgbClr val="FFFFFF"/>
                </a:solidFill>
                <a:latin typeface="Roboto"/>
                <a:ea typeface="Roboto"/>
                <a:cs typeface="Roboto"/>
                <a:sym typeface="Roboto"/>
              </a:rPr>
              <a:t>Lorem ipsum dolor sit amet, consectetur adipiscing elit. Donec lectus turpis.Lorem ipsum dolor sit amet, </a:t>
            </a:r>
            <a:endParaRPr sz="1100">
              <a:solidFill>
                <a:srgbClr val="FFFFFF"/>
              </a:solidFill>
              <a:latin typeface="Roboto"/>
              <a:ea typeface="Roboto"/>
              <a:cs typeface="Roboto"/>
              <a:sym typeface="Roboto"/>
            </a:endParaRPr>
          </a:p>
          <a:p>
            <a:pPr indent="0" lvl="0" marL="0" marR="0" rtl="0" algn="l">
              <a:lnSpc>
                <a:spcPct val="150000"/>
              </a:lnSpc>
              <a:spcBef>
                <a:spcPts val="0"/>
              </a:spcBef>
              <a:spcAft>
                <a:spcPts val="0"/>
              </a:spcAft>
              <a:buNone/>
            </a:pPr>
            <a:r>
              <a:t/>
            </a:r>
            <a:endParaRPr sz="1100">
              <a:solidFill>
                <a:srgbClr val="7F7F7F"/>
              </a:solidFill>
              <a:latin typeface="Roboto"/>
              <a:ea typeface="Roboto"/>
              <a:cs typeface="Roboto"/>
              <a:sym typeface="Roboto"/>
            </a:endParaRPr>
          </a:p>
        </p:txBody>
      </p:sp>
      <p:cxnSp>
        <p:nvCxnSpPr>
          <p:cNvPr id="183" name="Google Shape;183;p32"/>
          <p:cNvCxnSpPr/>
          <p:nvPr/>
        </p:nvCxnSpPr>
        <p:spPr>
          <a:xfrm>
            <a:off x="2663250" y="4747450"/>
            <a:ext cx="0" cy="304500"/>
          </a:xfrm>
          <a:prstGeom prst="straightConnector1">
            <a:avLst/>
          </a:prstGeom>
          <a:noFill/>
          <a:ln cap="flat" cmpd="sng" w="9525">
            <a:solidFill>
              <a:srgbClr val="FC8686"/>
            </a:solidFill>
            <a:prstDash val="solid"/>
            <a:round/>
            <a:headEnd len="med" w="med" type="none"/>
            <a:tailEnd len="med" w="med" type="triangle"/>
          </a:ln>
        </p:spPr>
      </p:cxnSp>
      <p:cxnSp>
        <p:nvCxnSpPr>
          <p:cNvPr id="184" name="Google Shape;184;p32"/>
          <p:cNvCxnSpPr/>
          <p:nvPr/>
        </p:nvCxnSpPr>
        <p:spPr>
          <a:xfrm>
            <a:off x="10030475" y="4747450"/>
            <a:ext cx="0" cy="304500"/>
          </a:xfrm>
          <a:prstGeom prst="straightConnector1">
            <a:avLst/>
          </a:prstGeom>
          <a:noFill/>
          <a:ln cap="flat" cmpd="sng" w="9525">
            <a:solidFill>
              <a:srgbClr val="FC8686"/>
            </a:solidFill>
            <a:prstDash val="solid"/>
            <a:round/>
            <a:headEnd len="med" w="med" type="none"/>
            <a:tailEnd len="med" w="med" type="triangle"/>
          </a:ln>
        </p:spPr>
      </p:cxnSp>
      <p:cxnSp>
        <p:nvCxnSpPr>
          <p:cNvPr id="185" name="Google Shape;185;p32"/>
          <p:cNvCxnSpPr/>
          <p:nvPr/>
        </p:nvCxnSpPr>
        <p:spPr>
          <a:xfrm>
            <a:off x="6294375" y="4775875"/>
            <a:ext cx="0" cy="304500"/>
          </a:xfrm>
          <a:prstGeom prst="straightConnector1">
            <a:avLst/>
          </a:prstGeom>
          <a:noFill/>
          <a:ln cap="flat" cmpd="sng" w="9525">
            <a:solidFill>
              <a:srgbClr val="000000"/>
            </a:solidFill>
            <a:prstDash val="solid"/>
            <a:round/>
            <a:headEnd len="med" w="med" type="none"/>
            <a:tailEnd len="med" w="med" type="triangle"/>
          </a:ln>
        </p:spPr>
      </p:cxnSp>
      <p:sp>
        <p:nvSpPr>
          <p:cNvPr id="186" name="Google Shape;186;p32"/>
          <p:cNvSpPr txBox="1"/>
          <p:nvPr/>
        </p:nvSpPr>
        <p:spPr>
          <a:xfrm rot="-1348903">
            <a:off x="201438" y="4209904"/>
            <a:ext cx="957141" cy="307755"/>
          </a:xfrm>
          <a:prstGeom prst="rect">
            <a:avLst/>
          </a:prstGeom>
          <a:noFill/>
          <a:ln cap="flat" cmpd="sng" w="9525">
            <a:solidFill>
              <a:srgbClr val="FED6D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spcBef>
                <a:spcPts val="0"/>
              </a:spcBef>
              <a:spcAft>
                <a:spcPts val="0"/>
              </a:spcAft>
              <a:buNone/>
            </a:pPr>
            <a:r>
              <a:rPr b="1" lang="en-US">
                <a:solidFill>
                  <a:srgbClr val="FC8686"/>
                </a:solidFill>
                <a:latin typeface="Roboto"/>
                <a:ea typeface="Roboto"/>
                <a:cs typeface="Roboto"/>
                <a:sym typeface="Roboto"/>
              </a:rPr>
              <a:t>Problema</a:t>
            </a:r>
            <a:endParaRPr b="1" sz="1800">
              <a:solidFill>
                <a:srgbClr val="FC8686"/>
              </a:solidFill>
              <a:latin typeface="Roboto"/>
              <a:ea typeface="Roboto"/>
              <a:cs typeface="Roboto"/>
              <a:sym typeface="Roboto"/>
            </a:endParaRPr>
          </a:p>
        </p:txBody>
      </p:sp>
      <p:sp>
        <p:nvSpPr>
          <p:cNvPr id="187" name="Google Shape;187;p32"/>
          <p:cNvSpPr txBox="1"/>
          <p:nvPr/>
        </p:nvSpPr>
        <p:spPr>
          <a:xfrm rot="-1348903">
            <a:off x="201430" y="5303154"/>
            <a:ext cx="957141" cy="307755"/>
          </a:xfrm>
          <a:prstGeom prst="rect">
            <a:avLst/>
          </a:prstGeom>
          <a:noFill/>
          <a:ln cap="flat" cmpd="sng" w="9525">
            <a:solidFill>
              <a:srgbClr val="FED6D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spcBef>
                <a:spcPts val="0"/>
              </a:spcBef>
              <a:spcAft>
                <a:spcPts val="0"/>
              </a:spcAft>
              <a:buNone/>
            </a:pPr>
            <a:r>
              <a:rPr b="1" lang="en-US">
                <a:solidFill>
                  <a:srgbClr val="FC8686"/>
                </a:solidFill>
                <a:latin typeface="Roboto"/>
                <a:ea typeface="Roboto"/>
                <a:cs typeface="Roboto"/>
                <a:sym typeface="Roboto"/>
              </a:rPr>
              <a:t>Solución</a:t>
            </a:r>
            <a:endParaRPr b="1" sz="1800">
              <a:solidFill>
                <a:srgbClr val="FC8686"/>
              </a:solidFill>
              <a:latin typeface="Roboto"/>
              <a:ea typeface="Roboto"/>
              <a:cs typeface="Roboto"/>
              <a:sym typeface="Roboto"/>
            </a:endParaRPr>
          </a:p>
        </p:txBody>
      </p:sp>
      <p:cxnSp>
        <p:nvCxnSpPr>
          <p:cNvPr id="188" name="Google Shape;188;p32"/>
          <p:cNvCxnSpPr/>
          <p:nvPr/>
        </p:nvCxnSpPr>
        <p:spPr>
          <a:xfrm>
            <a:off x="4181575" y="4000"/>
            <a:ext cx="0" cy="1732800"/>
          </a:xfrm>
          <a:prstGeom prst="straightConnector1">
            <a:avLst/>
          </a:prstGeom>
          <a:noFill/>
          <a:ln cap="flat" cmpd="sng" w="76200">
            <a:solidFill>
              <a:srgbClr val="FED6D6"/>
            </a:solidFill>
            <a:prstDash val="solid"/>
            <a:round/>
            <a:headEnd len="med" w="med" type="none"/>
            <a:tailEnd len="med" w="med" type="none"/>
          </a:ln>
        </p:spPr>
      </p:cxnSp>
      <p:pic>
        <p:nvPicPr>
          <p:cNvPr id="189" name="Google Shape;189;p32"/>
          <p:cNvPicPr preferRelativeResize="0"/>
          <p:nvPr>
            <p:ph idx="2" type="pic"/>
          </p:nvPr>
        </p:nvPicPr>
        <p:blipFill rotWithShape="1">
          <a:blip r:embed="rId3">
            <a:alphaModFix/>
          </a:blip>
          <a:srcRect b="0" l="21875" r="21875" t="0"/>
          <a:stretch/>
        </p:blipFill>
        <p:spPr>
          <a:xfrm>
            <a:off x="4404313" y="158625"/>
            <a:ext cx="3544800" cy="3544800"/>
          </a:xfrm>
          <a:prstGeom prst="rect">
            <a:avLst/>
          </a:prstGeom>
          <a:solidFill>
            <a:schemeClr val="lt1"/>
          </a:solidFill>
          <a:ln>
            <a:noFill/>
          </a:ln>
        </p:spPr>
      </p:pic>
      <p:sp>
        <p:nvSpPr>
          <p:cNvPr id="190" name="Google Shape;190;p32"/>
          <p:cNvSpPr txBox="1"/>
          <p:nvPr/>
        </p:nvSpPr>
        <p:spPr>
          <a:xfrm rot="-1348903">
            <a:off x="4291288" y="254029"/>
            <a:ext cx="957141" cy="307755"/>
          </a:xfrm>
          <a:prstGeom prst="rect">
            <a:avLst/>
          </a:prstGeom>
          <a:solidFill>
            <a:srgbClr val="FFFFFF"/>
          </a:solidFill>
          <a:ln cap="flat" cmpd="sng" w="9525">
            <a:solidFill>
              <a:srgbClr val="FED6D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spcBef>
                <a:spcPts val="0"/>
              </a:spcBef>
              <a:spcAft>
                <a:spcPts val="0"/>
              </a:spcAft>
              <a:buNone/>
            </a:pPr>
            <a:r>
              <a:rPr b="1" lang="en-US">
                <a:solidFill>
                  <a:srgbClr val="FC8686"/>
                </a:solidFill>
                <a:latin typeface="Roboto"/>
                <a:ea typeface="Roboto"/>
                <a:cs typeface="Roboto"/>
                <a:sym typeface="Roboto"/>
              </a:rPr>
              <a:t>Problema</a:t>
            </a:r>
            <a:endParaRPr b="1" sz="1800">
              <a:solidFill>
                <a:srgbClr val="FC8686"/>
              </a:solidFill>
              <a:latin typeface="Roboto"/>
              <a:ea typeface="Roboto"/>
              <a:cs typeface="Roboto"/>
              <a:sym typeface="Roboto"/>
            </a:endParaRPr>
          </a:p>
        </p:txBody>
      </p:sp>
      <p:sp>
        <p:nvSpPr>
          <p:cNvPr id="191" name="Google Shape;191;p32"/>
          <p:cNvSpPr txBox="1"/>
          <p:nvPr/>
        </p:nvSpPr>
        <p:spPr>
          <a:xfrm rot="-1348903">
            <a:off x="8009080" y="254029"/>
            <a:ext cx="957141" cy="307755"/>
          </a:xfrm>
          <a:prstGeom prst="rect">
            <a:avLst/>
          </a:prstGeom>
          <a:solidFill>
            <a:srgbClr val="FFFFFF"/>
          </a:solidFill>
          <a:ln cap="flat" cmpd="sng" w="9525">
            <a:solidFill>
              <a:srgbClr val="FED6D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spcBef>
                <a:spcPts val="0"/>
              </a:spcBef>
              <a:spcAft>
                <a:spcPts val="0"/>
              </a:spcAft>
              <a:buNone/>
            </a:pPr>
            <a:r>
              <a:rPr b="1" lang="en-US">
                <a:solidFill>
                  <a:srgbClr val="FC8686"/>
                </a:solidFill>
                <a:latin typeface="Roboto"/>
                <a:ea typeface="Roboto"/>
                <a:cs typeface="Roboto"/>
                <a:sym typeface="Roboto"/>
              </a:rPr>
              <a:t>Solución</a:t>
            </a:r>
            <a:endParaRPr b="1" sz="1800">
              <a:solidFill>
                <a:srgbClr val="FC8686"/>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3"/>
          <p:cNvSpPr/>
          <p:nvPr/>
        </p:nvSpPr>
        <p:spPr>
          <a:xfrm>
            <a:off x="4138375" y="2445650"/>
            <a:ext cx="8053500" cy="4412400"/>
          </a:xfrm>
          <a:prstGeom prst="rect">
            <a:avLst/>
          </a:prstGeom>
          <a:solidFill>
            <a:schemeClr val="accent1">
              <a:alpha val="4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a:ea typeface="Roboto"/>
              <a:cs typeface="Roboto"/>
              <a:sym typeface="Roboto"/>
            </a:endParaRPr>
          </a:p>
        </p:txBody>
      </p:sp>
      <p:sp>
        <p:nvSpPr>
          <p:cNvPr id="197" name="Google Shape;197;p33"/>
          <p:cNvSpPr/>
          <p:nvPr/>
        </p:nvSpPr>
        <p:spPr>
          <a:xfrm>
            <a:off x="3918858" y="1306286"/>
            <a:ext cx="3788100" cy="5551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a:ea typeface="Roboto"/>
              <a:cs typeface="Roboto"/>
              <a:sym typeface="Roboto"/>
            </a:endParaRPr>
          </a:p>
        </p:txBody>
      </p:sp>
      <p:pic>
        <p:nvPicPr>
          <p:cNvPr id="198" name="Google Shape;198;p33"/>
          <p:cNvPicPr preferRelativeResize="0"/>
          <p:nvPr>
            <p:ph idx="3" type="pic"/>
          </p:nvPr>
        </p:nvPicPr>
        <p:blipFill rotWithShape="1">
          <a:blip r:embed="rId3">
            <a:alphaModFix/>
          </a:blip>
          <a:srcRect b="0" l="21875" r="21875" t="0"/>
          <a:stretch/>
        </p:blipFill>
        <p:spPr>
          <a:xfrm>
            <a:off x="4523014" y="3477983"/>
            <a:ext cx="3380100" cy="3380100"/>
          </a:xfrm>
          <a:prstGeom prst="rect">
            <a:avLst/>
          </a:prstGeom>
          <a:solidFill>
            <a:schemeClr val="lt1"/>
          </a:solidFill>
          <a:ln>
            <a:noFill/>
          </a:ln>
        </p:spPr>
      </p:pic>
      <p:pic>
        <p:nvPicPr>
          <p:cNvPr id="199" name="Google Shape;199;p33"/>
          <p:cNvPicPr preferRelativeResize="0"/>
          <p:nvPr>
            <p:ph idx="4" type="pic"/>
          </p:nvPr>
        </p:nvPicPr>
        <p:blipFill rotWithShape="1">
          <a:blip r:embed="rId3">
            <a:alphaModFix/>
          </a:blip>
          <a:srcRect b="0" l="21875" r="21875" t="0"/>
          <a:stretch/>
        </p:blipFill>
        <p:spPr>
          <a:xfrm>
            <a:off x="8049986" y="3477983"/>
            <a:ext cx="3380100" cy="3380100"/>
          </a:xfrm>
          <a:prstGeom prst="rect">
            <a:avLst/>
          </a:prstGeom>
          <a:solidFill>
            <a:schemeClr val="lt1"/>
          </a:solidFill>
          <a:ln>
            <a:noFill/>
          </a:ln>
        </p:spPr>
      </p:pic>
      <p:sp>
        <p:nvSpPr>
          <p:cNvPr id="200" name="Google Shape;200;p33"/>
          <p:cNvSpPr txBox="1"/>
          <p:nvPr/>
        </p:nvSpPr>
        <p:spPr>
          <a:xfrm>
            <a:off x="-12" y="8"/>
            <a:ext cx="3983100" cy="19389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4000">
                <a:solidFill>
                  <a:srgbClr val="3F3F3F"/>
                </a:solidFill>
                <a:latin typeface="Exo"/>
                <a:ea typeface="Exo"/>
                <a:cs typeface="Exo"/>
                <a:sym typeface="Exo"/>
              </a:rPr>
              <a:t>FOTOGRAFÍA</a:t>
            </a:r>
            <a:endParaRPr b="1" sz="4800">
              <a:solidFill>
                <a:srgbClr val="3F3F3F"/>
              </a:solidFill>
              <a:latin typeface="Exo"/>
              <a:ea typeface="Exo"/>
              <a:cs typeface="Exo"/>
              <a:sym typeface="Exo"/>
            </a:endParaRPr>
          </a:p>
        </p:txBody>
      </p:sp>
      <p:sp>
        <p:nvSpPr>
          <p:cNvPr id="201" name="Google Shape;201;p33"/>
          <p:cNvSpPr txBox="1"/>
          <p:nvPr/>
        </p:nvSpPr>
        <p:spPr>
          <a:xfrm rot="-1348903">
            <a:off x="4483338" y="2927204"/>
            <a:ext cx="957141" cy="307755"/>
          </a:xfrm>
          <a:prstGeom prst="rect">
            <a:avLst/>
          </a:prstGeom>
          <a:noFill/>
          <a:ln cap="flat" cmpd="sng" w="9525">
            <a:solidFill>
              <a:srgbClr val="FED6D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spcBef>
                <a:spcPts val="0"/>
              </a:spcBef>
              <a:spcAft>
                <a:spcPts val="0"/>
              </a:spcAft>
              <a:buNone/>
            </a:pPr>
            <a:r>
              <a:rPr b="1" lang="en-US">
                <a:solidFill>
                  <a:srgbClr val="FC8686"/>
                </a:solidFill>
                <a:latin typeface="Roboto"/>
                <a:ea typeface="Roboto"/>
                <a:cs typeface="Roboto"/>
                <a:sym typeface="Roboto"/>
              </a:rPr>
              <a:t>Problema</a:t>
            </a:r>
            <a:endParaRPr b="1" sz="1800">
              <a:solidFill>
                <a:srgbClr val="FC8686"/>
              </a:solidFill>
              <a:latin typeface="Roboto"/>
              <a:ea typeface="Roboto"/>
              <a:cs typeface="Roboto"/>
              <a:sym typeface="Roboto"/>
            </a:endParaRPr>
          </a:p>
        </p:txBody>
      </p:sp>
      <p:sp>
        <p:nvSpPr>
          <p:cNvPr id="202" name="Google Shape;202;p33"/>
          <p:cNvSpPr txBox="1"/>
          <p:nvPr/>
        </p:nvSpPr>
        <p:spPr>
          <a:xfrm rot="-1348903">
            <a:off x="7973255" y="2927204"/>
            <a:ext cx="957141" cy="307755"/>
          </a:xfrm>
          <a:prstGeom prst="rect">
            <a:avLst/>
          </a:prstGeom>
          <a:solidFill>
            <a:srgbClr val="FFFFFF"/>
          </a:solidFill>
          <a:ln cap="flat" cmpd="sng" w="9525">
            <a:solidFill>
              <a:srgbClr val="FED6D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spcBef>
                <a:spcPts val="0"/>
              </a:spcBef>
              <a:spcAft>
                <a:spcPts val="0"/>
              </a:spcAft>
              <a:buNone/>
            </a:pPr>
            <a:r>
              <a:rPr b="1" lang="en-US">
                <a:solidFill>
                  <a:srgbClr val="FC8686"/>
                </a:solidFill>
                <a:latin typeface="Roboto"/>
                <a:ea typeface="Roboto"/>
                <a:cs typeface="Roboto"/>
                <a:sym typeface="Roboto"/>
              </a:rPr>
              <a:t>Solución</a:t>
            </a:r>
            <a:endParaRPr b="1" sz="1800">
              <a:solidFill>
                <a:srgbClr val="FC8686"/>
              </a:solidFill>
              <a:latin typeface="Roboto"/>
              <a:ea typeface="Roboto"/>
              <a:cs typeface="Roboto"/>
              <a:sym typeface="Roboto"/>
            </a:endParaRPr>
          </a:p>
        </p:txBody>
      </p:sp>
      <p:sp>
        <p:nvSpPr>
          <p:cNvPr id="203" name="Google Shape;203;p33"/>
          <p:cNvSpPr txBox="1"/>
          <p:nvPr/>
        </p:nvSpPr>
        <p:spPr>
          <a:xfrm>
            <a:off x="715942" y="4262380"/>
            <a:ext cx="3126900" cy="2095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7F7F7F"/>
                </a:solidFill>
                <a:latin typeface="Roboto"/>
                <a:ea typeface="Roboto"/>
                <a:cs typeface="Roboto"/>
                <a:sym typeface="Roboto"/>
              </a:rPr>
              <a:t>Lorem ipsum dolor sit amet, consectetur adipiscing elit. Donec lectus turpis, consectetur ac porttitor vitae, fermentum eget turpis. Vivamus auctor eu dui pulvinar finibus. Quisque eget eros ullamcorper libero auctor fermentum. Integer pulvinar augue a arcu aliquet convallis. Mauris accumsan consequat posuere. Aenean ac laoreet felis. </a:t>
            </a:r>
            <a:endParaRPr sz="1100">
              <a:solidFill>
                <a:srgbClr val="7F7F7F"/>
              </a:solidFill>
              <a:latin typeface="Roboto"/>
              <a:ea typeface="Roboto"/>
              <a:cs typeface="Roboto"/>
              <a:sym typeface="Roboto"/>
            </a:endParaRPr>
          </a:p>
        </p:txBody>
      </p:sp>
      <p:sp>
        <p:nvSpPr>
          <p:cNvPr id="204" name="Google Shape;204;p33"/>
          <p:cNvSpPr txBox="1"/>
          <p:nvPr/>
        </p:nvSpPr>
        <p:spPr>
          <a:xfrm>
            <a:off x="690975" y="3477963"/>
            <a:ext cx="3685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a:solidFill>
                  <a:srgbClr val="3F3F3F"/>
                </a:solidFill>
                <a:latin typeface="Roboto"/>
                <a:ea typeface="Roboto"/>
                <a:cs typeface="Roboto"/>
                <a:sym typeface="Roboto"/>
              </a:rPr>
              <a:t>¿Cómo es la fotografía actual que te representa y cómo debería ser para trasladar tus valores e imagen?</a:t>
            </a:r>
            <a:endParaRPr b="1" sz="1800">
              <a:solidFill>
                <a:srgbClr val="3F3F3F"/>
              </a:solidFill>
              <a:latin typeface="Roboto"/>
              <a:ea typeface="Roboto"/>
              <a:cs typeface="Roboto"/>
              <a:sym typeface="Roboto"/>
            </a:endParaRPr>
          </a:p>
        </p:txBody>
      </p:sp>
      <p:cxnSp>
        <p:nvCxnSpPr>
          <p:cNvPr id="205" name="Google Shape;205;p33"/>
          <p:cNvCxnSpPr/>
          <p:nvPr/>
        </p:nvCxnSpPr>
        <p:spPr>
          <a:xfrm>
            <a:off x="4181575" y="4000"/>
            <a:ext cx="0" cy="1732800"/>
          </a:xfrm>
          <a:prstGeom prst="straightConnector1">
            <a:avLst/>
          </a:prstGeom>
          <a:noFill/>
          <a:ln cap="flat" cmpd="sng" w="76200">
            <a:solidFill>
              <a:srgbClr val="FED6D6"/>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4"/>
          <p:cNvSpPr txBox="1"/>
          <p:nvPr/>
        </p:nvSpPr>
        <p:spPr>
          <a:xfrm>
            <a:off x="1361651" y="2400976"/>
            <a:ext cx="3441300" cy="15876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7F7F7F"/>
                </a:solidFill>
                <a:latin typeface="Roboto"/>
                <a:ea typeface="Roboto"/>
                <a:cs typeface="Roboto"/>
                <a:sym typeface="Roboto"/>
              </a:rPr>
              <a:t>Lorem ipsum dolor sit amet, consectetur adipiscing elit. Donec lectus turpis, consectetur ac porttitor vitae, fermentum eget turpis. Vivamus auctor eu dui pulvinar finibus. Quisque eget eros ullamc orper libero auctor fermentum. Integer pulvinar augue a arcu aliquet convallis. Mauris accumsan. </a:t>
            </a:r>
            <a:endParaRPr sz="1100">
              <a:solidFill>
                <a:srgbClr val="7F7F7F"/>
              </a:solidFill>
              <a:latin typeface="Roboto"/>
              <a:ea typeface="Roboto"/>
              <a:cs typeface="Roboto"/>
              <a:sym typeface="Roboto"/>
            </a:endParaRPr>
          </a:p>
        </p:txBody>
      </p:sp>
      <p:sp>
        <p:nvSpPr>
          <p:cNvPr id="211" name="Google Shape;211;p34"/>
          <p:cNvSpPr txBox="1"/>
          <p:nvPr/>
        </p:nvSpPr>
        <p:spPr>
          <a:xfrm>
            <a:off x="-12" y="8"/>
            <a:ext cx="3983100" cy="19389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4000">
                <a:solidFill>
                  <a:srgbClr val="3F3F3F"/>
                </a:solidFill>
                <a:latin typeface="Exo"/>
                <a:ea typeface="Exo"/>
                <a:cs typeface="Exo"/>
                <a:sym typeface="Exo"/>
              </a:rPr>
              <a:t>DIFUSIÓN</a:t>
            </a:r>
            <a:endParaRPr b="1" sz="4800">
              <a:solidFill>
                <a:srgbClr val="3F3F3F"/>
              </a:solidFill>
              <a:latin typeface="Exo"/>
              <a:ea typeface="Exo"/>
              <a:cs typeface="Exo"/>
              <a:sym typeface="Exo"/>
            </a:endParaRPr>
          </a:p>
        </p:txBody>
      </p:sp>
      <p:cxnSp>
        <p:nvCxnSpPr>
          <p:cNvPr id="212" name="Google Shape;212;p34"/>
          <p:cNvCxnSpPr/>
          <p:nvPr/>
        </p:nvCxnSpPr>
        <p:spPr>
          <a:xfrm>
            <a:off x="4181575" y="4000"/>
            <a:ext cx="0" cy="1732800"/>
          </a:xfrm>
          <a:prstGeom prst="straightConnector1">
            <a:avLst/>
          </a:prstGeom>
          <a:noFill/>
          <a:ln cap="flat" cmpd="sng" w="76200">
            <a:solidFill>
              <a:srgbClr val="FED6D6"/>
            </a:solidFill>
            <a:prstDash val="solid"/>
            <a:round/>
            <a:headEnd len="med" w="med" type="none"/>
            <a:tailEnd len="med" w="med" type="none"/>
          </a:ln>
        </p:spPr>
      </p:cxnSp>
      <p:sp>
        <p:nvSpPr>
          <p:cNvPr id="213" name="Google Shape;213;p34"/>
          <p:cNvSpPr txBox="1"/>
          <p:nvPr/>
        </p:nvSpPr>
        <p:spPr>
          <a:xfrm>
            <a:off x="1361651" y="4564951"/>
            <a:ext cx="3441300" cy="15876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7F7F7F"/>
                </a:solidFill>
                <a:latin typeface="Roboto"/>
                <a:ea typeface="Roboto"/>
                <a:cs typeface="Roboto"/>
                <a:sym typeface="Roboto"/>
              </a:rPr>
              <a:t>Lorem ipsum dolor sit amet, consectetur adipiscing elit. Donec lectus turpis, consectetur ac porttitor vitae, fermentum eget turpis. Vivamus auctor eu dui pulvinar finibus. Quisque eget eros ullamc orper libero auctor fermentum. Integer pulvinar augue a arcu aliquet convallis. Mauris accumsan. </a:t>
            </a:r>
            <a:endParaRPr sz="1100">
              <a:solidFill>
                <a:srgbClr val="7F7F7F"/>
              </a:solidFill>
              <a:latin typeface="Roboto"/>
              <a:ea typeface="Roboto"/>
              <a:cs typeface="Roboto"/>
              <a:sym typeface="Roboto"/>
            </a:endParaRPr>
          </a:p>
        </p:txBody>
      </p:sp>
      <p:sp>
        <p:nvSpPr>
          <p:cNvPr id="214" name="Google Shape;214;p34"/>
          <p:cNvSpPr txBox="1"/>
          <p:nvPr/>
        </p:nvSpPr>
        <p:spPr>
          <a:xfrm rot="-1348903">
            <a:off x="920113" y="2110229"/>
            <a:ext cx="957141" cy="307755"/>
          </a:xfrm>
          <a:prstGeom prst="rect">
            <a:avLst/>
          </a:prstGeom>
          <a:noFill/>
          <a:ln cap="flat" cmpd="sng" w="9525">
            <a:solidFill>
              <a:srgbClr val="FED6D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spcBef>
                <a:spcPts val="0"/>
              </a:spcBef>
              <a:spcAft>
                <a:spcPts val="0"/>
              </a:spcAft>
              <a:buNone/>
            </a:pPr>
            <a:r>
              <a:rPr b="1" lang="en-US">
                <a:solidFill>
                  <a:srgbClr val="FC8686"/>
                </a:solidFill>
                <a:latin typeface="Roboto"/>
                <a:ea typeface="Roboto"/>
                <a:cs typeface="Roboto"/>
                <a:sym typeface="Roboto"/>
              </a:rPr>
              <a:t>Problema</a:t>
            </a:r>
            <a:endParaRPr b="1" sz="1800">
              <a:solidFill>
                <a:srgbClr val="FC8686"/>
              </a:solidFill>
              <a:latin typeface="Roboto"/>
              <a:ea typeface="Roboto"/>
              <a:cs typeface="Roboto"/>
              <a:sym typeface="Roboto"/>
            </a:endParaRPr>
          </a:p>
        </p:txBody>
      </p:sp>
      <p:sp>
        <p:nvSpPr>
          <p:cNvPr id="215" name="Google Shape;215;p34"/>
          <p:cNvSpPr txBox="1"/>
          <p:nvPr/>
        </p:nvSpPr>
        <p:spPr>
          <a:xfrm rot="-1348903">
            <a:off x="920105" y="4291279"/>
            <a:ext cx="957141" cy="307755"/>
          </a:xfrm>
          <a:prstGeom prst="rect">
            <a:avLst/>
          </a:prstGeom>
          <a:solidFill>
            <a:srgbClr val="FFFFFF"/>
          </a:solidFill>
          <a:ln cap="flat" cmpd="sng" w="9525">
            <a:solidFill>
              <a:srgbClr val="FED6D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spcBef>
                <a:spcPts val="0"/>
              </a:spcBef>
              <a:spcAft>
                <a:spcPts val="0"/>
              </a:spcAft>
              <a:buNone/>
            </a:pPr>
            <a:r>
              <a:rPr b="1" lang="en-US">
                <a:solidFill>
                  <a:srgbClr val="FC8686"/>
                </a:solidFill>
                <a:latin typeface="Roboto"/>
                <a:ea typeface="Roboto"/>
                <a:cs typeface="Roboto"/>
                <a:sym typeface="Roboto"/>
              </a:rPr>
              <a:t>Solución</a:t>
            </a:r>
            <a:endParaRPr b="1" sz="1800">
              <a:solidFill>
                <a:srgbClr val="FC8686"/>
              </a:solidFill>
              <a:latin typeface="Roboto"/>
              <a:ea typeface="Roboto"/>
              <a:cs typeface="Roboto"/>
              <a:sym typeface="Roboto"/>
            </a:endParaRPr>
          </a:p>
        </p:txBody>
      </p:sp>
      <p:graphicFrame>
        <p:nvGraphicFramePr>
          <p:cNvPr id="216" name="Google Shape;216;p34"/>
          <p:cNvGraphicFramePr/>
          <p:nvPr/>
        </p:nvGraphicFramePr>
        <p:xfrm>
          <a:off x="4922625" y="1938875"/>
          <a:ext cx="3000000" cy="3000000"/>
        </p:xfrm>
        <a:graphic>
          <a:graphicData uri="http://schemas.openxmlformats.org/drawingml/2006/table">
            <a:tbl>
              <a:tblPr>
                <a:noFill/>
                <a:tableStyleId>{A58F4939-DD03-47A0-9F2D-075D79D4D92C}</a:tableStyleId>
              </a:tblPr>
              <a:tblGrid>
                <a:gridCol w="2237150"/>
                <a:gridCol w="2237150"/>
                <a:gridCol w="2237150"/>
              </a:tblGrid>
              <a:tr h="696625">
                <a:tc>
                  <a:txBody>
                    <a:bodyPr/>
                    <a:lstStyle/>
                    <a:p>
                      <a:pPr indent="0" lvl="0" marL="0" rtl="0" algn="ctr">
                        <a:spcBef>
                          <a:spcPts val="0"/>
                        </a:spcBef>
                        <a:spcAft>
                          <a:spcPts val="0"/>
                        </a:spcAft>
                        <a:buNone/>
                      </a:pPr>
                      <a:r>
                        <a:rPr b="1" lang="en-US">
                          <a:solidFill>
                            <a:srgbClr val="FFFFFF"/>
                          </a:solidFill>
                          <a:latin typeface="Roboto"/>
                          <a:ea typeface="Roboto"/>
                          <a:cs typeface="Roboto"/>
                          <a:sym typeface="Roboto"/>
                        </a:rPr>
                        <a:t>CANAL</a:t>
                      </a:r>
                      <a:endParaRPr b="1">
                        <a:solidFill>
                          <a:srgbClr val="FFFFFF"/>
                        </a:solidFill>
                        <a:latin typeface="Roboto"/>
                        <a:ea typeface="Roboto"/>
                        <a:cs typeface="Roboto"/>
                        <a:sym typeface="Roboto"/>
                      </a:endParaRPr>
                    </a:p>
                  </a:txBody>
                  <a:tcPr marT="91425" marB="91425" marR="91425" marL="91425" anchor="ctr">
                    <a:lnL cap="flat" cmpd="sng" w="9525">
                      <a:solidFill>
                        <a:srgbClr val="FC8686"/>
                      </a:solidFill>
                      <a:prstDash val="solid"/>
                      <a:round/>
                      <a:headEnd len="sm" w="sm" type="none"/>
                      <a:tailEnd len="sm" w="sm" type="none"/>
                    </a:lnL>
                    <a:lnR cap="flat" cmpd="sng" w="9525">
                      <a:solidFill>
                        <a:srgbClr val="FC8686"/>
                      </a:solidFill>
                      <a:prstDash val="solid"/>
                      <a:round/>
                      <a:headEnd len="sm" w="sm" type="none"/>
                      <a:tailEnd len="sm" w="sm" type="none"/>
                    </a:lnR>
                    <a:lnT cap="flat" cmpd="sng" w="9525">
                      <a:solidFill>
                        <a:srgbClr val="FC8686"/>
                      </a:solidFill>
                      <a:prstDash val="solid"/>
                      <a:round/>
                      <a:headEnd len="sm" w="sm" type="none"/>
                      <a:tailEnd len="sm" w="sm" type="none"/>
                    </a:lnT>
                    <a:lnB cap="flat" cmpd="sng" w="9525">
                      <a:solidFill>
                        <a:srgbClr val="FC8686"/>
                      </a:solidFill>
                      <a:prstDash val="solid"/>
                      <a:round/>
                      <a:headEnd len="sm" w="sm" type="none"/>
                      <a:tailEnd len="sm" w="sm" type="none"/>
                    </a:lnB>
                    <a:solidFill>
                      <a:srgbClr val="FC8686"/>
                    </a:solidFill>
                  </a:tcPr>
                </a:tc>
                <a:tc>
                  <a:txBody>
                    <a:bodyPr/>
                    <a:lstStyle/>
                    <a:p>
                      <a:pPr indent="0" lvl="0" marL="0" rtl="0" algn="ctr">
                        <a:spcBef>
                          <a:spcPts val="0"/>
                        </a:spcBef>
                        <a:spcAft>
                          <a:spcPts val="0"/>
                        </a:spcAft>
                        <a:buNone/>
                      </a:pPr>
                      <a:r>
                        <a:rPr b="1" lang="en-US">
                          <a:solidFill>
                            <a:srgbClr val="FFFFFF"/>
                          </a:solidFill>
                          <a:latin typeface="Roboto"/>
                          <a:ea typeface="Roboto"/>
                          <a:cs typeface="Roboto"/>
                          <a:sym typeface="Roboto"/>
                        </a:rPr>
                        <a:t>¿Qué compartir?</a:t>
                      </a:r>
                      <a:endParaRPr b="1">
                        <a:solidFill>
                          <a:srgbClr val="FFFFFF"/>
                        </a:solidFill>
                        <a:latin typeface="Roboto"/>
                        <a:ea typeface="Roboto"/>
                        <a:cs typeface="Roboto"/>
                        <a:sym typeface="Roboto"/>
                      </a:endParaRPr>
                    </a:p>
                  </a:txBody>
                  <a:tcPr marT="91425" marB="91425" marR="91425" marL="91425" anchor="ctr">
                    <a:lnL cap="flat" cmpd="sng" w="9525">
                      <a:solidFill>
                        <a:srgbClr val="FC8686"/>
                      </a:solidFill>
                      <a:prstDash val="solid"/>
                      <a:round/>
                      <a:headEnd len="sm" w="sm" type="none"/>
                      <a:tailEnd len="sm" w="sm" type="none"/>
                    </a:lnL>
                    <a:lnR cap="flat" cmpd="sng" w="9525">
                      <a:solidFill>
                        <a:srgbClr val="FC8686"/>
                      </a:solidFill>
                      <a:prstDash val="solid"/>
                      <a:round/>
                      <a:headEnd len="sm" w="sm" type="none"/>
                      <a:tailEnd len="sm" w="sm" type="none"/>
                    </a:lnR>
                    <a:lnT cap="flat" cmpd="sng" w="9525">
                      <a:solidFill>
                        <a:srgbClr val="FC8686"/>
                      </a:solidFill>
                      <a:prstDash val="solid"/>
                      <a:round/>
                      <a:headEnd len="sm" w="sm" type="none"/>
                      <a:tailEnd len="sm" w="sm" type="none"/>
                    </a:lnT>
                    <a:lnB cap="flat" cmpd="sng" w="9525">
                      <a:solidFill>
                        <a:srgbClr val="FC8686"/>
                      </a:solidFill>
                      <a:prstDash val="solid"/>
                      <a:round/>
                      <a:headEnd len="sm" w="sm" type="none"/>
                      <a:tailEnd len="sm" w="sm" type="none"/>
                    </a:lnB>
                    <a:solidFill>
                      <a:srgbClr val="FC8686"/>
                    </a:solidFill>
                  </a:tcPr>
                </a:tc>
                <a:tc>
                  <a:txBody>
                    <a:bodyPr/>
                    <a:lstStyle/>
                    <a:p>
                      <a:pPr indent="0" lvl="0" marL="0" rtl="0" algn="ctr">
                        <a:spcBef>
                          <a:spcPts val="0"/>
                        </a:spcBef>
                        <a:spcAft>
                          <a:spcPts val="0"/>
                        </a:spcAft>
                        <a:buNone/>
                      </a:pPr>
                      <a:r>
                        <a:rPr b="1" lang="en-US">
                          <a:solidFill>
                            <a:srgbClr val="FFFFFF"/>
                          </a:solidFill>
                          <a:latin typeface="Roboto"/>
                          <a:ea typeface="Roboto"/>
                          <a:cs typeface="Roboto"/>
                          <a:sym typeface="Roboto"/>
                        </a:rPr>
                        <a:t>¿Cuándo compartir?</a:t>
                      </a:r>
                      <a:endParaRPr b="1">
                        <a:solidFill>
                          <a:srgbClr val="FFFFFF"/>
                        </a:solidFill>
                        <a:latin typeface="Roboto"/>
                        <a:ea typeface="Roboto"/>
                        <a:cs typeface="Roboto"/>
                        <a:sym typeface="Roboto"/>
                      </a:endParaRPr>
                    </a:p>
                  </a:txBody>
                  <a:tcPr marT="91425" marB="91425" marR="91425" marL="91425" anchor="ctr">
                    <a:lnL cap="flat" cmpd="sng" w="9525">
                      <a:solidFill>
                        <a:srgbClr val="FC8686"/>
                      </a:solidFill>
                      <a:prstDash val="solid"/>
                      <a:round/>
                      <a:headEnd len="sm" w="sm" type="none"/>
                      <a:tailEnd len="sm" w="sm" type="none"/>
                    </a:lnL>
                    <a:lnR cap="flat" cmpd="sng" w="9525">
                      <a:solidFill>
                        <a:srgbClr val="FC8686"/>
                      </a:solidFill>
                      <a:prstDash val="solid"/>
                      <a:round/>
                      <a:headEnd len="sm" w="sm" type="none"/>
                      <a:tailEnd len="sm" w="sm" type="none"/>
                    </a:lnR>
                    <a:lnT cap="flat" cmpd="sng" w="9525">
                      <a:solidFill>
                        <a:srgbClr val="FC8686"/>
                      </a:solidFill>
                      <a:prstDash val="solid"/>
                      <a:round/>
                      <a:headEnd len="sm" w="sm" type="none"/>
                      <a:tailEnd len="sm" w="sm" type="none"/>
                    </a:lnT>
                    <a:lnB cap="flat" cmpd="sng" w="9525">
                      <a:solidFill>
                        <a:srgbClr val="FC8686"/>
                      </a:solidFill>
                      <a:prstDash val="solid"/>
                      <a:round/>
                      <a:headEnd len="sm" w="sm" type="none"/>
                      <a:tailEnd len="sm" w="sm" type="none"/>
                    </a:lnB>
                    <a:solidFill>
                      <a:srgbClr val="FC8686"/>
                    </a:solidFill>
                  </a:tcPr>
                </a:tc>
              </a:tr>
              <a:tr h="703400">
                <a:tc>
                  <a:txBody>
                    <a:bodyPr/>
                    <a:lstStyle/>
                    <a:p>
                      <a:pPr indent="0" lvl="0" marL="0" rtl="0" algn="l">
                        <a:spcBef>
                          <a:spcPts val="0"/>
                        </a:spcBef>
                        <a:spcAft>
                          <a:spcPts val="0"/>
                        </a:spcAft>
                        <a:buNone/>
                      </a:pPr>
                      <a:r>
                        <a:rPr lang="en-US">
                          <a:latin typeface="Roboto"/>
                          <a:ea typeface="Roboto"/>
                          <a:cs typeface="Roboto"/>
                          <a:sym typeface="Roboto"/>
                        </a:rPr>
                        <a:t>Facebook</a:t>
                      </a:r>
                      <a:endParaRPr>
                        <a:latin typeface="Roboto"/>
                        <a:ea typeface="Roboto"/>
                        <a:cs typeface="Roboto"/>
                        <a:sym typeface="Roboto"/>
                      </a:endParaRPr>
                    </a:p>
                  </a:txBody>
                  <a:tcPr marT="91425" marB="91425" marR="91425" marL="91425">
                    <a:lnL cap="flat" cmpd="sng" w="9525">
                      <a:solidFill>
                        <a:srgbClr val="FC8686"/>
                      </a:solidFill>
                      <a:prstDash val="solid"/>
                      <a:round/>
                      <a:headEnd len="sm" w="sm" type="none"/>
                      <a:tailEnd len="sm" w="sm" type="none"/>
                    </a:lnL>
                    <a:lnR cap="flat" cmpd="sng" w="9525">
                      <a:solidFill>
                        <a:srgbClr val="FC8686"/>
                      </a:solidFill>
                      <a:prstDash val="solid"/>
                      <a:round/>
                      <a:headEnd len="sm" w="sm" type="none"/>
                      <a:tailEnd len="sm" w="sm" type="none"/>
                    </a:lnR>
                    <a:lnT cap="flat" cmpd="sng" w="9525">
                      <a:solidFill>
                        <a:srgbClr val="FC8686"/>
                      </a:solidFill>
                      <a:prstDash val="solid"/>
                      <a:round/>
                      <a:headEnd len="sm" w="sm" type="none"/>
                      <a:tailEnd len="sm" w="sm" type="none"/>
                    </a:lnT>
                    <a:lnB cap="flat" cmpd="sng" w="9525">
                      <a:solidFill>
                        <a:srgbClr val="FC8686"/>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FC8686"/>
                      </a:solidFill>
                      <a:prstDash val="solid"/>
                      <a:round/>
                      <a:headEnd len="sm" w="sm" type="none"/>
                      <a:tailEnd len="sm" w="sm" type="none"/>
                    </a:lnL>
                    <a:lnR cap="flat" cmpd="sng" w="9525">
                      <a:solidFill>
                        <a:srgbClr val="FC8686"/>
                      </a:solidFill>
                      <a:prstDash val="solid"/>
                      <a:round/>
                      <a:headEnd len="sm" w="sm" type="none"/>
                      <a:tailEnd len="sm" w="sm" type="none"/>
                    </a:lnR>
                    <a:lnT cap="flat" cmpd="sng" w="9525">
                      <a:solidFill>
                        <a:srgbClr val="FC8686"/>
                      </a:solidFill>
                      <a:prstDash val="solid"/>
                      <a:round/>
                      <a:headEnd len="sm" w="sm" type="none"/>
                      <a:tailEnd len="sm" w="sm" type="none"/>
                    </a:lnT>
                    <a:lnB cap="flat" cmpd="sng" w="9525">
                      <a:solidFill>
                        <a:srgbClr val="FC8686"/>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FC8686"/>
                      </a:solidFill>
                      <a:prstDash val="solid"/>
                      <a:round/>
                      <a:headEnd len="sm" w="sm" type="none"/>
                      <a:tailEnd len="sm" w="sm" type="none"/>
                    </a:lnL>
                    <a:lnR cap="flat" cmpd="sng" w="9525">
                      <a:solidFill>
                        <a:srgbClr val="FC8686"/>
                      </a:solidFill>
                      <a:prstDash val="solid"/>
                      <a:round/>
                      <a:headEnd len="sm" w="sm" type="none"/>
                      <a:tailEnd len="sm" w="sm" type="none"/>
                    </a:lnR>
                    <a:lnT cap="flat" cmpd="sng" w="9525">
                      <a:solidFill>
                        <a:srgbClr val="FC8686"/>
                      </a:solidFill>
                      <a:prstDash val="solid"/>
                      <a:round/>
                      <a:headEnd len="sm" w="sm" type="none"/>
                      <a:tailEnd len="sm" w="sm" type="none"/>
                    </a:lnT>
                    <a:lnB cap="flat" cmpd="sng" w="9525">
                      <a:solidFill>
                        <a:srgbClr val="FC8686"/>
                      </a:solidFill>
                      <a:prstDash val="solid"/>
                      <a:round/>
                      <a:headEnd len="sm" w="sm" type="none"/>
                      <a:tailEnd len="sm" w="sm" type="none"/>
                    </a:lnB>
                  </a:tcPr>
                </a:tc>
              </a:tr>
              <a:tr h="703400">
                <a:tc>
                  <a:txBody>
                    <a:bodyPr/>
                    <a:lstStyle/>
                    <a:p>
                      <a:pPr indent="0" lvl="0" marL="0" rtl="0" algn="l">
                        <a:spcBef>
                          <a:spcPts val="0"/>
                        </a:spcBef>
                        <a:spcAft>
                          <a:spcPts val="0"/>
                        </a:spcAft>
                        <a:buNone/>
                      </a:pPr>
                      <a:r>
                        <a:rPr lang="en-US">
                          <a:latin typeface="Roboto"/>
                          <a:ea typeface="Roboto"/>
                          <a:cs typeface="Roboto"/>
                          <a:sym typeface="Roboto"/>
                        </a:rPr>
                        <a:t>Instagram</a:t>
                      </a:r>
                      <a:endParaRPr>
                        <a:latin typeface="Roboto"/>
                        <a:ea typeface="Roboto"/>
                        <a:cs typeface="Roboto"/>
                        <a:sym typeface="Roboto"/>
                      </a:endParaRPr>
                    </a:p>
                  </a:txBody>
                  <a:tcPr marT="91425" marB="91425" marR="91425" marL="91425">
                    <a:lnL cap="flat" cmpd="sng" w="9525">
                      <a:solidFill>
                        <a:srgbClr val="FC8686"/>
                      </a:solidFill>
                      <a:prstDash val="solid"/>
                      <a:round/>
                      <a:headEnd len="sm" w="sm" type="none"/>
                      <a:tailEnd len="sm" w="sm" type="none"/>
                    </a:lnL>
                    <a:lnR cap="flat" cmpd="sng" w="9525">
                      <a:solidFill>
                        <a:srgbClr val="FC8686"/>
                      </a:solidFill>
                      <a:prstDash val="solid"/>
                      <a:round/>
                      <a:headEnd len="sm" w="sm" type="none"/>
                      <a:tailEnd len="sm" w="sm" type="none"/>
                    </a:lnR>
                    <a:lnT cap="flat" cmpd="sng" w="9525">
                      <a:solidFill>
                        <a:srgbClr val="FC8686"/>
                      </a:solidFill>
                      <a:prstDash val="solid"/>
                      <a:round/>
                      <a:headEnd len="sm" w="sm" type="none"/>
                      <a:tailEnd len="sm" w="sm" type="none"/>
                    </a:lnT>
                    <a:lnB cap="flat" cmpd="sng" w="9525">
                      <a:solidFill>
                        <a:srgbClr val="FC8686"/>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FC8686"/>
                      </a:solidFill>
                      <a:prstDash val="solid"/>
                      <a:round/>
                      <a:headEnd len="sm" w="sm" type="none"/>
                      <a:tailEnd len="sm" w="sm" type="none"/>
                    </a:lnL>
                    <a:lnR cap="flat" cmpd="sng" w="9525">
                      <a:solidFill>
                        <a:srgbClr val="FC8686"/>
                      </a:solidFill>
                      <a:prstDash val="solid"/>
                      <a:round/>
                      <a:headEnd len="sm" w="sm" type="none"/>
                      <a:tailEnd len="sm" w="sm" type="none"/>
                    </a:lnR>
                    <a:lnT cap="flat" cmpd="sng" w="9525">
                      <a:solidFill>
                        <a:srgbClr val="FC8686"/>
                      </a:solidFill>
                      <a:prstDash val="solid"/>
                      <a:round/>
                      <a:headEnd len="sm" w="sm" type="none"/>
                      <a:tailEnd len="sm" w="sm" type="none"/>
                    </a:lnT>
                    <a:lnB cap="flat" cmpd="sng" w="9525">
                      <a:solidFill>
                        <a:srgbClr val="FC8686"/>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FC8686"/>
                      </a:solidFill>
                      <a:prstDash val="solid"/>
                      <a:round/>
                      <a:headEnd len="sm" w="sm" type="none"/>
                      <a:tailEnd len="sm" w="sm" type="none"/>
                    </a:lnL>
                    <a:lnR cap="flat" cmpd="sng" w="9525">
                      <a:solidFill>
                        <a:srgbClr val="FC8686"/>
                      </a:solidFill>
                      <a:prstDash val="solid"/>
                      <a:round/>
                      <a:headEnd len="sm" w="sm" type="none"/>
                      <a:tailEnd len="sm" w="sm" type="none"/>
                    </a:lnR>
                    <a:lnT cap="flat" cmpd="sng" w="9525">
                      <a:solidFill>
                        <a:srgbClr val="FC8686"/>
                      </a:solidFill>
                      <a:prstDash val="solid"/>
                      <a:round/>
                      <a:headEnd len="sm" w="sm" type="none"/>
                      <a:tailEnd len="sm" w="sm" type="none"/>
                    </a:lnT>
                    <a:lnB cap="flat" cmpd="sng" w="9525">
                      <a:solidFill>
                        <a:srgbClr val="FC8686"/>
                      </a:solidFill>
                      <a:prstDash val="solid"/>
                      <a:round/>
                      <a:headEnd len="sm" w="sm" type="none"/>
                      <a:tailEnd len="sm" w="sm" type="none"/>
                    </a:lnB>
                  </a:tcPr>
                </a:tc>
              </a:tr>
              <a:tr h="703400">
                <a:tc>
                  <a:txBody>
                    <a:bodyPr/>
                    <a:lstStyle/>
                    <a:p>
                      <a:pPr indent="0" lvl="0" marL="0" rtl="0" algn="l">
                        <a:spcBef>
                          <a:spcPts val="0"/>
                        </a:spcBef>
                        <a:spcAft>
                          <a:spcPts val="0"/>
                        </a:spcAft>
                        <a:buNone/>
                      </a:pPr>
                      <a:r>
                        <a:rPr lang="en-US">
                          <a:latin typeface="Roboto"/>
                          <a:ea typeface="Roboto"/>
                          <a:cs typeface="Roboto"/>
                          <a:sym typeface="Roboto"/>
                        </a:rPr>
                        <a:t>Twitter</a:t>
                      </a:r>
                      <a:endParaRPr>
                        <a:latin typeface="Roboto"/>
                        <a:ea typeface="Roboto"/>
                        <a:cs typeface="Roboto"/>
                        <a:sym typeface="Roboto"/>
                      </a:endParaRPr>
                    </a:p>
                  </a:txBody>
                  <a:tcPr marT="91425" marB="91425" marR="91425" marL="91425">
                    <a:lnL cap="flat" cmpd="sng" w="9525">
                      <a:solidFill>
                        <a:srgbClr val="FC8686"/>
                      </a:solidFill>
                      <a:prstDash val="solid"/>
                      <a:round/>
                      <a:headEnd len="sm" w="sm" type="none"/>
                      <a:tailEnd len="sm" w="sm" type="none"/>
                    </a:lnL>
                    <a:lnR cap="flat" cmpd="sng" w="9525">
                      <a:solidFill>
                        <a:srgbClr val="FC8686"/>
                      </a:solidFill>
                      <a:prstDash val="solid"/>
                      <a:round/>
                      <a:headEnd len="sm" w="sm" type="none"/>
                      <a:tailEnd len="sm" w="sm" type="none"/>
                    </a:lnR>
                    <a:lnT cap="flat" cmpd="sng" w="9525">
                      <a:solidFill>
                        <a:srgbClr val="FC8686"/>
                      </a:solidFill>
                      <a:prstDash val="solid"/>
                      <a:round/>
                      <a:headEnd len="sm" w="sm" type="none"/>
                      <a:tailEnd len="sm" w="sm" type="none"/>
                    </a:lnT>
                    <a:lnB cap="flat" cmpd="sng" w="9525">
                      <a:solidFill>
                        <a:srgbClr val="FC8686"/>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FC8686"/>
                      </a:solidFill>
                      <a:prstDash val="solid"/>
                      <a:round/>
                      <a:headEnd len="sm" w="sm" type="none"/>
                      <a:tailEnd len="sm" w="sm" type="none"/>
                    </a:lnL>
                    <a:lnR cap="flat" cmpd="sng" w="9525">
                      <a:solidFill>
                        <a:srgbClr val="FC8686"/>
                      </a:solidFill>
                      <a:prstDash val="solid"/>
                      <a:round/>
                      <a:headEnd len="sm" w="sm" type="none"/>
                      <a:tailEnd len="sm" w="sm" type="none"/>
                    </a:lnR>
                    <a:lnT cap="flat" cmpd="sng" w="9525">
                      <a:solidFill>
                        <a:srgbClr val="FC8686"/>
                      </a:solidFill>
                      <a:prstDash val="solid"/>
                      <a:round/>
                      <a:headEnd len="sm" w="sm" type="none"/>
                      <a:tailEnd len="sm" w="sm" type="none"/>
                    </a:lnT>
                    <a:lnB cap="flat" cmpd="sng" w="9525">
                      <a:solidFill>
                        <a:srgbClr val="FC8686"/>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FC8686"/>
                      </a:solidFill>
                      <a:prstDash val="solid"/>
                      <a:round/>
                      <a:headEnd len="sm" w="sm" type="none"/>
                      <a:tailEnd len="sm" w="sm" type="none"/>
                    </a:lnL>
                    <a:lnR cap="flat" cmpd="sng" w="9525">
                      <a:solidFill>
                        <a:srgbClr val="FC8686"/>
                      </a:solidFill>
                      <a:prstDash val="solid"/>
                      <a:round/>
                      <a:headEnd len="sm" w="sm" type="none"/>
                      <a:tailEnd len="sm" w="sm" type="none"/>
                    </a:lnR>
                    <a:lnT cap="flat" cmpd="sng" w="9525">
                      <a:solidFill>
                        <a:srgbClr val="FC8686"/>
                      </a:solidFill>
                      <a:prstDash val="solid"/>
                      <a:round/>
                      <a:headEnd len="sm" w="sm" type="none"/>
                      <a:tailEnd len="sm" w="sm" type="none"/>
                    </a:lnT>
                    <a:lnB cap="flat" cmpd="sng" w="9525">
                      <a:solidFill>
                        <a:srgbClr val="FC8686"/>
                      </a:solidFill>
                      <a:prstDash val="solid"/>
                      <a:round/>
                      <a:headEnd len="sm" w="sm" type="none"/>
                      <a:tailEnd len="sm" w="sm" type="none"/>
                    </a:lnB>
                  </a:tcPr>
                </a:tc>
              </a:tr>
              <a:tr h="703400">
                <a:tc>
                  <a:txBody>
                    <a:bodyPr/>
                    <a:lstStyle/>
                    <a:p>
                      <a:pPr indent="0" lvl="0" marL="0" rtl="0" algn="l">
                        <a:spcBef>
                          <a:spcPts val="0"/>
                        </a:spcBef>
                        <a:spcAft>
                          <a:spcPts val="0"/>
                        </a:spcAft>
                        <a:buNone/>
                      </a:pPr>
                      <a:r>
                        <a:rPr lang="en-US">
                          <a:latin typeface="Roboto"/>
                          <a:ea typeface="Roboto"/>
                          <a:cs typeface="Roboto"/>
                          <a:sym typeface="Roboto"/>
                        </a:rPr>
                        <a:t>Blog</a:t>
                      </a:r>
                      <a:endParaRPr>
                        <a:latin typeface="Roboto"/>
                        <a:ea typeface="Roboto"/>
                        <a:cs typeface="Roboto"/>
                        <a:sym typeface="Roboto"/>
                      </a:endParaRPr>
                    </a:p>
                  </a:txBody>
                  <a:tcPr marT="91425" marB="91425" marR="91425" marL="91425">
                    <a:lnL cap="flat" cmpd="sng" w="9525">
                      <a:solidFill>
                        <a:srgbClr val="FC8686"/>
                      </a:solidFill>
                      <a:prstDash val="solid"/>
                      <a:round/>
                      <a:headEnd len="sm" w="sm" type="none"/>
                      <a:tailEnd len="sm" w="sm" type="none"/>
                    </a:lnL>
                    <a:lnR cap="flat" cmpd="sng" w="9525">
                      <a:solidFill>
                        <a:srgbClr val="FC8686"/>
                      </a:solidFill>
                      <a:prstDash val="solid"/>
                      <a:round/>
                      <a:headEnd len="sm" w="sm" type="none"/>
                      <a:tailEnd len="sm" w="sm" type="none"/>
                    </a:lnR>
                    <a:lnT cap="flat" cmpd="sng" w="9525">
                      <a:solidFill>
                        <a:srgbClr val="FC8686"/>
                      </a:solidFill>
                      <a:prstDash val="solid"/>
                      <a:round/>
                      <a:headEnd len="sm" w="sm" type="none"/>
                      <a:tailEnd len="sm" w="sm" type="none"/>
                    </a:lnT>
                    <a:lnB cap="flat" cmpd="sng" w="9525">
                      <a:solidFill>
                        <a:srgbClr val="FC8686"/>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FC8686"/>
                      </a:solidFill>
                      <a:prstDash val="solid"/>
                      <a:round/>
                      <a:headEnd len="sm" w="sm" type="none"/>
                      <a:tailEnd len="sm" w="sm" type="none"/>
                    </a:lnL>
                    <a:lnR cap="flat" cmpd="sng" w="9525">
                      <a:solidFill>
                        <a:srgbClr val="FC8686"/>
                      </a:solidFill>
                      <a:prstDash val="solid"/>
                      <a:round/>
                      <a:headEnd len="sm" w="sm" type="none"/>
                      <a:tailEnd len="sm" w="sm" type="none"/>
                    </a:lnR>
                    <a:lnT cap="flat" cmpd="sng" w="9525">
                      <a:solidFill>
                        <a:srgbClr val="FC8686"/>
                      </a:solidFill>
                      <a:prstDash val="solid"/>
                      <a:round/>
                      <a:headEnd len="sm" w="sm" type="none"/>
                      <a:tailEnd len="sm" w="sm" type="none"/>
                    </a:lnT>
                    <a:lnB cap="flat" cmpd="sng" w="9525">
                      <a:solidFill>
                        <a:srgbClr val="FC8686"/>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FC8686"/>
                      </a:solidFill>
                      <a:prstDash val="solid"/>
                      <a:round/>
                      <a:headEnd len="sm" w="sm" type="none"/>
                      <a:tailEnd len="sm" w="sm" type="none"/>
                    </a:lnL>
                    <a:lnR cap="flat" cmpd="sng" w="9525">
                      <a:solidFill>
                        <a:srgbClr val="FC8686"/>
                      </a:solidFill>
                      <a:prstDash val="solid"/>
                      <a:round/>
                      <a:headEnd len="sm" w="sm" type="none"/>
                      <a:tailEnd len="sm" w="sm" type="none"/>
                    </a:lnR>
                    <a:lnT cap="flat" cmpd="sng" w="9525">
                      <a:solidFill>
                        <a:srgbClr val="FC8686"/>
                      </a:solidFill>
                      <a:prstDash val="solid"/>
                      <a:round/>
                      <a:headEnd len="sm" w="sm" type="none"/>
                      <a:tailEnd len="sm" w="sm" type="none"/>
                    </a:lnT>
                    <a:lnB cap="flat" cmpd="sng" w="9525">
                      <a:solidFill>
                        <a:srgbClr val="FC8686"/>
                      </a:solidFill>
                      <a:prstDash val="solid"/>
                      <a:round/>
                      <a:headEnd len="sm" w="sm" type="none"/>
                      <a:tailEnd len="sm" w="sm" type="none"/>
                    </a:lnB>
                  </a:tcPr>
                </a:tc>
              </a:tr>
              <a:tr h="703400">
                <a:tc>
                  <a:txBody>
                    <a:bodyPr/>
                    <a:lstStyle/>
                    <a:p>
                      <a:pPr indent="0" lvl="0" marL="0" rtl="0" algn="l">
                        <a:spcBef>
                          <a:spcPts val="0"/>
                        </a:spcBef>
                        <a:spcAft>
                          <a:spcPts val="0"/>
                        </a:spcAft>
                        <a:buNone/>
                      </a:pPr>
                      <a:r>
                        <a:rPr lang="en-US">
                          <a:latin typeface="Roboto"/>
                          <a:ea typeface="Roboto"/>
                          <a:cs typeface="Roboto"/>
                          <a:sym typeface="Roboto"/>
                        </a:rPr>
                        <a:t>LinkedIn</a:t>
                      </a:r>
                      <a:endParaRPr>
                        <a:latin typeface="Roboto"/>
                        <a:ea typeface="Roboto"/>
                        <a:cs typeface="Roboto"/>
                        <a:sym typeface="Roboto"/>
                      </a:endParaRPr>
                    </a:p>
                  </a:txBody>
                  <a:tcPr marT="91425" marB="91425" marR="91425" marL="91425">
                    <a:lnL cap="flat" cmpd="sng" w="9525">
                      <a:solidFill>
                        <a:srgbClr val="FC8686"/>
                      </a:solidFill>
                      <a:prstDash val="solid"/>
                      <a:round/>
                      <a:headEnd len="sm" w="sm" type="none"/>
                      <a:tailEnd len="sm" w="sm" type="none"/>
                    </a:lnL>
                    <a:lnR cap="flat" cmpd="sng" w="9525">
                      <a:solidFill>
                        <a:srgbClr val="FC8686"/>
                      </a:solidFill>
                      <a:prstDash val="solid"/>
                      <a:round/>
                      <a:headEnd len="sm" w="sm" type="none"/>
                      <a:tailEnd len="sm" w="sm" type="none"/>
                    </a:lnR>
                    <a:lnT cap="flat" cmpd="sng" w="9525">
                      <a:solidFill>
                        <a:srgbClr val="FC8686"/>
                      </a:solidFill>
                      <a:prstDash val="solid"/>
                      <a:round/>
                      <a:headEnd len="sm" w="sm" type="none"/>
                      <a:tailEnd len="sm" w="sm" type="none"/>
                    </a:lnT>
                    <a:lnB cap="flat" cmpd="sng" w="9525">
                      <a:solidFill>
                        <a:srgbClr val="FC8686"/>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FC8686"/>
                      </a:solidFill>
                      <a:prstDash val="solid"/>
                      <a:round/>
                      <a:headEnd len="sm" w="sm" type="none"/>
                      <a:tailEnd len="sm" w="sm" type="none"/>
                    </a:lnL>
                    <a:lnR cap="flat" cmpd="sng" w="9525">
                      <a:solidFill>
                        <a:srgbClr val="FC8686"/>
                      </a:solidFill>
                      <a:prstDash val="solid"/>
                      <a:round/>
                      <a:headEnd len="sm" w="sm" type="none"/>
                      <a:tailEnd len="sm" w="sm" type="none"/>
                    </a:lnR>
                    <a:lnT cap="flat" cmpd="sng" w="9525">
                      <a:solidFill>
                        <a:srgbClr val="FC8686"/>
                      </a:solidFill>
                      <a:prstDash val="solid"/>
                      <a:round/>
                      <a:headEnd len="sm" w="sm" type="none"/>
                      <a:tailEnd len="sm" w="sm" type="none"/>
                    </a:lnT>
                    <a:lnB cap="flat" cmpd="sng" w="9525">
                      <a:solidFill>
                        <a:srgbClr val="FC8686"/>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FC8686"/>
                      </a:solidFill>
                      <a:prstDash val="solid"/>
                      <a:round/>
                      <a:headEnd len="sm" w="sm" type="none"/>
                      <a:tailEnd len="sm" w="sm" type="none"/>
                    </a:lnL>
                    <a:lnR cap="flat" cmpd="sng" w="9525">
                      <a:solidFill>
                        <a:srgbClr val="FC8686"/>
                      </a:solidFill>
                      <a:prstDash val="solid"/>
                      <a:round/>
                      <a:headEnd len="sm" w="sm" type="none"/>
                      <a:tailEnd len="sm" w="sm" type="none"/>
                    </a:lnR>
                    <a:lnT cap="flat" cmpd="sng" w="9525">
                      <a:solidFill>
                        <a:srgbClr val="FC8686"/>
                      </a:solidFill>
                      <a:prstDash val="solid"/>
                      <a:round/>
                      <a:headEnd len="sm" w="sm" type="none"/>
                      <a:tailEnd len="sm" w="sm" type="none"/>
                    </a:lnT>
                    <a:lnB cap="flat" cmpd="sng" w="9525">
                      <a:solidFill>
                        <a:srgbClr val="FC8686"/>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25">
      <a:dk1>
        <a:srgbClr val="000000"/>
      </a:dk1>
      <a:lt1>
        <a:srgbClr val="FFFFFF"/>
      </a:lt1>
      <a:dk2>
        <a:srgbClr val="000000"/>
      </a:dk2>
      <a:lt2>
        <a:srgbClr val="FFFFFF"/>
      </a:lt2>
      <a:accent1>
        <a:srgbClr val="FB3737"/>
      </a:accent1>
      <a:accent2>
        <a:srgbClr val="2196F3"/>
      </a:accent2>
      <a:accent3>
        <a:srgbClr val="FEAD1A"/>
      </a:accent3>
      <a:accent4>
        <a:srgbClr val="68007F"/>
      </a:accent4>
      <a:accent5>
        <a:srgbClr val="005BD3"/>
      </a:accent5>
      <a:accent6>
        <a:srgbClr val="00349E"/>
      </a:accent6>
      <a:hlink>
        <a:srgbClr val="17BBFD"/>
      </a:hlink>
      <a:folHlink>
        <a:srgbClr val="FF79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