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0"/>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Lst>
  <p:sldSz cx="24384000" cy="13716000"/>
  <p:notesSz cx="6858000" cy="9144000"/>
  <p:embeddedFontLst>
    <p:embeddedFont>
      <p:font typeface="Caveat" pitchFamily="2"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53DEDCD-6AB5-4ECE-87EB-CD6E674CEB28}">
  <a:tblStyle styleId="{253DEDCD-6AB5-4ECE-87EB-CD6E674CEB2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2F6"/>
          </a:solidFill>
        </a:fill>
      </a:tcStyle>
    </a:wholeTbl>
    <a:band1H>
      <a:tcTxStyle b="off" i="off"/>
      <a:tcStyle>
        <a:tcBdr/>
        <a:fill>
          <a:solidFill>
            <a:srgbClr val="CAE4EC"/>
          </a:solidFill>
        </a:fill>
      </a:tcStyle>
    </a:band1H>
    <a:band2H>
      <a:tcTxStyle b="off" i="off"/>
      <a:tcStyle>
        <a:tcBdr/>
      </a:tcStyle>
    </a:band2H>
    <a:band1V>
      <a:tcTxStyle b="off" i="off"/>
      <a:tcStyle>
        <a:tcBdr/>
        <a:fill>
          <a:solidFill>
            <a:srgbClr val="CAE4EC"/>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3" d="100"/>
          <a:sy n="43" d="100"/>
        </p:scale>
        <p:origin x="-708" y="-114"/>
      </p:cViewPr>
      <p:guideLst>
        <p:guide orient="horz" pos="4320"/>
        <p:guide pos="76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dirty="0"/>
          </a:p>
        </p:txBody>
      </p:sp>
      <p:sp>
        <p:nvSpPr>
          <p:cNvPr id="553" name="Google Shape;55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pPr marL="0" marR="0" lvl="0" indent="0" algn="r" rtl="0">
                <a:lnSpc>
                  <a:spcPct val="100000"/>
                </a:lnSpc>
                <a:spcBef>
                  <a:spcPts val="0"/>
                </a:spcBef>
                <a:spcAft>
                  <a:spcPts val="0"/>
                </a:spcAft>
                <a:buSzPts val="1200"/>
                <a:buNone/>
              </a:pPr>
              <a:t>1</a:t>
            </a:fld>
            <a:endParaRPr sz="12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4e8c7ab20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8" name="Google Shape;778;g4e8c7ab20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4e8c7ab20d_0_6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5" name="Google Shape;825;g4e8c7ab20d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4e8c7ab20d_0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8" name="Google Shape;848;g4e8c7ab20d_0_4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849" name="Google Shape;849;g4e8c7ab20d_0_4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pPr marL="0" marR="0" lvl="0" indent="0" algn="r" rtl="0">
                <a:lnSpc>
                  <a:spcPct val="100000"/>
                </a:lnSpc>
                <a:spcBef>
                  <a:spcPts val="0"/>
                </a:spcBef>
                <a:spcAft>
                  <a:spcPts val="0"/>
                </a:spcAft>
                <a:buSzPts val="1200"/>
                <a:buNone/>
              </a:pPr>
              <a:t>12</a:t>
            </a:fld>
            <a:endParaRPr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4e8c7ab20d_0_1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7" name="Google Shape;867;g4e8c7ab20d_0_16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868" name="Google Shape;868;g4e8c7ab20d_0_16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pPr marL="0" marR="0" lvl="0" indent="0" algn="r" rtl="0">
                <a:lnSpc>
                  <a:spcPct val="100000"/>
                </a:lnSpc>
                <a:spcBef>
                  <a:spcPts val="0"/>
                </a:spcBef>
                <a:spcAft>
                  <a:spcPts val="0"/>
                </a:spcAft>
                <a:buSzPts val="1200"/>
                <a:buNone/>
              </a:pPr>
              <a:t>13</a:t>
            </a:fld>
            <a:endParaRPr sz="1200">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6" name="Google Shape;88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4e8c7ab20d_0_17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2" name="Google Shape;932;g4e8c7ab20d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4e8c7ab20d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6" name="Google Shape;966;g4e8c7ab20d_0_27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967" name="Google Shape;967;g4e8c7ab20d_0_27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pPr marL="0" marR="0" lvl="0" indent="0" algn="r" rtl="0">
                <a:lnSpc>
                  <a:spcPct val="100000"/>
                </a:lnSpc>
                <a:spcBef>
                  <a:spcPts val="0"/>
                </a:spcBef>
                <a:spcAft>
                  <a:spcPts val="0"/>
                </a:spcAft>
                <a:buSzPts val="1200"/>
                <a:buNone/>
              </a:pPr>
              <a:t>16</a:t>
            </a:fld>
            <a:endParaRPr sz="120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4e8c7ab20d_0_2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2" name="Google Shape;982;g4e8c7ab20d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4e8c7ab20d_0_2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9" name="Google Shape;1019;g4e8c7ab20d_0_2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1020" name="Google Shape;1020;g4e8c7ab20d_0_2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pPr marL="0" marR="0" lvl="0" indent="0" algn="r" rtl="0">
                <a:lnSpc>
                  <a:spcPct val="100000"/>
                </a:lnSpc>
                <a:spcBef>
                  <a:spcPts val="0"/>
                </a:spcBef>
                <a:spcAft>
                  <a:spcPts val="0"/>
                </a:spcAft>
                <a:buSzPts val="1200"/>
                <a:buNone/>
              </a:pPr>
              <a:t>18</a:t>
            </a:fld>
            <a:endParaRPr sz="12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1" name="Google Shape;58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4e8c7ab20d_0_2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g4e8c7ab20d_0_2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endParaRPr dirty="0"/>
          </a:p>
        </p:txBody>
      </p:sp>
      <p:sp>
        <p:nvSpPr>
          <p:cNvPr id="608" name="Google Shape;608;g4e8c7ab20d_0_2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pPr marL="0" marR="0" lvl="0" indent="0" algn="r" rtl="0">
                <a:lnSpc>
                  <a:spcPct val="100000"/>
                </a:lnSpc>
                <a:spcBef>
                  <a:spcPts val="0"/>
                </a:spcBef>
                <a:spcAft>
                  <a:spcPts val="0"/>
                </a:spcAft>
                <a:buSzPts val="1200"/>
                <a:buNone/>
              </a:pPr>
              <a:t>3</a:t>
            </a:fld>
            <a:endParaRPr sz="12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4e8c7ab20d_0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g4e8c7ab20d_0_3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624" name="Google Shape;624;g4e8c7ab20d_0_3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pPr marL="0" marR="0" lvl="0" indent="0" algn="r" rtl="0">
                <a:lnSpc>
                  <a:spcPct val="100000"/>
                </a:lnSpc>
                <a:spcBef>
                  <a:spcPts val="0"/>
                </a:spcBef>
                <a:spcAft>
                  <a:spcPts val="0"/>
                </a:spcAft>
                <a:buSzPts val="1200"/>
                <a:buNone/>
              </a:pPr>
              <a:t>4</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4e8c7ab20d_0_3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4" name="Google Shape;644;g4e8c7ab20d_0_3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
        <p:nvSpPr>
          <p:cNvPr id="645" name="Google Shape;645;g4e8c7ab20d_0_3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pPr marL="0" marR="0" lvl="0" indent="0" algn="r" rtl="0">
                <a:lnSpc>
                  <a:spcPct val="100000"/>
                </a:lnSpc>
                <a:spcBef>
                  <a:spcPts val="0"/>
                </a:spcBef>
                <a:spcAft>
                  <a:spcPts val="0"/>
                </a:spcAft>
                <a:buSzPts val="1200"/>
                <a:buNone/>
              </a:pPr>
              <a:t>5</a:t>
            </a:fld>
            <a:endParaRPr sz="12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e8c7ab20d_0_3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g4e8c7ab20d_0_3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4e8c7ab20d_0_3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8" name="Google Shape;688;g4e8c7ab20d_0_3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4e8c7ab20d_0_2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0" name="Google Shape;750;g4e8c7ab20d_0_26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Arial"/>
                <a:ea typeface="Arial"/>
                <a:cs typeface="Arial"/>
                <a:sym typeface="Arial"/>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751" name="Google Shape;751;g4e8c7ab20d_0_26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a:solidFill>
                  <a:schemeClr val="dk1"/>
                </a:solidFill>
                <a:latin typeface="Arial"/>
                <a:ea typeface="Arial"/>
                <a:cs typeface="Arial"/>
                <a:sym typeface="Arial"/>
              </a:rPr>
              <a:pPr marL="0" marR="0" lvl="0" indent="0" algn="r" rtl="0">
                <a:lnSpc>
                  <a:spcPct val="100000"/>
                </a:lnSpc>
                <a:spcBef>
                  <a:spcPts val="0"/>
                </a:spcBef>
                <a:spcAft>
                  <a:spcPts val="0"/>
                </a:spcAft>
                <a:buSzPts val="1200"/>
                <a:buNone/>
              </a:pPr>
              <a:t>8</a:t>
            </a:fld>
            <a:endParaRPr sz="12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6" name="Google Shape;7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0"/>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Slide">
  <p:cSld name="Default Slide">
    <p:spTree>
      <p:nvGrpSpPr>
        <p:cNvPr id="1" name="Shape 11"/>
        <p:cNvGrpSpPr/>
        <p:nvPr/>
      </p:nvGrpSpPr>
      <p:grpSpPr>
        <a:xfrm>
          <a:off x="0" y="0"/>
          <a:ext cx="0" cy="0"/>
          <a:chOff x="0" y="0"/>
          <a:chExt cx="0" cy="0"/>
        </a:xfrm>
      </p:grpSpPr>
      <p:sp>
        <p:nvSpPr>
          <p:cNvPr id="12" name="Google Shape;12;p3"/>
          <p:cNvSpPr/>
          <p:nvPr/>
        </p:nvSpPr>
        <p:spPr>
          <a:xfrm>
            <a:off x="22098000" y="12507273"/>
            <a:ext cx="679450" cy="67945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13" name="Google Shape;13;p3"/>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lvl1pPr marR="0" lvl="0" algn="ctr" rtl="0">
              <a:lnSpc>
                <a:spcPct val="100000"/>
              </a:lnSpc>
              <a:spcBef>
                <a:spcPts val="0"/>
              </a:spcBef>
              <a:spcAft>
                <a:spcPts val="0"/>
              </a:spcAft>
              <a:buClr>
                <a:schemeClr val="dk2"/>
              </a:buClr>
              <a:buSzPts val="7400"/>
              <a:buFont typeface="Arial"/>
              <a:buNone/>
              <a:defRPr sz="7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 name="Google Shape;14;p3"/>
          <p:cNvSpPr txBox="1"/>
          <p:nvPr/>
        </p:nvSpPr>
        <p:spPr>
          <a:xfrm>
            <a:off x="22156734" y="12666023"/>
            <a:ext cx="539750" cy="33855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200"/>
              <a:buFont typeface="Arial"/>
              <a:buNone/>
            </a:pPr>
            <a:fld id="{00000000-1234-1234-1234-123412341234}" type="slidenum">
              <a:rPr lang="en-US" sz="2200" b="1" i="0" u="none" strike="noStrike" cap="none">
                <a:solidFill>
                  <a:schemeClr val="lt1"/>
                </a:solidFill>
                <a:latin typeface="Arial"/>
                <a:ea typeface="Arial"/>
                <a:cs typeface="Arial"/>
                <a:sym typeface="Arial"/>
              </a:rPr>
              <a:pPr marL="0" marR="0" lvl="0" indent="0" algn="ctr" rtl="0">
                <a:lnSpc>
                  <a:spcPct val="100000"/>
                </a:lnSpc>
                <a:spcBef>
                  <a:spcPts val="0"/>
                </a:spcBef>
                <a:spcAft>
                  <a:spcPts val="0"/>
                </a:spcAft>
                <a:buClr>
                  <a:srgbClr val="000000"/>
                </a:buClr>
                <a:buSzPts val="2200"/>
                <a:buFont typeface="Arial"/>
                <a:buNone/>
              </a:pPr>
              <a:t>‹Nº›</a:t>
            </a:fld>
            <a:endParaRPr sz="2200" b="1" i="0" u="none" strike="noStrike" cap="none">
              <a:solidFill>
                <a:schemeClr val="lt1"/>
              </a:solidFill>
              <a:latin typeface="Arial"/>
              <a:ea typeface="Arial"/>
              <a:cs typeface="Arial"/>
              <a:sym typeface="Arial"/>
            </a:endParaRPr>
          </a:p>
        </p:txBody>
      </p:sp>
      <p:sp>
        <p:nvSpPr>
          <p:cNvPr id="15" name="Google Shape;15;p3"/>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lvl1pPr marL="457200" marR="0" lvl="0" indent="-2286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3pPr>
            <a:lvl4pPr marL="1828800" marR="0" lvl="3"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4pPr>
            <a:lvl5pPr marL="2286000" marR="0" lvl="4"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cxnSp>
        <p:nvCxnSpPr>
          <p:cNvPr id="16" name="Google Shape;16;p3"/>
          <p:cNvCxnSpPr/>
          <p:nvPr/>
        </p:nvCxnSpPr>
        <p:spPr>
          <a:xfrm rot="10800000">
            <a:off x="3905486" y="12846998"/>
            <a:ext cx="17739359" cy="0"/>
          </a:xfrm>
          <a:prstGeom prst="straightConnector1">
            <a:avLst/>
          </a:prstGeom>
          <a:noFill/>
          <a:ln w="19050" cap="flat" cmpd="sng">
            <a:solidFill>
              <a:schemeClr val="accent2"/>
            </a:solidFill>
            <a:prstDash val="solid"/>
            <a:miter lim="800000"/>
            <a:headEnd type="none" w="sm" len="sm"/>
            <a:tailEnd type="none" w="sm" len="sm"/>
          </a:ln>
        </p:spPr>
      </p:cxnSp>
      <p:sp>
        <p:nvSpPr>
          <p:cNvPr id="17" name="Google Shape;17;p3"/>
          <p:cNvSpPr txBox="1"/>
          <p:nvPr/>
        </p:nvSpPr>
        <p:spPr>
          <a:xfrm>
            <a:off x="1679568" y="12652549"/>
            <a:ext cx="2371732" cy="33855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a:solidFill>
                  <a:schemeClr val="accent2"/>
                </a:solidFill>
              </a:rPr>
              <a:t>Marketing Plan</a:t>
            </a:r>
            <a:endParaRPr sz="2200" b="0" i="0" u="none" strike="noStrike" cap="none">
              <a:solidFill>
                <a:schemeClr val="dk2"/>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with Picture at Left">
  <p:cSld name="Slide with Picture at Left">
    <p:spTree>
      <p:nvGrpSpPr>
        <p:cNvPr id="1" name="Shape 18"/>
        <p:cNvGrpSpPr/>
        <p:nvPr/>
      </p:nvGrpSpPr>
      <p:grpSpPr>
        <a:xfrm>
          <a:off x="0" y="0"/>
          <a:ext cx="0" cy="0"/>
          <a:chOff x="0" y="0"/>
          <a:chExt cx="0" cy="0"/>
        </a:xfrm>
      </p:grpSpPr>
      <p:sp>
        <p:nvSpPr>
          <p:cNvPr id="19" name="Google Shape;19;p4"/>
          <p:cNvSpPr/>
          <p:nvPr/>
        </p:nvSpPr>
        <p:spPr>
          <a:xfrm>
            <a:off x="22098000" y="12507273"/>
            <a:ext cx="679450" cy="67945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20" name="Google Shape;20;p4"/>
          <p:cNvSpPr txBox="1">
            <a:spLocks noGrp="1"/>
          </p:cNvSpPr>
          <p:nvPr>
            <p:ph type="title"/>
          </p:nvPr>
        </p:nvSpPr>
        <p:spPr>
          <a:xfrm>
            <a:off x="13652500" y="663803"/>
            <a:ext cx="9055100" cy="116309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7400"/>
              <a:buFont typeface="Arial"/>
              <a:buNone/>
              <a:defRPr sz="7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1" name="Google Shape;21;p4"/>
          <p:cNvSpPr txBox="1"/>
          <p:nvPr/>
        </p:nvSpPr>
        <p:spPr>
          <a:xfrm>
            <a:off x="22156734" y="12666023"/>
            <a:ext cx="539750" cy="33855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200"/>
              <a:buFont typeface="Arial"/>
              <a:buNone/>
            </a:pPr>
            <a:fld id="{00000000-1234-1234-1234-123412341234}" type="slidenum">
              <a:rPr lang="en-US" sz="2200" b="1" i="0" u="none" strike="noStrike" cap="none">
                <a:solidFill>
                  <a:schemeClr val="lt1"/>
                </a:solidFill>
                <a:latin typeface="Arial"/>
                <a:ea typeface="Arial"/>
                <a:cs typeface="Arial"/>
                <a:sym typeface="Arial"/>
              </a:rPr>
              <a:pPr marL="0" marR="0" lvl="0" indent="0" algn="ctr" rtl="0">
                <a:lnSpc>
                  <a:spcPct val="100000"/>
                </a:lnSpc>
                <a:spcBef>
                  <a:spcPts val="0"/>
                </a:spcBef>
                <a:spcAft>
                  <a:spcPts val="0"/>
                </a:spcAft>
                <a:buClr>
                  <a:srgbClr val="000000"/>
                </a:buClr>
                <a:buSzPts val="2200"/>
                <a:buFont typeface="Arial"/>
                <a:buNone/>
              </a:pPr>
              <a:t>‹Nº›</a:t>
            </a:fld>
            <a:endParaRPr sz="2200" b="1" i="0" u="none" strike="noStrike" cap="none">
              <a:solidFill>
                <a:schemeClr val="lt1"/>
              </a:solidFill>
              <a:latin typeface="Arial"/>
              <a:ea typeface="Arial"/>
              <a:cs typeface="Arial"/>
              <a:sym typeface="Arial"/>
            </a:endParaRPr>
          </a:p>
        </p:txBody>
      </p:sp>
      <p:sp>
        <p:nvSpPr>
          <p:cNvPr id="22" name="Google Shape;22;p4"/>
          <p:cNvSpPr txBox="1">
            <a:spLocks noGrp="1"/>
          </p:cNvSpPr>
          <p:nvPr>
            <p:ph type="body" idx="1"/>
          </p:nvPr>
        </p:nvSpPr>
        <p:spPr>
          <a:xfrm>
            <a:off x="13652500" y="1893612"/>
            <a:ext cx="9055100" cy="444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3pPr>
            <a:lvl4pPr marL="1828800" marR="0" lvl="3"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4pPr>
            <a:lvl5pPr marL="2286000" marR="0" lvl="4"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cxnSp>
        <p:nvCxnSpPr>
          <p:cNvPr id="23" name="Google Shape;23;p4"/>
          <p:cNvCxnSpPr/>
          <p:nvPr/>
        </p:nvCxnSpPr>
        <p:spPr>
          <a:xfrm rot="10800000">
            <a:off x="15781866" y="12846998"/>
            <a:ext cx="5862979" cy="0"/>
          </a:xfrm>
          <a:prstGeom prst="straightConnector1">
            <a:avLst/>
          </a:prstGeom>
          <a:noFill/>
          <a:ln w="19050" cap="flat" cmpd="sng">
            <a:solidFill>
              <a:schemeClr val="accent2"/>
            </a:solidFill>
            <a:prstDash val="solid"/>
            <a:miter lim="800000"/>
            <a:headEnd type="none" w="sm" len="sm"/>
            <a:tailEnd type="none" w="sm" len="sm"/>
          </a:ln>
        </p:spPr>
      </p:cxnSp>
      <p:sp>
        <p:nvSpPr>
          <p:cNvPr id="24" name="Google Shape;24;p4"/>
          <p:cNvSpPr txBox="1"/>
          <p:nvPr/>
        </p:nvSpPr>
        <p:spPr>
          <a:xfrm>
            <a:off x="13652500" y="12652549"/>
            <a:ext cx="2371732" cy="33855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a:solidFill>
                  <a:schemeClr val="accent2"/>
                </a:solidFill>
              </a:rPr>
              <a:t>Marketing Plan</a:t>
            </a:r>
            <a:endParaRPr sz="2200" b="0" i="0" u="none" strike="noStrike" cap="none">
              <a:solidFill>
                <a:schemeClr val="dk2"/>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rketing Plan">
  <p:cSld name="Slide with Picture at Right">
    <p:spTree>
      <p:nvGrpSpPr>
        <p:cNvPr id="1" name="Shape 25"/>
        <p:cNvGrpSpPr/>
        <p:nvPr/>
      </p:nvGrpSpPr>
      <p:grpSpPr>
        <a:xfrm>
          <a:off x="0" y="0"/>
          <a:ext cx="0" cy="0"/>
          <a:chOff x="0" y="0"/>
          <a:chExt cx="0" cy="0"/>
        </a:xfrm>
      </p:grpSpPr>
      <p:sp>
        <p:nvSpPr>
          <p:cNvPr id="26" name="Google Shape;26;p5"/>
          <p:cNvSpPr/>
          <p:nvPr/>
        </p:nvSpPr>
        <p:spPr>
          <a:xfrm>
            <a:off x="10121900" y="12507273"/>
            <a:ext cx="679450" cy="67945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27" name="Google Shape;27;p5"/>
          <p:cNvSpPr txBox="1">
            <a:spLocks noGrp="1"/>
          </p:cNvSpPr>
          <p:nvPr>
            <p:ph type="title"/>
          </p:nvPr>
        </p:nvSpPr>
        <p:spPr>
          <a:xfrm>
            <a:off x="1676400" y="663804"/>
            <a:ext cx="9055100" cy="230046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dk2"/>
              </a:buClr>
              <a:buSzPts val="7400"/>
              <a:buFont typeface="Arial"/>
              <a:buNone/>
              <a:defRPr sz="7400" b="0" i="0" u="none" strike="noStrike" cap="none">
                <a:solidFill>
                  <a:schemeClr val="dk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8" name="Google Shape;28;p5"/>
          <p:cNvSpPr txBox="1"/>
          <p:nvPr/>
        </p:nvSpPr>
        <p:spPr>
          <a:xfrm>
            <a:off x="10180634" y="12666023"/>
            <a:ext cx="539750" cy="338554"/>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200"/>
              <a:buFont typeface="Arial"/>
              <a:buNone/>
            </a:pPr>
            <a:fld id="{00000000-1234-1234-1234-123412341234}" type="slidenum">
              <a:rPr lang="en-US" sz="2200" b="1" i="0" u="none" strike="noStrike" cap="none">
                <a:solidFill>
                  <a:schemeClr val="lt1"/>
                </a:solidFill>
                <a:latin typeface="Arial"/>
                <a:ea typeface="Arial"/>
                <a:cs typeface="Arial"/>
                <a:sym typeface="Arial"/>
              </a:rPr>
              <a:pPr marL="0" marR="0" lvl="0" indent="0" algn="ctr" rtl="0">
                <a:lnSpc>
                  <a:spcPct val="100000"/>
                </a:lnSpc>
                <a:spcBef>
                  <a:spcPts val="0"/>
                </a:spcBef>
                <a:spcAft>
                  <a:spcPts val="0"/>
                </a:spcAft>
                <a:buClr>
                  <a:srgbClr val="000000"/>
                </a:buClr>
                <a:buSzPts val="2200"/>
                <a:buFont typeface="Arial"/>
                <a:buNone/>
              </a:pPr>
              <a:t>‹Nº›</a:t>
            </a:fld>
            <a:endParaRPr sz="2200" b="1" i="0" u="none" strike="noStrike" cap="none">
              <a:solidFill>
                <a:schemeClr val="lt1"/>
              </a:solidFill>
              <a:latin typeface="Arial"/>
              <a:ea typeface="Arial"/>
              <a:cs typeface="Arial"/>
              <a:sym typeface="Arial"/>
            </a:endParaRPr>
          </a:p>
        </p:txBody>
      </p:sp>
      <p:sp>
        <p:nvSpPr>
          <p:cNvPr id="29" name="Google Shape;29;p5"/>
          <p:cNvSpPr txBox="1">
            <a:spLocks noGrp="1"/>
          </p:cNvSpPr>
          <p:nvPr>
            <p:ph type="body" idx="1"/>
          </p:nvPr>
        </p:nvSpPr>
        <p:spPr>
          <a:xfrm>
            <a:off x="1676400" y="3286425"/>
            <a:ext cx="9055100" cy="4445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2pPr>
            <a:lvl3pPr marL="1371600" marR="0" lvl="2"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3pPr>
            <a:lvl4pPr marL="1828800" marR="0" lvl="3"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4pPr>
            <a:lvl5pPr marL="2286000" marR="0" lvl="4" indent="-228600" algn="ctr" rtl="0">
              <a:lnSpc>
                <a:spcPct val="100000"/>
              </a:lnSpc>
              <a:spcBef>
                <a:spcPts val="1000"/>
              </a:spcBef>
              <a:spcAft>
                <a:spcPts val="0"/>
              </a:spcAft>
              <a:buClr>
                <a:schemeClr val="dk1"/>
              </a:buClr>
              <a:buSzPts val="2600"/>
              <a:buFont typeface="Arial"/>
              <a:buNone/>
              <a:defRPr sz="2600" b="0" i="0" u="none" strike="noStrike" cap="none">
                <a:solidFill>
                  <a:schemeClr val="dk1"/>
                </a:solidFill>
                <a:latin typeface="Arial"/>
                <a:ea typeface="Arial"/>
                <a:cs typeface="Arial"/>
                <a:sym typeface="Arial"/>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cxnSp>
        <p:nvCxnSpPr>
          <p:cNvPr id="30" name="Google Shape;30;p5"/>
          <p:cNvCxnSpPr/>
          <p:nvPr/>
        </p:nvCxnSpPr>
        <p:spPr>
          <a:xfrm rot="10800000">
            <a:off x="3805767" y="12846998"/>
            <a:ext cx="5862979" cy="0"/>
          </a:xfrm>
          <a:prstGeom prst="straightConnector1">
            <a:avLst/>
          </a:prstGeom>
          <a:noFill/>
          <a:ln w="19050" cap="flat" cmpd="sng">
            <a:solidFill>
              <a:schemeClr val="accent2"/>
            </a:solidFill>
            <a:prstDash val="solid"/>
            <a:miter lim="800000"/>
            <a:headEnd type="none" w="sm" len="sm"/>
            <a:tailEnd type="none" w="sm" len="sm"/>
          </a:ln>
        </p:spPr>
      </p:cxnSp>
      <p:sp>
        <p:nvSpPr>
          <p:cNvPr id="31" name="Google Shape;31;p5"/>
          <p:cNvSpPr txBox="1"/>
          <p:nvPr/>
        </p:nvSpPr>
        <p:spPr>
          <a:xfrm>
            <a:off x="1676400" y="12652549"/>
            <a:ext cx="2371732" cy="338554"/>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a:solidFill>
                  <a:schemeClr val="accent2"/>
                </a:solidFill>
              </a:rPr>
              <a:t>Marketing Plan</a:t>
            </a:r>
            <a:endParaRPr sz="2200" b="0" i="0" u="none" strike="noStrike" cap="none">
              <a:solidFill>
                <a:schemeClr val="dk2"/>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6" name="Google Shape;556;p28"/>
          <p:cNvSpPr txBox="1"/>
          <p:nvPr/>
        </p:nvSpPr>
        <p:spPr>
          <a:xfrm>
            <a:off x="8591600" y="12474624"/>
            <a:ext cx="6440202" cy="492443"/>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dirty="0" smtClean="0">
                <a:solidFill>
                  <a:schemeClr val="bg2"/>
                </a:solidFill>
                <a:latin typeface="Arial"/>
                <a:ea typeface="Arial"/>
                <a:cs typeface="Arial"/>
                <a:sym typeface="Arial"/>
              </a:rPr>
              <a:t>@</a:t>
            </a:r>
            <a:r>
              <a:rPr lang="en-US" sz="3200" b="1" i="0" u="none" strike="noStrike" cap="none" dirty="0" err="1" smtClean="0">
                <a:solidFill>
                  <a:schemeClr val="bg2"/>
                </a:solidFill>
                <a:latin typeface="Arial"/>
                <a:ea typeface="Arial"/>
                <a:cs typeface="Arial"/>
                <a:sym typeface="Arial"/>
              </a:rPr>
              <a:t>luis</a:t>
            </a:r>
            <a:r>
              <a:rPr lang="en-US" sz="3200" b="1" i="1" u="none" strike="noStrike" cap="none" dirty="0" err="1" smtClean="0">
                <a:solidFill>
                  <a:schemeClr val="bg2"/>
                </a:solidFill>
                <a:latin typeface="Arial"/>
                <a:ea typeface="Arial"/>
                <a:cs typeface="Arial"/>
                <a:sym typeface="Arial"/>
              </a:rPr>
              <a:t>angel</a:t>
            </a:r>
            <a:r>
              <a:rPr lang="en-US" sz="3200" b="1" i="0" u="none" strike="noStrike" cap="none" dirty="0" err="1" smtClean="0">
                <a:solidFill>
                  <a:schemeClr val="bg2"/>
                </a:solidFill>
                <a:latin typeface="Arial"/>
                <a:ea typeface="Arial"/>
                <a:cs typeface="Arial"/>
                <a:sym typeface="Arial"/>
              </a:rPr>
              <a:t>maciel</a:t>
            </a:r>
            <a:endParaRPr sz="1400" b="1" i="0" u="none" strike="noStrike" cap="none" dirty="0">
              <a:solidFill>
                <a:schemeClr val="bg2"/>
              </a:solidFill>
              <a:latin typeface="Arial"/>
              <a:ea typeface="Arial"/>
              <a:cs typeface="Arial"/>
              <a:sym typeface="Arial"/>
            </a:endParaRPr>
          </a:p>
        </p:txBody>
      </p:sp>
      <p:sp>
        <p:nvSpPr>
          <p:cNvPr id="558" name="Google Shape;558;p28"/>
          <p:cNvSpPr txBox="1"/>
          <p:nvPr/>
        </p:nvSpPr>
        <p:spPr>
          <a:xfrm>
            <a:off x="8303568" y="4193704"/>
            <a:ext cx="14071500" cy="2154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4000"/>
              <a:buFont typeface="Arial"/>
              <a:buNone/>
            </a:pPr>
            <a:r>
              <a:rPr lang="es-MX" sz="9600" b="1" dirty="0" smtClean="0">
                <a:solidFill>
                  <a:schemeClr val="bg2"/>
                </a:solidFill>
                <a:latin typeface="+mj-lt"/>
              </a:rPr>
              <a:t>Estrategia</a:t>
            </a:r>
            <a:r>
              <a:rPr lang="en-US" sz="9600" b="1" dirty="0" smtClean="0">
                <a:solidFill>
                  <a:schemeClr val="bg2"/>
                </a:solidFill>
                <a:latin typeface="+mj-lt"/>
              </a:rPr>
              <a:t> </a:t>
            </a:r>
            <a:r>
              <a:rPr lang="en-US" sz="9600" b="1" dirty="0">
                <a:solidFill>
                  <a:schemeClr val="bg2"/>
                </a:solidFill>
                <a:latin typeface="+mj-lt"/>
              </a:rPr>
              <a:t>de </a:t>
            </a:r>
            <a:endParaRPr sz="9600" b="1" dirty="0">
              <a:solidFill>
                <a:schemeClr val="bg2"/>
              </a:solidFill>
              <a:latin typeface="+mj-lt"/>
            </a:endParaRPr>
          </a:p>
          <a:p>
            <a:pPr marL="0" marR="0" lvl="0" indent="0" algn="ctr" rtl="0">
              <a:lnSpc>
                <a:spcPct val="100000"/>
              </a:lnSpc>
              <a:spcBef>
                <a:spcPts val="0"/>
              </a:spcBef>
              <a:spcAft>
                <a:spcPts val="0"/>
              </a:spcAft>
              <a:buClr>
                <a:srgbClr val="000000"/>
              </a:buClr>
              <a:buSzPts val="14000"/>
              <a:buFont typeface="Arial"/>
              <a:buNone/>
            </a:pPr>
            <a:r>
              <a:rPr lang="en-US" sz="9600" b="1" dirty="0">
                <a:solidFill>
                  <a:schemeClr val="bg2"/>
                </a:solidFill>
                <a:latin typeface="+mj-lt"/>
              </a:rPr>
              <a:t>Marketing Online</a:t>
            </a:r>
            <a:endParaRPr sz="9600" b="1" u="none" strike="noStrike" cap="none" dirty="0">
              <a:solidFill>
                <a:schemeClr val="bg2"/>
              </a:solidFill>
              <a:latin typeface="+mj-lt"/>
              <a:sym typeface="Arial"/>
            </a:endParaRPr>
          </a:p>
        </p:txBody>
      </p:sp>
      <p:grpSp>
        <p:nvGrpSpPr>
          <p:cNvPr id="559" name="Google Shape;559;p28"/>
          <p:cNvGrpSpPr/>
          <p:nvPr/>
        </p:nvGrpSpPr>
        <p:grpSpPr>
          <a:xfrm>
            <a:off x="5788890" y="4902696"/>
            <a:ext cx="13154132" cy="3046801"/>
            <a:chOff x="4713542" y="4227741"/>
            <a:chExt cx="13154132" cy="3046801"/>
          </a:xfrm>
        </p:grpSpPr>
        <p:grpSp>
          <p:nvGrpSpPr>
            <p:cNvPr id="560" name="Google Shape;560;p28"/>
            <p:cNvGrpSpPr/>
            <p:nvPr/>
          </p:nvGrpSpPr>
          <p:grpSpPr>
            <a:xfrm>
              <a:off x="4713542" y="4227741"/>
              <a:ext cx="3338566" cy="1463040"/>
              <a:chOff x="4422140" y="3769678"/>
              <a:chExt cx="3338566" cy="1463040"/>
            </a:xfrm>
          </p:grpSpPr>
          <p:cxnSp>
            <p:nvCxnSpPr>
              <p:cNvPr id="561" name="Google Shape;561;p28"/>
              <p:cNvCxnSpPr/>
              <p:nvPr/>
            </p:nvCxnSpPr>
            <p:spPr>
              <a:xfrm rot="10800000">
                <a:off x="4432301" y="3784600"/>
                <a:ext cx="3328405" cy="0"/>
              </a:xfrm>
              <a:prstGeom prst="straightConnector1">
                <a:avLst/>
              </a:prstGeom>
              <a:noFill/>
              <a:ln w="28575" cap="flat" cmpd="sng">
                <a:solidFill>
                  <a:schemeClr val="lt1"/>
                </a:solidFill>
                <a:prstDash val="solid"/>
                <a:miter lim="800000"/>
                <a:headEnd type="none" w="sm" len="sm"/>
                <a:tailEnd type="none" w="sm" len="sm"/>
              </a:ln>
            </p:spPr>
          </p:cxnSp>
          <p:cxnSp>
            <p:nvCxnSpPr>
              <p:cNvPr id="562" name="Google Shape;562;p28"/>
              <p:cNvCxnSpPr/>
              <p:nvPr/>
            </p:nvCxnSpPr>
            <p:spPr>
              <a:xfrm>
                <a:off x="44221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nvGrpSpPr>
            <p:cNvPr id="563" name="Google Shape;563;p28"/>
            <p:cNvGrpSpPr/>
            <p:nvPr/>
          </p:nvGrpSpPr>
          <p:grpSpPr>
            <a:xfrm rot="10800000">
              <a:off x="13809325" y="5811502"/>
              <a:ext cx="4058349" cy="1463040"/>
              <a:chOff x="6009640" y="3769678"/>
              <a:chExt cx="4058349" cy="1463040"/>
            </a:xfrm>
          </p:grpSpPr>
          <p:cxnSp>
            <p:nvCxnSpPr>
              <p:cNvPr id="564" name="Google Shape;564;p28"/>
              <p:cNvCxnSpPr/>
              <p:nvPr/>
            </p:nvCxnSpPr>
            <p:spPr>
              <a:xfrm rot="10800000">
                <a:off x="6019800" y="3784600"/>
                <a:ext cx="4048189" cy="0"/>
              </a:xfrm>
              <a:prstGeom prst="straightConnector1">
                <a:avLst/>
              </a:prstGeom>
              <a:noFill/>
              <a:ln w="28575" cap="flat" cmpd="sng">
                <a:solidFill>
                  <a:schemeClr val="lt1"/>
                </a:solidFill>
                <a:prstDash val="solid"/>
                <a:miter lim="800000"/>
                <a:headEnd type="none" w="sm" len="sm"/>
                <a:tailEnd type="none" w="sm" len="sm"/>
              </a:ln>
            </p:spPr>
          </p:cxnSp>
          <p:cxnSp>
            <p:nvCxnSpPr>
              <p:cNvPr id="565" name="Google Shape;565;p28"/>
              <p:cNvCxnSpPr/>
              <p:nvPr/>
            </p:nvCxnSpPr>
            <p:spPr>
              <a:xfrm>
                <a:off x="6009640" y="3769678"/>
                <a:ext cx="0" cy="1463040"/>
              </a:xfrm>
              <a:prstGeom prst="straightConnector1">
                <a:avLst/>
              </a:prstGeom>
              <a:noFill/>
              <a:ln w="28575" cap="flat" cmpd="sng">
                <a:solidFill>
                  <a:schemeClr val="lt1"/>
                </a:solidFill>
                <a:prstDash val="solid"/>
                <a:miter lim="800000"/>
                <a:headEnd type="none" w="sm" len="sm"/>
                <a:tailEnd type="none" w="sm" len="sm"/>
              </a:ln>
            </p:spPr>
          </p:cxnSp>
        </p:grpSp>
      </p:grpSp>
      <p:sp>
        <p:nvSpPr>
          <p:cNvPr id="567" name="Google Shape;567;p28"/>
          <p:cNvSpPr txBox="1"/>
          <p:nvPr/>
        </p:nvSpPr>
        <p:spPr>
          <a:xfrm>
            <a:off x="8570616" y="7436693"/>
            <a:ext cx="13345818" cy="581725"/>
          </a:xfrm>
          <a:prstGeom prst="rect">
            <a:avLst/>
          </a:prstGeom>
          <a:noFill/>
          <a:ln>
            <a:noFill/>
          </a:ln>
        </p:spPr>
        <p:txBody>
          <a:bodyPr spcFirstLastPara="1" wrap="square" lIns="0" tIns="0" rIns="0" bIns="0" anchor="t" anchorCtr="0">
            <a:noAutofit/>
          </a:bodyPr>
          <a:lstStyle/>
          <a:p>
            <a:pPr lvl="0" algn="ctr">
              <a:buSzPts val="3200"/>
            </a:pPr>
            <a:r>
              <a:rPr lang="en-US" sz="3200" b="1" dirty="0" err="1" smtClean="0">
                <a:solidFill>
                  <a:schemeClr val="accent2"/>
                </a:solidFill>
              </a:rPr>
              <a:t>Turismo</a:t>
            </a:r>
            <a:r>
              <a:rPr lang="en-US" sz="3200" b="1" dirty="0" smtClean="0">
                <a:solidFill>
                  <a:schemeClr val="accent2"/>
                </a:solidFill>
              </a:rPr>
              <a:t> y </a:t>
            </a:r>
            <a:r>
              <a:rPr lang="en-US" sz="3200" b="1" dirty="0" err="1" smtClean="0">
                <a:solidFill>
                  <a:schemeClr val="accent2"/>
                </a:solidFill>
              </a:rPr>
              <a:t>entretenimiento</a:t>
            </a:r>
            <a:r>
              <a:rPr lang="en-US" sz="3200" b="1" dirty="0" smtClean="0">
                <a:solidFill>
                  <a:schemeClr val="accent2"/>
                </a:solidFill>
              </a:rPr>
              <a:t> </a:t>
            </a:r>
            <a:r>
              <a:rPr lang="en-US" sz="3200" b="1" dirty="0" err="1" smtClean="0">
                <a:solidFill>
                  <a:schemeClr val="accent2"/>
                </a:solidFill>
              </a:rPr>
              <a:t>para</a:t>
            </a:r>
            <a:r>
              <a:rPr lang="en-US" sz="3200" b="1" dirty="0" smtClean="0">
                <a:solidFill>
                  <a:schemeClr val="accent2"/>
                </a:solidFill>
              </a:rPr>
              <a:t> hombres </a:t>
            </a:r>
            <a:r>
              <a:rPr lang="en-US" sz="3200" b="1" dirty="0" smtClean="0">
                <a:solidFill>
                  <a:schemeClr val="accent2"/>
                </a:solidFill>
              </a:rPr>
              <a:t>gay</a:t>
            </a:r>
            <a:endParaRPr lang="en-US" sz="3200" b="1" dirty="0">
              <a:solidFill>
                <a:schemeClr val="accent2"/>
              </a:solidFill>
            </a:endParaRPr>
          </a:p>
        </p:txBody>
      </p:sp>
      <p:pic>
        <p:nvPicPr>
          <p:cNvPr id="1028" name="Picture 4" descr="C:\Users\luisa\Documents\Hora del bisne\00 CG Travel\00 Diseños\logo cgtravel.png"/>
          <p:cNvPicPr>
            <a:picLocks noChangeAspect="1" noChangeArrowheads="1"/>
          </p:cNvPicPr>
          <p:nvPr/>
        </p:nvPicPr>
        <p:blipFill>
          <a:blip r:embed="rId3"/>
          <a:srcRect/>
          <a:stretch>
            <a:fillRect/>
          </a:stretch>
        </p:blipFill>
        <p:spPr bwMode="auto">
          <a:xfrm>
            <a:off x="2758952" y="3689648"/>
            <a:ext cx="4536504" cy="4246773"/>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8"/>
          <p:cNvSpPr txBox="1">
            <a:spLocks noGrp="1"/>
          </p:cNvSpPr>
          <p:nvPr>
            <p:ph type="title"/>
          </p:nvPr>
        </p:nvSpPr>
        <p:spPr>
          <a:xfrm>
            <a:off x="1676400" y="663803"/>
            <a:ext cx="21031200" cy="1163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Arial"/>
              <a:buNone/>
            </a:pPr>
            <a:r>
              <a:rPr lang="en-US"/>
              <a:t>Estrategias</a:t>
            </a:r>
            <a:r>
              <a:rPr lang="en-US" sz="7400" b="0" i="0" u="none" strike="noStrike" cap="none">
                <a:solidFill>
                  <a:schemeClr val="dk2"/>
                </a:solidFill>
                <a:latin typeface="Arial"/>
                <a:ea typeface="Arial"/>
                <a:cs typeface="Arial"/>
                <a:sym typeface="Arial"/>
              </a:rPr>
              <a:t> </a:t>
            </a:r>
            <a:r>
              <a:rPr lang="en-US">
                <a:solidFill>
                  <a:schemeClr val="accent2"/>
                </a:solidFill>
              </a:rPr>
              <a:t>Generales</a:t>
            </a:r>
            <a:endParaRPr sz="7400" b="0" i="0" u="none" strike="noStrike" cap="none">
              <a:solidFill>
                <a:schemeClr val="accent2"/>
              </a:solidFill>
              <a:latin typeface="Arial"/>
              <a:ea typeface="Arial"/>
              <a:cs typeface="Arial"/>
              <a:sym typeface="Arial"/>
            </a:endParaRPr>
          </a:p>
        </p:txBody>
      </p:sp>
      <p:sp>
        <p:nvSpPr>
          <p:cNvPr id="781" name="Google Shape;781;p38"/>
          <p:cNvSpPr txBox="1">
            <a:spLocks noGrp="1"/>
          </p:cNvSpPr>
          <p:nvPr>
            <p:ph type="body" idx="1"/>
          </p:nvPr>
        </p:nvSpPr>
        <p:spPr>
          <a:xfrm>
            <a:off x="1676400" y="1855512"/>
            <a:ext cx="21031200" cy="444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a:t>¿Qué hacer para lograr los objetivos?</a:t>
            </a:r>
            <a:endParaRPr/>
          </a:p>
        </p:txBody>
      </p:sp>
      <p:sp>
        <p:nvSpPr>
          <p:cNvPr id="782" name="Google Shape;782;p38"/>
          <p:cNvSpPr/>
          <p:nvPr/>
        </p:nvSpPr>
        <p:spPr>
          <a:xfrm>
            <a:off x="11272044" y="4788486"/>
            <a:ext cx="1973263" cy="649289"/>
          </a:xfrm>
          <a:custGeom>
            <a:avLst/>
            <a:gdLst/>
            <a:ahLst/>
            <a:cxnLst/>
            <a:rect l="l" t="t" r="r" b="b"/>
            <a:pathLst>
              <a:path w="2075" h="683" extrusionOk="0">
                <a:moveTo>
                  <a:pt x="2024" y="418"/>
                </a:moveTo>
                <a:cubicBezTo>
                  <a:pt x="2000" y="408"/>
                  <a:pt x="1972" y="418"/>
                  <a:pt x="1947" y="440"/>
                </a:cubicBezTo>
                <a:cubicBezTo>
                  <a:pt x="1934" y="451"/>
                  <a:pt x="1916" y="455"/>
                  <a:pt x="1899" y="448"/>
                </a:cubicBezTo>
                <a:cubicBezTo>
                  <a:pt x="1899" y="448"/>
                  <a:pt x="1898" y="448"/>
                  <a:pt x="1898" y="448"/>
                </a:cubicBezTo>
                <a:cubicBezTo>
                  <a:pt x="1885" y="442"/>
                  <a:pt x="1875" y="433"/>
                  <a:pt x="1871" y="424"/>
                </a:cubicBezTo>
                <a:cubicBezTo>
                  <a:pt x="1936" y="267"/>
                  <a:pt x="1936" y="267"/>
                  <a:pt x="1936" y="267"/>
                </a:cubicBezTo>
                <a:cubicBezTo>
                  <a:pt x="1291" y="0"/>
                  <a:pt x="599" y="19"/>
                  <a:pt x="0" y="266"/>
                </a:cubicBezTo>
                <a:cubicBezTo>
                  <a:pt x="64" y="421"/>
                  <a:pt x="64" y="421"/>
                  <a:pt x="64" y="421"/>
                </a:cubicBezTo>
                <a:cubicBezTo>
                  <a:pt x="72" y="427"/>
                  <a:pt x="88" y="427"/>
                  <a:pt x="104" y="420"/>
                </a:cubicBezTo>
                <a:cubicBezTo>
                  <a:pt x="104" y="420"/>
                  <a:pt x="104" y="420"/>
                  <a:pt x="104" y="420"/>
                </a:cubicBezTo>
                <a:cubicBezTo>
                  <a:pt x="121" y="413"/>
                  <a:pt x="132" y="397"/>
                  <a:pt x="133" y="380"/>
                </a:cubicBezTo>
                <a:cubicBezTo>
                  <a:pt x="134" y="347"/>
                  <a:pt x="148" y="320"/>
                  <a:pt x="172" y="310"/>
                </a:cubicBezTo>
                <a:cubicBezTo>
                  <a:pt x="212" y="294"/>
                  <a:pt x="265" y="330"/>
                  <a:pt x="290" y="392"/>
                </a:cubicBezTo>
                <a:cubicBezTo>
                  <a:pt x="315" y="453"/>
                  <a:pt x="303" y="516"/>
                  <a:pt x="263" y="532"/>
                </a:cubicBezTo>
                <a:cubicBezTo>
                  <a:pt x="239" y="542"/>
                  <a:pt x="210" y="532"/>
                  <a:pt x="186" y="510"/>
                </a:cubicBezTo>
                <a:cubicBezTo>
                  <a:pt x="173" y="498"/>
                  <a:pt x="155" y="494"/>
                  <a:pt x="138" y="501"/>
                </a:cubicBezTo>
                <a:cubicBezTo>
                  <a:pt x="137" y="501"/>
                  <a:pt x="137" y="501"/>
                  <a:pt x="137" y="501"/>
                </a:cubicBezTo>
                <a:cubicBezTo>
                  <a:pt x="121" y="508"/>
                  <a:pt x="110" y="519"/>
                  <a:pt x="108" y="528"/>
                </a:cubicBezTo>
                <a:cubicBezTo>
                  <a:pt x="172" y="683"/>
                  <a:pt x="172" y="683"/>
                  <a:pt x="172" y="683"/>
                </a:cubicBezTo>
                <a:cubicBezTo>
                  <a:pt x="663" y="480"/>
                  <a:pt x="1233" y="464"/>
                  <a:pt x="1763" y="683"/>
                </a:cubicBezTo>
                <a:cubicBezTo>
                  <a:pt x="1829" y="525"/>
                  <a:pt x="1829" y="525"/>
                  <a:pt x="1829" y="525"/>
                </a:cubicBezTo>
                <a:cubicBezTo>
                  <a:pt x="1838" y="522"/>
                  <a:pt x="1851" y="523"/>
                  <a:pt x="1864" y="528"/>
                </a:cubicBezTo>
                <a:cubicBezTo>
                  <a:pt x="1864" y="528"/>
                  <a:pt x="1865" y="528"/>
                  <a:pt x="1865" y="529"/>
                </a:cubicBezTo>
                <a:cubicBezTo>
                  <a:pt x="1882" y="536"/>
                  <a:pt x="1892" y="552"/>
                  <a:pt x="1892" y="569"/>
                </a:cubicBezTo>
                <a:cubicBezTo>
                  <a:pt x="1894" y="602"/>
                  <a:pt x="1907" y="629"/>
                  <a:pt x="1931" y="639"/>
                </a:cubicBezTo>
                <a:cubicBezTo>
                  <a:pt x="1971" y="656"/>
                  <a:pt x="2024" y="620"/>
                  <a:pt x="2049" y="559"/>
                </a:cubicBezTo>
                <a:cubicBezTo>
                  <a:pt x="2075" y="498"/>
                  <a:pt x="2064" y="435"/>
                  <a:pt x="2024" y="418"/>
                </a:cubicBezTo>
                <a:close/>
              </a:path>
            </a:pathLst>
          </a:cu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783" name="Google Shape;783;p38"/>
          <p:cNvSpPr/>
          <p:nvPr/>
        </p:nvSpPr>
        <p:spPr>
          <a:xfrm>
            <a:off x="12948444" y="5042486"/>
            <a:ext cx="1470025" cy="1603373"/>
          </a:xfrm>
          <a:custGeom>
            <a:avLst/>
            <a:gdLst/>
            <a:ahLst/>
            <a:cxnLst/>
            <a:rect l="l" t="t" r="r" b="b"/>
            <a:pathLst>
              <a:path w="1545" h="1686" extrusionOk="0">
                <a:moveTo>
                  <a:pt x="1432" y="1504"/>
                </a:moveTo>
                <a:cubicBezTo>
                  <a:pt x="1415" y="1503"/>
                  <a:pt x="1399" y="1492"/>
                  <a:pt x="1391" y="1476"/>
                </a:cubicBezTo>
                <a:cubicBezTo>
                  <a:pt x="1391" y="1475"/>
                  <a:pt x="1391" y="1475"/>
                  <a:pt x="1391" y="1475"/>
                </a:cubicBezTo>
                <a:cubicBezTo>
                  <a:pt x="1385" y="1459"/>
                  <a:pt x="1385" y="1444"/>
                  <a:pt x="1390" y="1435"/>
                </a:cubicBezTo>
                <a:cubicBezTo>
                  <a:pt x="1545" y="1371"/>
                  <a:pt x="1545" y="1371"/>
                  <a:pt x="1545" y="1371"/>
                </a:cubicBezTo>
                <a:cubicBezTo>
                  <a:pt x="1297" y="772"/>
                  <a:pt x="820" y="268"/>
                  <a:pt x="174" y="0"/>
                </a:cubicBezTo>
                <a:cubicBezTo>
                  <a:pt x="174" y="0"/>
                  <a:pt x="173" y="0"/>
                  <a:pt x="173" y="0"/>
                </a:cubicBezTo>
                <a:cubicBezTo>
                  <a:pt x="108" y="157"/>
                  <a:pt x="108" y="157"/>
                  <a:pt x="108" y="157"/>
                </a:cubicBezTo>
                <a:cubicBezTo>
                  <a:pt x="112" y="166"/>
                  <a:pt x="122" y="175"/>
                  <a:pt x="135" y="181"/>
                </a:cubicBezTo>
                <a:cubicBezTo>
                  <a:pt x="135" y="181"/>
                  <a:pt x="136" y="181"/>
                  <a:pt x="136" y="181"/>
                </a:cubicBezTo>
                <a:cubicBezTo>
                  <a:pt x="153" y="188"/>
                  <a:pt x="171" y="184"/>
                  <a:pt x="184" y="173"/>
                </a:cubicBezTo>
                <a:cubicBezTo>
                  <a:pt x="209" y="151"/>
                  <a:pt x="237" y="141"/>
                  <a:pt x="261" y="151"/>
                </a:cubicBezTo>
                <a:cubicBezTo>
                  <a:pt x="301" y="168"/>
                  <a:pt x="312" y="231"/>
                  <a:pt x="286" y="292"/>
                </a:cubicBezTo>
                <a:cubicBezTo>
                  <a:pt x="261" y="353"/>
                  <a:pt x="208" y="389"/>
                  <a:pt x="168" y="372"/>
                </a:cubicBezTo>
                <a:cubicBezTo>
                  <a:pt x="144" y="362"/>
                  <a:pt x="131" y="335"/>
                  <a:pt x="129" y="302"/>
                </a:cubicBezTo>
                <a:cubicBezTo>
                  <a:pt x="129" y="285"/>
                  <a:pt x="119" y="269"/>
                  <a:pt x="102" y="262"/>
                </a:cubicBezTo>
                <a:cubicBezTo>
                  <a:pt x="102" y="261"/>
                  <a:pt x="101" y="261"/>
                  <a:pt x="101" y="261"/>
                </a:cubicBezTo>
                <a:cubicBezTo>
                  <a:pt x="88" y="256"/>
                  <a:pt x="75" y="255"/>
                  <a:pt x="66" y="258"/>
                </a:cubicBezTo>
                <a:cubicBezTo>
                  <a:pt x="0" y="416"/>
                  <a:pt x="0" y="416"/>
                  <a:pt x="0" y="416"/>
                </a:cubicBezTo>
                <a:cubicBezTo>
                  <a:pt x="0" y="416"/>
                  <a:pt x="1" y="417"/>
                  <a:pt x="1" y="417"/>
                </a:cubicBezTo>
                <a:cubicBezTo>
                  <a:pt x="532" y="637"/>
                  <a:pt x="924" y="1051"/>
                  <a:pt x="1129" y="1543"/>
                </a:cubicBezTo>
                <a:cubicBezTo>
                  <a:pt x="1282" y="1480"/>
                  <a:pt x="1282" y="1480"/>
                  <a:pt x="1282" y="1480"/>
                </a:cubicBezTo>
                <a:cubicBezTo>
                  <a:pt x="1292" y="1481"/>
                  <a:pt x="1304" y="1492"/>
                  <a:pt x="1311" y="1509"/>
                </a:cubicBezTo>
                <a:cubicBezTo>
                  <a:pt x="1311" y="1509"/>
                  <a:pt x="1311" y="1509"/>
                  <a:pt x="1311" y="1509"/>
                </a:cubicBezTo>
                <a:cubicBezTo>
                  <a:pt x="1318" y="1526"/>
                  <a:pt x="1314" y="1545"/>
                  <a:pt x="1302" y="1557"/>
                </a:cubicBezTo>
                <a:cubicBezTo>
                  <a:pt x="1280" y="1582"/>
                  <a:pt x="1271" y="1611"/>
                  <a:pt x="1281" y="1635"/>
                </a:cubicBezTo>
                <a:cubicBezTo>
                  <a:pt x="1297" y="1674"/>
                  <a:pt x="1360" y="1686"/>
                  <a:pt x="1421" y="1661"/>
                </a:cubicBezTo>
                <a:cubicBezTo>
                  <a:pt x="1482" y="1635"/>
                  <a:pt x="1518" y="1582"/>
                  <a:pt x="1502" y="1543"/>
                </a:cubicBezTo>
                <a:cubicBezTo>
                  <a:pt x="1492" y="1519"/>
                  <a:pt x="1465" y="1505"/>
                  <a:pt x="1432" y="1504"/>
                </a:cubicBezTo>
                <a:close/>
              </a:path>
            </a:pathLst>
          </a:cu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784" name="Google Shape;784;p38"/>
          <p:cNvSpPr/>
          <p:nvPr/>
        </p:nvSpPr>
        <p:spPr>
          <a:xfrm>
            <a:off x="14023181" y="6345823"/>
            <a:ext cx="650875" cy="1982788"/>
          </a:xfrm>
          <a:custGeom>
            <a:avLst/>
            <a:gdLst/>
            <a:ahLst/>
            <a:cxnLst/>
            <a:rect l="l" t="t" r="r" b="b"/>
            <a:pathLst>
              <a:path w="685" h="2085" extrusionOk="0">
                <a:moveTo>
                  <a:pt x="416" y="0"/>
                </a:moveTo>
                <a:cubicBezTo>
                  <a:pt x="261" y="64"/>
                  <a:pt x="261" y="64"/>
                  <a:pt x="261" y="64"/>
                </a:cubicBezTo>
                <a:cubicBezTo>
                  <a:pt x="256" y="73"/>
                  <a:pt x="256" y="88"/>
                  <a:pt x="262" y="104"/>
                </a:cubicBezTo>
                <a:cubicBezTo>
                  <a:pt x="262" y="104"/>
                  <a:pt x="262" y="104"/>
                  <a:pt x="262" y="105"/>
                </a:cubicBezTo>
                <a:cubicBezTo>
                  <a:pt x="270" y="121"/>
                  <a:pt x="286" y="132"/>
                  <a:pt x="303" y="133"/>
                </a:cubicBezTo>
                <a:cubicBezTo>
                  <a:pt x="336" y="134"/>
                  <a:pt x="363" y="148"/>
                  <a:pt x="373" y="172"/>
                </a:cubicBezTo>
                <a:cubicBezTo>
                  <a:pt x="389" y="211"/>
                  <a:pt x="353" y="264"/>
                  <a:pt x="292" y="290"/>
                </a:cubicBezTo>
                <a:cubicBezTo>
                  <a:pt x="231" y="315"/>
                  <a:pt x="168" y="303"/>
                  <a:pt x="152" y="264"/>
                </a:cubicBezTo>
                <a:cubicBezTo>
                  <a:pt x="142" y="240"/>
                  <a:pt x="151" y="211"/>
                  <a:pt x="173" y="186"/>
                </a:cubicBezTo>
                <a:cubicBezTo>
                  <a:pt x="185" y="174"/>
                  <a:pt x="189" y="155"/>
                  <a:pt x="182" y="138"/>
                </a:cubicBezTo>
                <a:cubicBezTo>
                  <a:pt x="182" y="138"/>
                  <a:pt x="182" y="138"/>
                  <a:pt x="182" y="138"/>
                </a:cubicBezTo>
                <a:cubicBezTo>
                  <a:pt x="175" y="121"/>
                  <a:pt x="163" y="110"/>
                  <a:pt x="153" y="109"/>
                </a:cubicBezTo>
                <a:cubicBezTo>
                  <a:pt x="0" y="172"/>
                  <a:pt x="0" y="172"/>
                  <a:pt x="0" y="172"/>
                </a:cubicBezTo>
                <a:cubicBezTo>
                  <a:pt x="205" y="665"/>
                  <a:pt x="221" y="1237"/>
                  <a:pt x="1" y="1770"/>
                </a:cubicBezTo>
                <a:cubicBezTo>
                  <a:pt x="1" y="1770"/>
                  <a:pt x="1" y="1770"/>
                  <a:pt x="1" y="1770"/>
                </a:cubicBezTo>
                <a:cubicBezTo>
                  <a:pt x="152" y="1833"/>
                  <a:pt x="152" y="1833"/>
                  <a:pt x="152" y="1833"/>
                </a:cubicBezTo>
                <a:cubicBezTo>
                  <a:pt x="158" y="1842"/>
                  <a:pt x="159" y="1858"/>
                  <a:pt x="152" y="1874"/>
                </a:cubicBezTo>
                <a:cubicBezTo>
                  <a:pt x="152" y="1874"/>
                  <a:pt x="152" y="1874"/>
                  <a:pt x="152" y="1875"/>
                </a:cubicBezTo>
                <a:cubicBezTo>
                  <a:pt x="145" y="1891"/>
                  <a:pt x="129" y="1902"/>
                  <a:pt x="112" y="1903"/>
                </a:cubicBezTo>
                <a:cubicBezTo>
                  <a:pt x="79" y="1904"/>
                  <a:pt x="52" y="1918"/>
                  <a:pt x="42" y="1942"/>
                </a:cubicBezTo>
                <a:cubicBezTo>
                  <a:pt x="26" y="1982"/>
                  <a:pt x="62" y="2035"/>
                  <a:pt x="123" y="2060"/>
                </a:cubicBezTo>
                <a:cubicBezTo>
                  <a:pt x="185" y="2085"/>
                  <a:pt x="247" y="2073"/>
                  <a:pt x="264" y="2033"/>
                </a:cubicBezTo>
                <a:cubicBezTo>
                  <a:pt x="273" y="2009"/>
                  <a:pt x="264" y="1980"/>
                  <a:pt x="241" y="1956"/>
                </a:cubicBezTo>
                <a:cubicBezTo>
                  <a:pt x="230" y="1943"/>
                  <a:pt x="226" y="1925"/>
                  <a:pt x="233" y="1908"/>
                </a:cubicBezTo>
                <a:cubicBezTo>
                  <a:pt x="233" y="1907"/>
                  <a:pt x="233" y="1907"/>
                  <a:pt x="233" y="1907"/>
                </a:cubicBezTo>
                <a:cubicBezTo>
                  <a:pt x="239" y="1892"/>
                  <a:pt x="250" y="1881"/>
                  <a:pt x="259" y="1878"/>
                </a:cubicBezTo>
                <a:cubicBezTo>
                  <a:pt x="416" y="1944"/>
                  <a:pt x="416" y="1944"/>
                  <a:pt x="416" y="1944"/>
                </a:cubicBezTo>
                <a:cubicBezTo>
                  <a:pt x="417" y="1943"/>
                  <a:pt x="417" y="1943"/>
                  <a:pt x="417" y="1942"/>
                </a:cubicBezTo>
                <a:cubicBezTo>
                  <a:pt x="685" y="1295"/>
                  <a:pt x="665" y="600"/>
                  <a:pt x="416" y="0"/>
                </a:cubicBezTo>
                <a:close/>
              </a:path>
            </a:pathLst>
          </a:cu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785" name="Google Shape;785;p38"/>
          <p:cNvSpPr/>
          <p:nvPr/>
        </p:nvSpPr>
        <p:spPr>
          <a:xfrm>
            <a:off x="12810331" y="8028573"/>
            <a:ext cx="1608136" cy="1471615"/>
          </a:xfrm>
          <a:custGeom>
            <a:avLst/>
            <a:gdLst/>
            <a:ahLst/>
            <a:cxnLst/>
            <a:rect l="l" t="t" r="r" b="b"/>
            <a:pathLst>
              <a:path w="1690" h="1547" extrusionOk="0">
                <a:moveTo>
                  <a:pt x="1533" y="108"/>
                </a:moveTo>
                <a:cubicBezTo>
                  <a:pt x="1524" y="111"/>
                  <a:pt x="1513" y="122"/>
                  <a:pt x="1507" y="137"/>
                </a:cubicBezTo>
                <a:cubicBezTo>
                  <a:pt x="1507" y="137"/>
                  <a:pt x="1507" y="137"/>
                  <a:pt x="1507" y="138"/>
                </a:cubicBezTo>
                <a:cubicBezTo>
                  <a:pt x="1500" y="155"/>
                  <a:pt x="1504" y="173"/>
                  <a:pt x="1515" y="186"/>
                </a:cubicBezTo>
                <a:cubicBezTo>
                  <a:pt x="1538" y="210"/>
                  <a:pt x="1547" y="239"/>
                  <a:pt x="1538" y="263"/>
                </a:cubicBezTo>
                <a:cubicBezTo>
                  <a:pt x="1521" y="303"/>
                  <a:pt x="1459" y="315"/>
                  <a:pt x="1397" y="290"/>
                </a:cubicBezTo>
                <a:cubicBezTo>
                  <a:pt x="1336" y="265"/>
                  <a:pt x="1300" y="212"/>
                  <a:pt x="1316" y="172"/>
                </a:cubicBezTo>
                <a:cubicBezTo>
                  <a:pt x="1326" y="148"/>
                  <a:pt x="1353" y="134"/>
                  <a:pt x="1386" y="133"/>
                </a:cubicBezTo>
                <a:cubicBezTo>
                  <a:pt x="1403" y="132"/>
                  <a:pt x="1419" y="121"/>
                  <a:pt x="1426" y="105"/>
                </a:cubicBezTo>
                <a:cubicBezTo>
                  <a:pt x="1426" y="104"/>
                  <a:pt x="1426" y="104"/>
                  <a:pt x="1426" y="104"/>
                </a:cubicBezTo>
                <a:cubicBezTo>
                  <a:pt x="1433" y="88"/>
                  <a:pt x="1432" y="72"/>
                  <a:pt x="1426" y="63"/>
                </a:cubicBezTo>
                <a:cubicBezTo>
                  <a:pt x="1275" y="0"/>
                  <a:pt x="1275" y="0"/>
                  <a:pt x="1275" y="0"/>
                </a:cubicBezTo>
                <a:cubicBezTo>
                  <a:pt x="1053" y="534"/>
                  <a:pt x="636" y="927"/>
                  <a:pt x="141" y="1130"/>
                </a:cubicBezTo>
                <a:cubicBezTo>
                  <a:pt x="206" y="1289"/>
                  <a:pt x="206" y="1289"/>
                  <a:pt x="206" y="1289"/>
                </a:cubicBezTo>
                <a:cubicBezTo>
                  <a:pt x="204" y="1299"/>
                  <a:pt x="193" y="1310"/>
                  <a:pt x="177" y="1316"/>
                </a:cubicBezTo>
                <a:cubicBezTo>
                  <a:pt x="177" y="1317"/>
                  <a:pt x="177" y="1317"/>
                  <a:pt x="177" y="1317"/>
                </a:cubicBezTo>
                <a:cubicBezTo>
                  <a:pt x="160" y="1324"/>
                  <a:pt x="141" y="1320"/>
                  <a:pt x="129" y="1308"/>
                </a:cubicBezTo>
                <a:cubicBezTo>
                  <a:pt x="104" y="1286"/>
                  <a:pt x="75" y="1277"/>
                  <a:pt x="51" y="1287"/>
                </a:cubicBezTo>
                <a:cubicBezTo>
                  <a:pt x="12" y="1303"/>
                  <a:pt x="0" y="1366"/>
                  <a:pt x="26" y="1427"/>
                </a:cubicBezTo>
                <a:cubicBezTo>
                  <a:pt x="51" y="1488"/>
                  <a:pt x="104" y="1524"/>
                  <a:pt x="144" y="1508"/>
                </a:cubicBezTo>
                <a:cubicBezTo>
                  <a:pt x="168" y="1498"/>
                  <a:pt x="182" y="1471"/>
                  <a:pt x="183" y="1437"/>
                </a:cubicBezTo>
                <a:cubicBezTo>
                  <a:pt x="184" y="1421"/>
                  <a:pt x="194" y="1405"/>
                  <a:pt x="211" y="1397"/>
                </a:cubicBezTo>
                <a:cubicBezTo>
                  <a:pt x="211" y="1397"/>
                  <a:pt x="211" y="1397"/>
                  <a:pt x="211" y="1397"/>
                </a:cubicBezTo>
                <a:cubicBezTo>
                  <a:pt x="226" y="1391"/>
                  <a:pt x="241" y="1390"/>
                  <a:pt x="250" y="1395"/>
                </a:cubicBezTo>
                <a:cubicBezTo>
                  <a:pt x="312" y="1547"/>
                  <a:pt x="312" y="1547"/>
                  <a:pt x="312" y="1547"/>
                </a:cubicBezTo>
                <a:cubicBezTo>
                  <a:pt x="914" y="1300"/>
                  <a:pt x="1421" y="822"/>
                  <a:pt x="1690" y="174"/>
                </a:cubicBezTo>
                <a:lnTo>
                  <a:pt x="1533" y="108"/>
                </a:lnTo>
                <a:close/>
              </a:path>
            </a:pathLst>
          </a:custGeom>
          <a:solidFill>
            <a:schemeClr val="accent3"/>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786" name="Google Shape;786;p38"/>
          <p:cNvSpPr/>
          <p:nvPr/>
        </p:nvSpPr>
        <p:spPr>
          <a:xfrm>
            <a:off x="11122819" y="9098548"/>
            <a:ext cx="1984375" cy="652463"/>
          </a:xfrm>
          <a:custGeom>
            <a:avLst/>
            <a:gdLst/>
            <a:ahLst/>
            <a:cxnLst/>
            <a:rect l="l" t="t" r="r" b="b"/>
            <a:pathLst>
              <a:path w="2086" h="687" extrusionOk="0">
                <a:moveTo>
                  <a:pt x="2024" y="271"/>
                </a:moveTo>
                <a:cubicBezTo>
                  <a:pt x="2015" y="266"/>
                  <a:pt x="2000" y="267"/>
                  <a:pt x="1985" y="273"/>
                </a:cubicBezTo>
                <a:cubicBezTo>
                  <a:pt x="1985" y="273"/>
                  <a:pt x="1985" y="273"/>
                  <a:pt x="1985" y="273"/>
                </a:cubicBezTo>
                <a:cubicBezTo>
                  <a:pt x="1968" y="281"/>
                  <a:pt x="1958" y="297"/>
                  <a:pt x="1957" y="313"/>
                </a:cubicBezTo>
                <a:cubicBezTo>
                  <a:pt x="1956" y="347"/>
                  <a:pt x="1942" y="374"/>
                  <a:pt x="1918" y="384"/>
                </a:cubicBezTo>
                <a:cubicBezTo>
                  <a:pt x="1878" y="400"/>
                  <a:pt x="1825" y="364"/>
                  <a:pt x="1800" y="303"/>
                </a:cubicBezTo>
                <a:cubicBezTo>
                  <a:pt x="1774" y="242"/>
                  <a:pt x="1786" y="179"/>
                  <a:pt x="1825" y="163"/>
                </a:cubicBezTo>
                <a:cubicBezTo>
                  <a:pt x="1849" y="153"/>
                  <a:pt x="1878" y="162"/>
                  <a:pt x="1903" y="184"/>
                </a:cubicBezTo>
                <a:cubicBezTo>
                  <a:pt x="1915" y="196"/>
                  <a:pt x="1934" y="200"/>
                  <a:pt x="1951" y="193"/>
                </a:cubicBezTo>
                <a:cubicBezTo>
                  <a:pt x="1951" y="193"/>
                  <a:pt x="1951" y="193"/>
                  <a:pt x="1951" y="192"/>
                </a:cubicBezTo>
                <a:cubicBezTo>
                  <a:pt x="1967" y="186"/>
                  <a:pt x="1978" y="175"/>
                  <a:pt x="1980" y="165"/>
                </a:cubicBezTo>
                <a:cubicBezTo>
                  <a:pt x="1915" y="6"/>
                  <a:pt x="1915" y="6"/>
                  <a:pt x="1915" y="6"/>
                </a:cubicBezTo>
                <a:cubicBezTo>
                  <a:pt x="1423" y="208"/>
                  <a:pt x="855" y="224"/>
                  <a:pt x="325" y="4"/>
                </a:cubicBezTo>
                <a:cubicBezTo>
                  <a:pt x="321" y="3"/>
                  <a:pt x="318" y="1"/>
                  <a:pt x="315" y="0"/>
                </a:cubicBezTo>
                <a:cubicBezTo>
                  <a:pt x="250" y="156"/>
                  <a:pt x="250" y="156"/>
                  <a:pt x="250" y="156"/>
                </a:cubicBezTo>
                <a:cubicBezTo>
                  <a:pt x="241" y="161"/>
                  <a:pt x="226" y="160"/>
                  <a:pt x="211" y="154"/>
                </a:cubicBezTo>
                <a:cubicBezTo>
                  <a:pt x="211" y="154"/>
                  <a:pt x="211" y="154"/>
                  <a:pt x="211" y="154"/>
                </a:cubicBezTo>
                <a:cubicBezTo>
                  <a:pt x="194" y="147"/>
                  <a:pt x="184" y="130"/>
                  <a:pt x="183" y="114"/>
                </a:cubicBezTo>
                <a:cubicBezTo>
                  <a:pt x="182" y="80"/>
                  <a:pt x="168" y="53"/>
                  <a:pt x="144" y="43"/>
                </a:cubicBezTo>
                <a:cubicBezTo>
                  <a:pt x="104" y="27"/>
                  <a:pt x="51" y="63"/>
                  <a:pt x="26" y="124"/>
                </a:cubicBezTo>
                <a:cubicBezTo>
                  <a:pt x="0" y="185"/>
                  <a:pt x="12" y="248"/>
                  <a:pt x="52" y="265"/>
                </a:cubicBezTo>
                <a:cubicBezTo>
                  <a:pt x="76" y="275"/>
                  <a:pt x="104" y="265"/>
                  <a:pt x="129" y="243"/>
                </a:cubicBezTo>
                <a:cubicBezTo>
                  <a:pt x="141" y="232"/>
                  <a:pt x="160" y="228"/>
                  <a:pt x="177" y="235"/>
                </a:cubicBezTo>
                <a:cubicBezTo>
                  <a:pt x="177" y="235"/>
                  <a:pt x="177" y="235"/>
                  <a:pt x="178" y="235"/>
                </a:cubicBezTo>
                <a:cubicBezTo>
                  <a:pt x="193" y="241"/>
                  <a:pt x="204" y="251"/>
                  <a:pt x="206" y="261"/>
                </a:cubicBezTo>
                <a:cubicBezTo>
                  <a:pt x="142" y="416"/>
                  <a:pt x="142" y="416"/>
                  <a:pt x="142" y="416"/>
                </a:cubicBezTo>
                <a:cubicBezTo>
                  <a:pt x="145" y="417"/>
                  <a:pt x="149" y="419"/>
                  <a:pt x="152" y="420"/>
                </a:cubicBezTo>
                <a:cubicBezTo>
                  <a:pt x="797" y="687"/>
                  <a:pt x="1488" y="669"/>
                  <a:pt x="2086" y="423"/>
                </a:cubicBezTo>
                <a:lnTo>
                  <a:pt x="2024" y="271"/>
                </a:lnTo>
                <a:close/>
              </a:path>
            </a:pathLst>
          </a:cu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787" name="Google Shape;787;p38"/>
          <p:cNvSpPr/>
          <p:nvPr/>
        </p:nvSpPr>
        <p:spPr>
          <a:xfrm>
            <a:off x="9959181" y="7884111"/>
            <a:ext cx="1463674" cy="1609726"/>
          </a:xfrm>
          <a:custGeom>
            <a:avLst/>
            <a:gdLst/>
            <a:ahLst/>
            <a:cxnLst/>
            <a:rect l="l" t="t" r="r" b="b"/>
            <a:pathLst>
              <a:path w="1540" h="1693" extrusionOk="0">
                <a:moveTo>
                  <a:pt x="1403" y="1512"/>
                </a:moveTo>
                <a:cubicBezTo>
                  <a:pt x="1402" y="1512"/>
                  <a:pt x="1402" y="1512"/>
                  <a:pt x="1402" y="1512"/>
                </a:cubicBezTo>
                <a:cubicBezTo>
                  <a:pt x="1385" y="1505"/>
                  <a:pt x="1366" y="1509"/>
                  <a:pt x="1354" y="1520"/>
                </a:cubicBezTo>
                <a:cubicBezTo>
                  <a:pt x="1329" y="1542"/>
                  <a:pt x="1301" y="1552"/>
                  <a:pt x="1277" y="1542"/>
                </a:cubicBezTo>
                <a:cubicBezTo>
                  <a:pt x="1237" y="1525"/>
                  <a:pt x="1225" y="1462"/>
                  <a:pt x="1251" y="1401"/>
                </a:cubicBezTo>
                <a:cubicBezTo>
                  <a:pt x="1276" y="1340"/>
                  <a:pt x="1329" y="1304"/>
                  <a:pt x="1369" y="1320"/>
                </a:cubicBezTo>
                <a:cubicBezTo>
                  <a:pt x="1393" y="1330"/>
                  <a:pt x="1407" y="1357"/>
                  <a:pt x="1408" y="1391"/>
                </a:cubicBezTo>
                <a:cubicBezTo>
                  <a:pt x="1409" y="1407"/>
                  <a:pt x="1419" y="1424"/>
                  <a:pt x="1436" y="1431"/>
                </a:cubicBezTo>
                <a:cubicBezTo>
                  <a:pt x="1436" y="1431"/>
                  <a:pt x="1436" y="1431"/>
                  <a:pt x="1436" y="1431"/>
                </a:cubicBezTo>
                <a:cubicBezTo>
                  <a:pt x="1451" y="1437"/>
                  <a:pt x="1466" y="1438"/>
                  <a:pt x="1475" y="1433"/>
                </a:cubicBezTo>
                <a:cubicBezTo>
                  <a:pt x="1540" y="1277"/>
                  <a:pt x="1540" y="1277"/>
                  <a:pt x="1540" y="1277"/>
                </a:cubicBezTo>
                <a:cubicBezTo>
                  <a:pt x="1009" y="1054"/>
                  <a:pt x="619" y="637"/>
                  <a:pt x="417" y="142"/>
                </a:cubicBezTo>
                <a:cubicBezTo>
                  <a:pt x="261" y="206"/>
                  <a:pt x="261" y="206"/>
                  <a:pt x="261" y="206"/>
                </a:cubicBezTo>
                <a:cubicBezTo>
                  <a:pt x="251" y="204"/>
                  <a:pt x="241" y="193"/>
                  <a:pt x="235" y="178"/>
                </a:cubicBezTo>
                <a:cubicBezTo>
                  <a:pt x="234" y="178"/>
                  <a:pt x="234" y="177"/>
                  <a:pt x="234" y="177"/>
                </a:cubicBezTo>
                <a:cubicBezTo>
                  <a:pt x="227" y="160"/>
                  <a:pt x="232" y="142"/>
                  <a:pt x="243" y="129"/>
                </a:cubicBezTo>
                <a:cubicBezTo>
                  <a:pt x="265" y="105"/>
                  <a:pt x="275" y="76"/>
                  <a:pt x="265" y="52"/>
                </a:cubicBezTo>
                <a:cubicBezTo>
                  <a:pt x="248" y="12"/>
                  <a:pt x="186" y="0"/>
                  <a:pt x="124" y="26"/>
                </a:cubicBezTo>
                <a:cubicBezTo>
                  <a:pt x="63" y="51"/>
                  <a:pt x="27" y="104"/>
                  <a:pt x="43" y="143"/>
                </a:cubicBezTo>
                <a:cubicBezTo>
                  <a:pt x="53" y="167"/>
                  <a:pt x="80" y="181"/>
                  <a:pt x="114" y="183"/>
                </a:cubicBezTo>
                <a:cubicBezTo>
                  <a:pt x="130" y="183"/>
                  <a:pt x="146" y="194"/>
                  <a:pt x="154" y="211"/>
                </a:cubicBezTo>
                <a:cubicBezTo>
                  <a:pt x="154" y="211"/>
                  <a:pt x="154" y="211"/>
                  <a:pt x="154" y="211"/>
                </a:cubicBezTo>
                <a:cubicBezTo>
                  <a:pt x="160" y="226"/>
                  <a:pt x="160" y="241"/>
                  <a:pt x="156" y="250"/>
                </a:cubicBezTo>
                <a:cubicBezTo>
                  <a:pt x="0" y="314"/>
                  <a:pt x="0" y="314"/>
                  <a:pt x="0" y="314"/>
                </a:cubicBezTo>
                <a:cubicBezTo>
                  <a:pt x="246" y="915"/>
                  <a:pt x="721" y="1422"/>
                  <a:pt x="1367" y="1693"/>
                </a:cubicBezTo>
                <a:cubicBezTo>
                  <a:pt x="1431" y="1538"/>
                  <a:pt x="1431" y="1538"/>
                  <a:pt x="1431" y="1538"/>
                </a:cubicBezTo>
                <a:cubicBezTo>
                  <a:pt x="1429" y="1528"/>
                  <a:pt x="1418" y="1518"/>
                  <a:pt x="1403" y="1512"/>
                </a:cubicBezTo>
                <a:close/>
              </a:path>
            </a:pathLst>
          </a:cu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788" name="Google Shape;788;p38"/>
          <p:cNvSpPr/>
          <p:nvPr/>
        </p:nvSpPr>
        <p:spPr>
          <a:xfrm>
            <a:off x="9709944" y="6204536"/>
            <a:ext cx="652463" cy="1978023"/>
          </a:xfrm>
          <a:custGeom>
            <a:avLst/>
            <a:gdLst/>
            <a:ahLst/>
            <a:cxnLst/>
            <a:rect l="l" t="t" r="r" b="b"/>
            <a:pathLst>
              <a:path w="686" h="2080" extrusionOk="0">
                <a:moveTo>
                  <a:pt x="686" y="315"/>
                </a:moveTo>
                <a:cubicBezTo>
                  <a:pt x="531" y="251"/>
                  <a:pt x="531" y="251"/>
                  <a:pt x="531" y="251"/>
                </a:cubicBezTo>
                <a:cubicBezTo>
                  <a:pt x="525" y="242"/>
                  <a:pt x="525" y="227"/>
                  <a:pt x="532" y="211"/>
                </a:cubicBezTo>
                <a:cubicBezTo>
                  <a:pt x="532" y="211"/>
                  <a:pt x="532" y="211"/>
                  <a:pt x="532" y="211"/>
                </a:cubicBezTo>
                <a:cubicBezTo>
                  <a:pt x="539" y="194"/>
                  <a:pt x="556" y="183"/>
                  <a:pt x="572" y="183"/>
                </a:cubicBezTo>
                <a:cubicBezTo>
                  <a:pt x="606" y="181"/>
                  <a:pt x="633" y="168"/>
                  <a:pt x="643" y="144"/>
                </a:cubicBezTo>
                <a:cubicBezTo>
                  <a:pt x="659" y="104"/>
                  <a:pt x="623" y="51"/>
                  <a:pt x="562" y="26"/>
                </a:cubicBezTo>
                <a:cubicBezTo>
                  <a:pt x="501" y="0"/>
                  <a:pt x="438" y="12"/>
                  <a:pt x="422" y="51"/>
                </a:cubicBezTo>
                <a:cubicBezTo>
                  <a:pt x="412" y="75"/>
                  <a:pt x="421" y="104"/>
                  <a:pt x="443" y="129"/>
                </a:cubicBezTo>
                <a:cubicBezTo>
                  <a:pt x="454" y="141"/>
                  <a:pt x="458" y="160"/>
                  <a:pt x="451" y="177"/>
                </a:cubicBezTo>
                <a:cubicBezTo>
                  <a:pt x="451" y="177"/>
                  <a:pt x="451" y="177"/>
                  <a:pt x="451" y="177"/>
                </a:cubicBezTo>
                <a:cubicBezTo>
                  <a:pt x="445" y="193"/>
                  <a:pt x="434" y="204"/>
                  <a:pt x="424" y="206"/>
                </a:cubicBezTo>
                <a:cubicBezTo>
                  <a:pt x="270" y="142"/>
                  <a:pt x="270" y="142"/>
                  <a:pt x="270" y="142"/>
                </a:cubicBezTo>
                <a:cubicBezTo>
                  <a:pt x="269" y="145"/>
                  <a:pt x="267" y="148"/>
                  <a:pt x="266" y="151"/>
                </a:cubicBezTo>
                <a:cubicBezTo>
                  <a:pt x="0" y="793"/>
                  <a:pt x="18" y="1483"/>
                  <a:pt x="261" y="2080"/>
                </a:cubicBezTo>
                <a:cubicBezTo>
                  <a:pt x="417" y="2016"/>
                  <a:pt x="417" y="2016"/>
                  <a:pt x="417" y="2016"/>
                </a:cubicBezTo>
                <a:cubicBezTo>
                  <a:pt x="421" y="2007"/>
                  <a:pt x="421" y="1992"/>
                  <a:pt x="415" y="1977"/>
                </a:cubicBezTo>
                <a:cubicBezTo>
                  <a:pt x="415" y="1977"/>
                  <a:pt x="415" y="1977"/>
                  <a:pt x="415" y="1977"/>
                </a:cubicBezTo>
                <a:cubicBezTo>
                  <a:pt x="407" y="1960"/>
                  <a:pt x="391" y="1949"/>
                  <a:pt x="375" y="1949"/>
                </a:cubicBezTo>
                <a:cubicBezTo>
                  <a:pt x="341" y="1947"/>
                  <a:pt x="314" y="1933"/>
                  <a:pt x="304" y="1909"/>
                </a:cubicBezTo>
                <a:cubicBezTo>
                  <a:pt x="288" y="1870"/>
                  <a:pt x="324" y="1817"/>
                  <a:pt x="385" y="1792"/>
                </a:cubicBezTo>
                <a:cubicBezTo>
                  <a:pt x="447" y="1766"/>
                  <a:pt x="509" y="1778"/>
                  <a:pt x="526" y="1818"/>
                </a:cubicBezTo>
                <a:cubicBezTo>
                  <a:pt x="536" y="1842"/>
                  <a:pt x="526" y="1871"/>
                  <a:pt x="504" y="1895"/>
                </a:cubicBezTo>
                <a:cubicBezTo>
                  <a:pt x="493" y="1908"/>
                  <a:pt x="488" y="1926"/>
                  <a:pt x="495" y="1943"/>
                </a:cubicBezTo>
                <a:cubicBezTo>
                  <a:pt x="495" y="1943"/>
                  <a:pt x="495" y="1944"/>
                  <a:pt x="496" y="1944"/>
                </a:cubicBezTo>
                <a:cubicBezTo>
                  <a:pt x="502" y="1959"/>
                  <a:pt x="512" y="1970"/>
                  <a:pt x="522" y="1972"/>
                </a:cubicBezTo>
                <a:cubicBezTo>
                  <a:pt x="678" y="1908"/>
                  <a:pt x="678" y="1908"/>
                  <a:pt x="678" y="1908"/>
                </a:cubicBezTo>
                <a:cubicBezTo>
                  <a:pt x="478" y="1418"/>
                  <a:pt x="463" y="851"/>
                  <a:pt x="682" y="323"/>
                </a:cubicBezTo>
                <a:cubicBezTo>
                  <a:pt x="683" y="320"/>
                  <a:pt x="684" y="318"/>
                  <a:pt x="686" y="315"/>
                </a:cubicBezTo>
                <a:close/>
              </a:path>
            </a:pathLst>
          </a:cu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789" name="Google Shape;789;p38"/>
          <p:cNvSpPr/>
          <p:nvPr/>
        </p:nvSpPr>
        <p:spPr>
          <a:xfrm>
            <a:off x="9967119" y="5040898"/>
            <a:ext cx="1604961" cy="1462088"/>
          </a:xfrm>
          <a:custGeom>
            <a:avLst/>
            <a:gdLst/>
            <a:ahLst/>
            <a:cxnLst/>
            <a:rect l="l" t="t" r="r" b="b"/>
            <a:pathLst>
              <a:path w="1687" h="1538" extrusionOk="0">
                <a:moveTo>
                  <a:pt x="1662" y="126"/>
                </a:moveTo>
                <a:cubicBezTo>
                  <a:pt x="1637" y="64"/>
                  <a:pt x="1584" y="28"/>
                  <a:pt x="1544" y="44"/>
                </a:cubicBezTo>
                <a:cubicBezTo>
                  <a:pt x="1520" y="54"/>
                  <a:pt x="1506" y="81"/>
                  <a:pt x="1505" y="114"/>
                </a:cubicBezTo>
                <a:cubicBezTo>
                  <a:pt x="1504" y="131"/>
                  <a:pt x="1493" y="147"/>
                  <a:pt x="1476" y="154"/>
                </a:cubicBezTo>
                <a:cubicBezTo>
                  <a:pt x="1476" y="154"/>
                  <a:pt x="1476" y="154"/>
                  <a:pt x="1476" y="154"/>
                </a:cubicBezTo>
                <a:cubicBezTo>
                  <a:pt x="1460" y="161"/>
                  <a:pt x="1444" y="161"/>
                  <a:pt x="1436" y="155"/>
                </a:cubicBezTo>
                <a:cubicBezTo>
                  <a:pt x="1372" y="0"/>
                  <a:pt x="1372" y="0"/>
                  <a:pt x="1372" y="0"/>
                </a:cubicBezTo>
                <a:cubicBezTo>
                  <a:pt x="774" y="247"/>
                  <a:pt x="269" y="721"/>
                  <a:pt x="0" y="1365"/>
                </a:cubicBezTo>
                <a:cubicBezTo>
                  <a:pt x="154" y="1429"/>
                  <a:pt x="154" y="1429"/>
                  <a:pt x="154" y="1429"/>
                </a:cubicBezTo>
                <a:cubicBezTo>
                  <a:pt x="164" y="1427"/>
                  <a:pt x="175" y="1416"/>
                  <a:pt x="181" y="1400"/>
                </a:cubicBezTo>
                <a:cubicBezTo>
                  <a:pt x="181" y="1400"/>
                  <a:pt x="181" y="1400"/>
                  <a:pt x="181" y="1400"/>
                </a:cubicBezTo>
                <a:cubicBezTo>
                  <a:pt x="188" y="1383"/>
                  <a:pt x="184" y="1364"/>
                  <a:pt x="173" y="1352"/>
                </a:cubicBezTo>
                <a:cubicBezTo>
                  <a:pt x="151" y="1327"/>
                  <a:pt x="142" y="1298"/>
                  <a:pt x="152" y="1274"/>
                </a:cubicBezTo>
                <a:cubicBezTo>
                  <a:pt x="168" y="1235"/>
                  <a:pt x="231" y="1223"/>
                  <a:pt x="292" y="1249"/>
                </a:cubicBezTo>
                <a:cubicBezTo>
                  <a:pt x="353" y="1274"/>
                  <a:pt x="389" y="1327"/>
                  <a:pt x="373" y="1367"/>
                </a:cubicBezTo>
                <a:cubicBezTo>
                  <a:pt x="363" y="1391"/>
                  <a:pt x="336" y="1404"/>
                  <a:pt x="302" y="1406"/>
                </a:cubicBezTo>
                <a:cubicBezTo>
                  <a:pt x="286" y="1406"/>
                  <a:pt x="269" y="1417"/>
                  <a:pt x="262" y="1434"/>
                </a:cubicBezTo>
                <a:cubicBezTo>
                  <a:pt x="262" y="1434"/>
                  <a:pt x="262" y="1434"/>
                  <a:pt x="262" y="1434"/>
                </a:cubicBezTo>
                <a:cubicBezTo>
                  <a:pt x="255" y="1450"/>
                  <a:pt x="255" y="1465"/>
                  <a:pt x="261" y="1474"/>
                </a:cubicBezTo>
                <a:cubicBezTo>
                  <a:pt x="416" y="1538"/>
                  <a:pt x="416" y="1538"/>
                  <a:pt x="416" y="1538"/>
                </a:cubicBezTo>
                <a:cubicBezTo>
                  <a:pt x="637" y="1009"/>
                  <a:pt x="1052" y="619"/>
                  <a:pt x="1544" y="417"/>
                </a:cubicBezTo>
                <a:cubicBezTo>
                  <a:pt x="1480" y="262"/>
                  <a:pt x="1480" y="262"/>
                  <a:pt x="1480" y="262"/>
                </a:cubicBezTo>
                <a:cubicBezTo>
                  <a:pt x="1482" y="253"/>
                  <a:pt x="1493" y="242"/>
                  <a:pt x="1509" y="235"/>
                </a:cubicBezTo>
                <a:cubicBezTo>
                  <a:pt x="1509" y="235"/>
                  <a:pt x="1509" y="235"/>
                  <a:pt x="1510" y="235"/>
                </a:cubicBezTo>
                <a:cubicBezTo>
                  <a:pt x="1527" y="228"/>
                  <a:pt x="1545" y="232"/>
                  <a:pt x="1558" y="244"/>
                </a:cubicBezTo>
                <a:cubicBezTo>
                  <a:pt x="1582" y="266"/>
                  <a:pt x="1611" y="276"/>
                  <a:pt x="1635" y="266"/>
                </a:cubicBezTo>
                <a:cubicBezTo>
                  <a:pt x="1675" y="250"/>
                  <a:pt x="1687" y="187"/>
                  <a:pt x="1662" y="126"/>
                </a:cubicBezTo>
                <a:close/>
              </a:path>
            </a:pathLst>
          </a:custGeom>
          <a:solidFill>
            <a:schemeClr val="accent3"/>
          </a:solidFill>
          <a:ln w="1905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790" name="Google Shape;790;p38"/>
          <p:cNvSpPr/>
          <p:nvPr/>
        </p:nvSpPr>
        <p:spPr>
          <a:xfrm>
            <a:off x="12682537" y="3259724"/>
            <a:ext cx="1655700" cy="1655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791" name="Google Shape;791;p38"/>
          <p:cNvSpPr/>
          <p:nvPr/>
        </p:nvSpPr>
        <p:spPr>
          <a:xfrm>
            <a:off x="12693648" y="9625599"/>
            <a:ext cx="1655700" cy="1655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792" name="Google Shape;792;p38"/>
          <p:cNvSpPr/>
          <p:nvPr/>
        </p:nvSpPr>
        <p:spPr>
          <a:xfrm>
            <a:off x="10045700" y="9625599"/>
            <a:ext cx="1655700" cy="1655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793" name="Google Shape;793;p38"/>
          <p:cNvSpPr/>
          <p:nvPr/>
        </p:nvSpPr>
        <p:spPr>
          <a:xfrm>
            <a:off x="14551819" y="7769017"/>
            <a:ext cx="1655700" cy="1655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794" name="Google Shape;794;p38"/>
          <p:cNvSpPr/>
          <p:nvPr/>
        </p:nvSpPr>
        <p:spPr>
          <a:xfrm>
            <a:off x="8176418" y="7769017"/>
            <a:ext cx="1655700" cy="1655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795" name="Google Shape;795;p38"/>
          <p:cNvSpPr/>
          <p:nvPr/>
        </p:nvSpPr>
        <p:spPr>
          <a:xfrm>
            <a:off x="14547453" y="5123449"/>
            <a:ext cx="1655700" cy="1655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796" name="Google Shape;796;p38"/>
          <p:cNvSpPr/>
          <p:nvPr/>
        </p:nvSpPr>
        <p:spPr>
          <a:xfrm>
            <a:off x="8180784" y="5123449"/>
            <a:ext cx="1655700" cy="1655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797" name="Google Shape;797;p38"/>
          <p:cNvSpPr/>
          <p:nvPr/>
        </p:nvSpPr>
        <p:spPr>
          <a:xfrm>
            <a:off x="10045700" y="3259724"/>
            <a:ext cx="1655700" cy="16557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798" name="Google Shape;798;p38"/>
          <p:cNvSpPr txBox="1"/>
          <p:nvPr/>
        </p:nvSpPr>
        <p:spPr>
          <a:xfrm>
            <a:off x="10805484" y="6595061"/>
            <a:ext cx="2622300" cy="1477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800"/>
              <a:buFont typeface="Arial"/>
              <a:buNone/>
            </a:pPr>
            <a:r>
              <a:rPr lang="en-US" sz="3000">
                <a:solidFill>
                  <a:schemeClr val="dk2"/>
                </a:solidFill>
              </a:rPr>
              <a:t>Estrategia de Inbound Marketing </a:t>
            </a:r>
            <a:endParaRPr sz="3000" b="0" i="0" u="none" strike="noStrike" cap="none">
              <a:solidFill>
                <a:schemeClr val="dk2"/>
              </a:solidFill>
              <a:latin typeface="Arial"/>
              <a:ea typeface="Arial"/>
              <a:cs typeface="Arial"/>
              <a:sym typeface="Arial"/>
            </a:endParaRPr>
          </a:p>
        </p:txBody>
      </p:sp>
      <p:sp>
        <p:nvSpPr>
          <p:cNvPr id="799" name="Google Shape;799;p38"/>
          <p:cNvSpPr/>
          <p:nvPr/>
        </p:nvSpPr>
        <p:spPr>
          <a:xfrm>
            <a:off x="13000038" y="3662948"/>
            <a:ext cx="898524" cy="868360"/>
          </a:xfrm>
          <a:custGeom>
            <a:avLst/>
            <a:gdLst/>
            <a:ahLst/>
            <a:cxnLst/>
            <a:rect l="l" t="t" r="r" b="b"/>
            <a:pathLst>
              <a:path w="4184" h="4045" extrusionOk="0">
                <a:moveTo>
                  <a:pt x="4183" y="1068"/>
                </a:moveTo>
                <a:cubicBezTo>
                  <a:pt x="4183" y="1068"/>
                  <a:pt x="4183" y="1068"/>
                  <a:pt x="4183" y="1067"/>
                </a:cubicBezTo>
                <a:cubicBezTo>
                  <a:pt x="4182" y="1063"/>
                  <a:pt x="4180" y="1059"/>
                  <a:pt x="4178" y="1055"/>
                </a:cubicBezTo>
                <a:cubicBezTo>
                  <a:pt x="4178" y="1054"/>
                  <a:pt x="4177" y="1053"/>
                  <a:pt x="4177" y="1052"/>
                </a:cubicBezTo>
                <a:cubicBezTo>
                  <a:pt x="4174" y="1048"/>
                  <a:pt x="4172" y="1045"/>
                  <a:pt x="4168" y="1042"/>
                </a:cubicBezTo>
                <a:cubicBezTo>
                  <a:pt x="3118" y="14"/>
                  <a:pt x="3118" y="14"/>
                  <a:pt x="3118" y="14"/>
                </a:cubicBezTo>
                <a:cubicBezTo>
                  <a:pt x="3114" y="11"/>
                  <a:pt x="3111" y="8"/>
                  <a:pt x="3107" y="6"/>
                </a:cubicBezTo>
                <a:cubicBezTo>
                  <a:pt x="3106" y="6"/>
                  <a:pt x="3105" y="5"/>
                  <a:pt x="3104" y="5"/>
                </a:cubicBezTo>
                <a:cubicBezTo>
                  <a:pt x="3100" y="3"/>
                  <a:pt x="3096" y="1"/>
                  <a:pt x="3091" y="0"/>
                </a:cubicBezTo>
                <a:cubicBezTo>
                  <a:pt x="3091" y="0"/>
                  <a:pt x="3091" y="0"/>
                  <a:pt x="3091" y="0"/>
                </a:cubicBezTo>
                <a:cubicBezTo>
                  <a:pt x="3088" y="0"/>
                  <a:pt x="3085" y="0"/>
                  <a:pt x="3082" y="0"/>
                </a:cubicBezTo>
                <a:cubicBezTo>
                  <a:pt x="1273" y="0"/>
                  <a:pt x="1273" y="0"/>
                  <a:pt x="1273" y="0"/>
                </a:cubicBezTo>
                <a:cubicBezTo>
                  <a:pt x="1191" y="0"/>
                  <a:pt x="1124" y="65"/>
                  <a:pt x="1124" y="146"/>
                </a:cubicBezTo>
                <a:cubicBezTo>
                  <a:pt x="1124" y="832"/>
                  <a:pt x="1124" y="832"/>
                  <a:pt x="1124" y="832"/>
                </a:cubicBezTo>
                <a:cubicBezTo>
                  <a:pt x="1124" y="860"/>
                  <a:pt x="1147" y="883"/>
                  <a:pt x="1176" y="883"/>
                </a:cubicBezTo>
                <a:cubicBezTo>
                  <a:pt x="1204" y="883"/>
                  <a:pt x="1227" y="860"/>
                  <a:pt x="1227" y="832"/>
                </a:cubicBezTo>
                <a:cubicBezTo>
                  <a:pt x="1227" y="146"/>
                  <a:pt x="1227" y="146"/>
                  <a:pt x="1227" y="146"/>
                </a:cubicBezTo>
                <a:cubicBezTo>
                  <a:pt x="1227" y="122"/>
                  <a:pt x="1248" y="102"/>
                  <a:pt x="1273" y="102"/>
                </a:cubicBezTo>
                <a:cubicBezTo>
                  <a:pt x="3030" y="102"/>
                  <a:pt x="3030" y="102"/>
                  <a:pt x="3030" y="102"/>
                </a:cubicBezTo>
                <a:cubicBezTo>
                  <a:pt x="3030" y="1078"/>
                  <a:pt x="3030" y="1078"/>
                  <a:pt x="3030" y="1078"/>
                </a:cubicBezTo>
                <a:cubicBezTo>
                  <a:pt x="3030" y="1107"/>
                  <a:pt x="3053" y="1130"/>
                  <a:pt x="3082" y="1130"/>
                </a:cubicBezTo>
                <a:cubicBezTo>
                  <a:pt x="4081" y="1130"/>
                  <a:pt x="4081" y="1130"/>
                  <a:pt x="4081" y="1130"/>
                </a:cubicBezTo>
                <a:cubicBezTo>
                  <a:pt x="4081" y="3898"/>
                  <a:pt x="4081" y="3898"/>
                  <a:pt x="4081" y="3898"/>
                </a:cubicBezTo>
                <a:cubicBezTo>
                  <a:pt x="4081" y="3922"/>
                  <a:pt x="4060" y="3942"/>
                  <a:pt x="4035" y="3942"/>
                </a:cubicBezTo>
                <a:cubicBezTo>
                  <a:pt x="1273" y="3942"/>
                  <a:pt x="1273" y="3942"/>
                  <a:pt x="1273" y="3942"/>
                </a:cubicBezTo>
                <a:cubicBezTo>
                  <a:pt x="1248" y="3942"/>
                  <a:pt x="1227" y="3922"/>
                  <a:pt x="1227" y="3898"/>
                </a:cubicBezTo>
                <a:cubicBezTo>
                  <a:pt x="1227" y="2056"/>
                  <a:pt x="1227" y="2056"/>
                  <a:pt x="1227" y="2056"/>
                </a:cubicBezTo>
                <a:cubicBezTo>
                  <a:pt x="1227" y="2027"/>
                  <a:pt x="1204" y="2004"/>
                  <a:pt x="1176" y="2004"/>
                </a:cubicBezTo>
                <a:cubicBezTo>
                  <a:pt x="1147" y="2004"/>
                  <a:pt x="1124" y="2027"/>
                  <a:pt x="1124" y="2056"/>
                </a:cubicBezTo>
                <a:cubicBezTo>
                  <a:pt x="1124" y="3898"/>
                  <a:pt x="1124" y="3898"/>
                  <a:pt x="1124" y="3898"/>
                </a:cubicBezTo>
                <a:cubicBezTo>
                  <a:pt x="1124" y="3979"/>
                  <a:pt x="1191" y="4045"/>
                  <a:pt x="1273" y="4045"/>
                </a:cubicBezTo>
                <a:cubicBezTo>
                  <a:pt x="4035" y="4045"/>
                  <a:pt x="4035" y="4045"/>
                  <a:pt x="4035" y="4045"/>
                </a:cubicBezTo>
                <a:cubicBezTo>
                  <a:pt x="4117" y="4045"/>
                  <a:pt x="4184" y="3979"/>
                  <a:pt x="4184" y="3898"/>
                </a:cubicBezTo>
                <a:cubicBezTo>
                  <a:pt x="4184" y="1078"/>
                  <a:pt x="4184" y="1078"/>
                  <a:pt x="4184" y="1078"/>
                </a:cubicBezTo>
                <a:cubicBezTo>
                  <a:pt x="4184" y="1075"/>
                  <a:pt x="4183" y="1071"/>
                  <a:pt x="4183" y="1068"/>
                </a:cubicBezTo>
                <a:close/>
                <a:moveTo>
                  <a:pt x="3133" y="173"/>
                </a:moveTo>
                <a:cubicBezTo>
                  <a:pt x="3388" y="422"/>
                  <a:pt x="3388" y="422"/>
                  <a:pt x="3388" y="422"/>
                </a:cubicBezTo>
                <a:cubicBezTo>
                  <a:pt x="4007" y="1027"/>
                  <a:pt x="4007" y="1027"/>
                  <a:pt x="4007" y="1027"/>
                </a:cubicBezTo>
                <a:cubicBezTo>
                  <a:pt x="3133" y="1027"/>
                  <a:pt x="3133" y="1027"/>
                  <a:pt x="3133" y="1027"/>
                </a:cubicBezTo>
                <a:lnTo>
                  <a:pt x="3133" y="173"/>
                </a:lnTo>
                <a:close/>
                <a:moveTo>
                  <a:pt x="1543" y="3328"/>
                </a:moveTo>
                <a:cubicBezTo>
                  <a:pt x="1543" y="3300"/>
                  <a:pt x="1566" y="3277"/>
                  <a:pt x="1595" y="3277"/>
                </a:cubicBezTo>
                <a:cubicBezTo>
                  <a:pt x="2605" y="3277"/>
                  <a:pt x="2605" y="3277"/>
                  <a:pt x="2605" y="3277"/>
                </a:cubicBezTo>
                <a:cubicBezTo>
                  <a:pt x="2634" y="3277"/>
                  <a:pt x="2657" y="3300"/>
                  <a:pt x="2657" y="3328"/>
                </a:cubicBezTo>
                <a:cubicBezTo>
                  <a:pt x="2657" y="3356"/>
                  <a:pt x="2634" y="3379"/>
                  <a:pt x="2605" y="3379"/>
                </a:cubicBezTo>
                <a:cubicBezTo>
                  <a:pt x="1595" y="3379"/>
                  <a:pt x="1595" y="3379"/>
                  <a:pt x="1595" y="3379"/>
                </a:cubicBezTo>
                <a:cubicBezTo>
                  <a:pt x="1566" y="3379"/>
                  <a:pt x="1543" y="3356"/>
                  <a:pt x="1543" y="3328"/>
                </a:cubicBezTo>
                <a:close/>
                <a:moveTo>
                  <a:pt x="3765" y="3328"/>
                </a:moveTo>
                <a:cubicBezTo>
                  <a:pt x="3765" y="3356"/>
                  <a:pt x="3742" y="3379"/>
                  <a:pt x="3714" y="3379"/>
                </a:cubicBezTo>
                <a:cubicBezTo>
                  <a:pt x="3172" y="3379"/>
                  <a:pt x="3172" y="3379"/>
                  <a:pt x="3172" y="3379"/>
                </a:cubicBezTo>
                <a:cubicBezTo>
                  <a:pt x="3144" y="3379"/>
                  <a:pt x="3121" y="3356"/>
                  <a:pt x="3121" y="3328"/>
                </a:cubicBezTo>
                <a:cubicBezTo>
                  <a:pt x="3121" y="3300"/>
                  <a:pt x="3144" y="3277"/>
                  <a:pt x="3172" y="3277"/>
                </a:cubicBezTo>
                <a:cubicBezTo>
                  <a:pt x="3714" y="3277"/>
                  <a:pt x="3714" y="3277"/>
                  <a:pt x="3714" y="3277"/>
                </a:cubicBezTo>
                <a:cubicBezTo>
                  <a:pt x="3742" y="3277"/>
                  <a:pt x="3765" y="3300"/>
                  <a:pt x="3765" y="3328"/>
                </a:cubicBezTo>
                <a:close/>
                <a:moveTo>
                  <a:pt x="1595" y="2841"/>
                </a:moveTo>
                <a:cubicBezTo>
                  <a:pt x="1981" y="2841"/>
                  <a:pt x="1981" y="2841"/>
                  <a:pt x="1981" y="2841"/>
                </a:cubicBezTo>
                <a:cubicBezTo>
                  <a:pt x="2009" y="2841"/>
                  <a:pt x="2032" y="2864"/>
                  <a:pt x="2032" y="2893"/>
                </a:cubicBezTo>
                <a:cubicBezTo>
                  <a:pt x="2032" y="2921"/>
                  <a:pt x="2009" y="2944"/>
                  <a:pt x="1981" y="2944"/>
                </a:cubicBezTo>
                <a:cubicBezTo>
                  <a:pt x="1595" y="2944"/>
                  <a:pt x="1595" y="2944"/>
                  <a:pt x="1595" y="2944"/>
                </a:cubicBezTo>
                <a:cubicBezTo>
                  <a:pt x="1566" y="2944"/>
                  <a:pt x="1543" y="2921"/>
                  <a:pt x="1543" y="2893"/>
                </a:cubicBezTo>
                <a:cubicBezTo>
                  <a:pt x="1543" y="2864"/>
                  <a:pt x="1566" y="2841"/>
                  <a:pt x="1595" y="2841"/>
                </a:cubicBezTo>
                <a:close/>
                <a:moveTo>
                  <a:pt x="3765" y="2893"/>
                </a:moveTo>
                <a:cubicBezTo>
                  <a:pt x="3765" y="2921"/>
                  <a:pt x="3742" y="2944"/>
                  <a:pt x="3714" y="2944"/>
                </a:cubicBezTo>
                <a:cubicBezTo>
                  <a:pt x="2942" y="2944"/>
                  <a:pt x="2942" y="2944"/>
                  <a:pt x="2942" y="2944"/>
                </a:cubicBezTo>
                <a:cubicBezTo>
                  <a:pt x="2914" y="2944"/>
                  <a:pt x="2891" y="2921"/>
                  <a:pt x="2891" y="2893"/>
                </a:cubicBezTo>
                <a:cubicBezTo>
                  <a:pt x="2891" y="2864"/>
                  <a:pt x="2914" y="2841"/>
                  <a:pt x="2942" y="2841"/>
                </a:cubicBezTo>
                <a:cubicBezTo>
                  <a:pt x="3714" y="2841"/>
                  <a:pt x="3714" y="2841"/>
                  <a:pt x="3714" y="2841"/>
                </a:cubicBezTo>
                <a:cubicBezTo>
                  <a:pt x="3742" y="2841"/>
                  <a:pt x="3765" y="2864"/>
                  <a:pt x="3765" y="2893"/>
                </a:cubicBezTo>
                <a:close/>
                <a:moveTo>
                  <a:pt x="1661" y="2457"/>
                </a:moveTo>
                <a:cubicBezTo>
                  <a:pt x="1661" y="2486"/>
                  <a:pt x="1638" y="2509"/>
                  <a:pt x="1610" y="2509"/>
                </a:cubicBezTo>
                <a:cubicBezTo>
                  <a:pt x="1579" y="2509"/>
                  <a:pt x="1579" y="2509"/>
                  <a:pt x="1579" y="2509"/>
                </a:cubicBezTo>
                <a:cubicBezTo>
                  <a:pt x="1551" y="2509"/>
                  <a:pt x="1528" y="2486"/>
                  <a:pt x="1528" y="2457"/>
                </a:cubicBezTo>
                <a:cubicBezTo>
                  <a:pt x="1528" y="2429"/>
                  <a:pt x="1551" y="2406"/>
                  <a:pt x="1579" y="2406"/>
                </a:cubicBezTo>
                <a:cubicBezTo>
                  <a:pt x="1610" y="2406"/>
                  <a:pt x="1610" y="2406"/>
                  <a:pt x="1610" y="2406"/>
                </a:cubicBezTo>
                <a:cubicBezTo>
                  <a:pt x="1638" y="2406"/>
                  <a:pt x="1661" y="2429"/>
                  <a:pt x="1661" y="2457"/>
                </a:cubicBezTo>
                <a:close/>
                <a:moveTo>
                  <a:pt x="3765" y="2457"/>
                </a:moveTo>
                <a:cubicBezTo>
                  <a:pt x="3765" y="2486"/>
                  <a:pt x="3742" y="2509"/>
                  <a:pt x="3714" y="2509"/>
                </a:cubicBezTo>
                <a:cubicBezTo>
                  <a:pt x="2729" y="2509"/>
                  <a:pt x="2729" y="2509"/>
                  <a:pt x="2729" y="2509"/>
                </a:cubicBezTo>
                <a:cubicBezTo>
                  <a:pt x="2700" y="2509"/>
                  <a:pt x="2677" y="2486"/>
                  <a:pt x="2677" y="2457"/>
                </a:cubicBezTo>
                <a:cubicBezTo>
                  <a:pt x="2677" y="2429"/>
                  <a:pt x="2700" y="2406"/>
                  <a:pt x="2729" y="2406"/>
                </a:cubicBezTo>
                <a:cubicBezTo>
                  <a:pt x="3714" y="2406"/>
                  <a:pt x="3714" y="2406"/>
                  <a:pt x="3714" y="2406"/>
                </a:cubicBezTo>
                <a:cubicBezTo>
                  <a:pt x="3742" y="2406"/>
                  <a:pt x="3765" y="2429"/>
                  <a:pt x="3765" y="2457"/>
                </a:cubicBezTo>
                <a:close/>
                <a:moveTo>
                  <a:pt x="3765" y="2022"/>
                </a:moveTo>
                <a:cubicBezTo>
                  <a:pt x="3765" y="2050"/>
                  <a:pt x="3742" y="2073"/>
                  <a:pt x="3714" y="2073"/>
                </a:cubicBezTo>
                <a:cubicBezTo>
                  <a:pt x="2293" y="2073"/>
                  <a:pt x="2293" y="2073"/>
                  <a:pt x="2293" y="2073"/>
                </a:cubicBezTo>
                <a:cubicBezTo>
                  <a:pt x="2265" y="2073"/>
                  <a:pt x="2242" y="2050"/>
                  <a:pt x="2242" y="2022"/>
                </a:cubicBezTo>
                <a:cubicBezTo>
                  <a:pt x="2242" y="1994"/>
                  <a:pt x="2265" y="1971"/>
                  <a:pt x="2293" y="1971"/>
                </a:cubicBezTo>
                <a:cubicBezTo>
                  <a:pt x="3714" y="1971"/>
                  <a:pt x="3714" y="1971"/>
                  <a:pt x="3714" y="1971"/>
                </a:cubicBezTo>
                <a:cubicBezTo>
                  <a:pt x="3742" y="1971"/>
                  <a:pt x="3765" y="1994"/>
                  <a:pt x="3765" y="2022"/>
                </a:cubicBezTo>
                <a:close/>
                <a:moveTo>
                  <a:pt x="3765" y="1587"/>
                </a:moveTo>
                <a:cubicBezTo>
                  <a:pt x="3765" y="1615"/>
                  <a:pt x="3742" y="1638"/>
                  <a:pt x="3714" y="1638"/>
                </a:cubicBezTo>
                <a:cubicBezTo>
                  <a:pt x="1924" y="1638"/>
                  <a:pt x="1924" y="1638"/>
                  <a:pt x="1924" y="1638"/>
                </a:cubicBezTo>
                <a:cubicBezTo>
                  <a:pt x="1895" y="1638"/>
                  <a:pt x="1872" y="1615"/>
                  <a:pt x="1872" y="1587"/>
                </a:cubicBezTo>
                <a:cubicBezTo>
                  <a:pt x="1872" y="1558"/>
                  <a:pt x="1895" y="1535"/>
                  <a:pt x="1924" y="1535"/>
                </a:cubicBezTo>
                <a:cubicBezTo>
                  <a:pt x="3714" y="1535"/>
                  <a:pt x="3714" y="1535"/>
                  <a:pt x="3714" y="1535"/>
                </a:cubicBezTo>
                <a:cubicBezTo>
                  <a:pt x="3742" y="1535"/>
                  <a:pt x="3765" y="1558"/>
                  <a:pt x="3765" y="1587"/>
                </a:cubicBezTo>
                <a:close/>
                <a:moveTo>
                  <a:pt x="1543" y="1151"/>
                </a:moveTo>
                <a:cubicBezTo>
                  <a:pt x="1543" y="1123"/>
                  <a:pt x="1566" y="1100"/>
                  <a:pt x="1595" y="1100"/>
                </a:cubicBezTo>
                <a:cubicBezTo>
                  <a:pt x="2835" y="1100"/>
                  <a:pt x="2835" y="1100"/>
                  <a:pt x="2835" y="1100"/>
                </a:cubicBezTo>
                <a:cubicBezTo>
                  <a:pt x="2864" y="1100"/>
                  <a:pt x="2887" y="1123"/>
                  <a:pt x="2887" y="1151"/>
                </a:cubicBezTo>
                <a:cubicBezTo>
                  <a:pt x="2887" y="1180"/>
                  <a:pt x="2864" y="1203"/>
                  <a:pt x="2835" y="1203"/>
                </a:cubicBezTo>
                <a:cubicBezTo>
                  <a:pt x="1595" y="1203"/>
                  <a:pt x="1595" y="1203"/>
                  <a:pt x="1595" y="1203"/>
                </a:cubicBezTo>
                <a:cubicBezTo>
                  <a:pt x="1566" y="1203"/>
                  <a:pt x="1543" y="1180"/>
                  <a:pt x="1543" y="1151"/>
                </a:cubicBezTo>
                <a:close/>
                <a:moveTo>
                  <a:pt x="1543" y="716"/>
                </a:moveTo>
                <a:cubicBezTo>
                  <a:pt x="1543" y="688"/>
                  <a:pt x="1566" y="665"/>
                  <a:pt x="1595" y="665"/>
                </a:cubicBezTo>
                <a:cubicBezTo>
                  <a:pt x="2786" y="665"/>
                  <a:pt x="2786" y="665"/>
                  <a:pt x="2786" y="665"/>
                </a:cubicBezTo>
                <a:cubicBezTo>
                  <a:pt x="2814" y="665"/>
                  <a:pt x="2837" y="688"/>
                  <a:pt x="2837" y="716"/>
                </a:cubicBezTo>
                <a:cubicBezTo>
                  <a:pt x="2837" y="744"/>
                  <a:pt x="2814" y="767"/>
                  <a:pt x="2786" y="767"/>
                </a:cubicBezTo>
                <a:cubicBezTo>
                  <a:pt x="1595" y="767"/>
                  <a:pt x="1595" y="767"/>
                  <a:pt x="1595" y="767"/>
                </a:cubicBezTo>
                <a:cubicBezTo>
                  <a:pt x="1566" y="767"/>
                  <a:pt x="1543" y="744"/>
                  <a:pt x="1543" y="716"/>
                </a:cubicBezTo>
                <a:close/>
                <a:moveTo>
                  <a:pt x="2205" y="2980"/>
                </a:moveTo>
                <a:cubicBezTo>
                  <a:pt x="2208" y="2983"/>
                  <a:pt x="2212" y="2986"/>
                  <a:pt x="2216" y="2988"/>
                </a:cubicBezTo>
                <a:cubicBezTo>
                  <a:pt x="2216" y="2989"/>
                  <a:pt x="2217" y="2989"/>
                  <a:pt x="2217" y="2989"/>
                </a:cubicBezTo>
                <a:cubicBezTo>
                  <a:pt x="2972" y="3405"/>
                  <a:pt x="2972" y="3405"/>
                  <a:pt x="2972" y="3405"/>
                </a:cubicBezTo>
                <a:cubicBezTo>
                  <a:pt x="2980" y="3410"/>
                  <a:pt x="2989" y="3412"/>
                  <a:pt x="2997" y="3412"/>
                </a:cubicBezTo>
                <a:cubicBezTo>
                  <a:pt x="3010" y="3412"/>
                  <a:pt x="3023" y="3407"/>
                  <a:pt x="3032" y="3398"/>
                </a:cubicBezTo>
                <a:cubicBezTo>
                  <a:pt x="3049" y="3382"/>
                  <a:pt x="3053" y="3358"/>
                  <a:pt x="3043" y="3338"/>
                </a:cubicBezTo>
                <a:cubicBezTo>
                  <a:pt x="2670" y="2561"/>
                  <a:pt x="2670" y="2561"/>
                  <a:pt x="2670" y="2561"/>
                </a:cubicBezTo>
                <a:cubicBezTo>
                  <a:pt x="2670" y="2560"/>
                  <a:pt x="2669" y="2560"/>
                  <a:pt x="2669" y="2560"/>
                </a:cubicBezTo>
                <a:cubicBezTo>
                  <a:pt x="2667" y="2555"/>
                  <a:pt x="2664" y="2552"/>
                  <a:pt x="2661" y="2548"/>
                </a:cubicBezTo>
                <a:cubicBezTo>
                  <a:pt x="2661" y="2548"/>
                  <a:pt x="2661" y="2548"/>
                  <a:pt x="2661" y="2548"/>
                </a:cubicBezTo>
                <a:cubicBezTo>
                  <a:pt x="471" y="232"/>
                  <a:pt x="471" y="232"/>
                  <a:pt x="471" y="232"/>
                </a:cubicBezTo>
                <a:cubicBezTo>
                  <a:pt x="452" y="212"/>
                  <a:pt x="419" y="211"/>
                  <a:pt x="399" y="230"/>
                </a:cubicBezTo>
                <a:cubicBezTo>
                  <a:pt x="17" y="592"/>
                  <a:pt x="17" y="592"/>
                  <a:pt x="17" y="592"/>
                </a:cubicBezTo>
                <a:cubicBezTo>
                  <a:pt x="7" y="601"/>
                  <a:pt x="1" y="614"/>
                  <a:pt x="1" y="627"/>
                </a:cubicBezTo>
                <a:cubicBezTo>
                  <a:pt x="0" y="641"/>
                  <a:pt x="5" y="654"/>
                  <a:pt x="15" y="664"/>
                </a:cubicBezTo>
                <a:cubicBezTo>
                  <a:pt x="2204" y="2979"/>
                  <a:pt x="2204" y="2979"/>
                  <a:pt x="2204" y="2979"/>
                </a:cubicBezTo>
                <a:cubicBezTo>
                  <a:pt x="2205" y="2980"/>
                  <a:pt x="2205" y="2980"/>
                  <a:pt x="2205" y="2980"/>
                </a:cubicBezTo>
                <a:close/>
                <a:moveTo>
                  <a:pt x="486" y="1013"/>
                </a:moveTo>
                <a:cubicBezTo>
                  <a:pt x="793" y="722"/>
                  <a:pt x="793" y="722"/>
                  <a:pt x="793" y="722"/>
                </a:cubicBezTo>
                <a:cubicBezTo>
                  <a:pt x="869" y="803"/>
                  <a:pt x="869" y="803"/>
                  <a:pt x="869" y="803"/>
                </a:cubicBezTo>
                <a:cubicBezTo>
                  <a:pt x="562" y="1093"/>
                  <a:pt x="562" y="1093"/>
                  <a:pt x="562" y="1093"/>
                </a:cubicBezTo>
                <a:lnTo>
                  <a:pt x="486" y="1013"/>
                </a:lnTo>
                <a:close/>
                <a:moveTo>
                  <a:pt x="2531" y="2560"/>
                </a:moveTo>
                <a:cubicBezTo>
                  <a:pt x="2363" y="2615"/>
                  <a:pt x="2363" y="2615"/>
                  <a:pt x="2363" y="2615"/>
                </a:cubicBezTo>
                <a:cubicBezTo>
                  <a:pt x="824" y="987"/>
                  <a:pt x="824" y="987"/>
                  <a:pt x="824" y="987"/>
                </a:cubicBezTo>
                <a:cubicBezTo>
                  <a:pt x="940" y="877"/>
                  <a:pt x="940" y="877"/>
                  <a:pt x="940" y="877"/>
                </a:cubicBezTo>
                <a:lnTo>
                  <a:pt x="2531" y="2560"/>
                </a:lnTo>
                <a:close/>
                <a:moveTo>
                  <a:pt x="2824" y="3119"/>
                </a:moveTo>
                <a:cubicBezTo>
                  <a:pt x="2766" y="3174"/>
                  <a:pt x="2766" y="3174"/>
                  <a:pt x="2766" y="3174"/>
                </a:cubicBezTo>
                <a:cubicBezTo>
                  <a:pt x="2306" y="2921"/>
                  <a:pt x="2306" y="2921"/>
                  <a:pt x="2306" y="2921"/>
                </a:cubicBezTo>
                <a:cubicBezTo>
                  <a:pt x="2387" y="2715"/>
                  <a:pt x="2387" y="2715"/>
                  <a:pt x="2387" y="2715"/>
                </a:cubicBezTo>
                <a:cubicBezTo>
                  <a:pt x="2597" y="2646"/>
                  <a:pt x="2597" y="2646"/>
                  <a:pt x="2597" y="2646"/>
                </a:cubicBezTo>
                <a:lnTo>
                  <a:pt x="2824" y="3119"/>
                </a:lnTo>
                <a:close/>
                <a:moveTo>
                  <a:pt x="749" y="1058"/>
                </a:moveTo>
                <a:cubicBezTo>
                  <a:pt x="2288" y="2686"/>
                  <a:pt x="2288" y="2686"/>
                  <a:pt x="2288" y="2686"/>
                </a:cubicBezTo>
                <a:cubicBezTo>
                  <a:pt x="2224" y="2850"/>
                  <a:pt x="2224" y="2850"/>
                  <a:pt x="2224" y="2850"/>
                </a:cubicBezTo>
                <a:cubicBezTo>
                  <a:pt x="633" y="1168"/>
                  <a:pt x="633" y="1168"/>
                  <a:pt x="633" y="1168"/>
                </a:cubicBezTo>
                <a:lnTo>
                  <a:pt x="749" y="1058"/>
                </a:lnTo>
                <a:close/>
                <a:moveTo>
                  <a:pt x="2861" y="3226"/>
                </a:moveTo>
                <a:cubicBezTo>
                  <a:pt x="2871" y="3217"/>
                  <a:pt x="2871" y="3217"/>
                  <a:pt x="2871" y="3217"/>
                </a:cubicBezTo>
                <a:cubicBezTo>
                  <a:pt x="2881" y="3238"/>
                  <a:pt x="2881" y="3238"/>
                  <a:pt x="2881" y="3238"/>
                </a:cubicBezTo>
                <a:lnTo>
                  <a:pt x="2861" y="3226"/>
                </a:lnTo>
                <a:close/>
                <a:moveTo>
                  <a:pt x="432" y="340"/>
                </a:moveTo>
                <a:cubicBezTo>
                  <a:pt x="723" y="648"/>
                  <a:pt x="723" y="648"/>
                  <a:pt x="723" y="648"/>
                </a:cubicBezTo>
                <a:cubicBezTo>
                  <a:pt x="415" y="938"/>
                  <a:pt x="415" y="938"/>
                  <a:pt x="415" y="938"/>
                </a:cubicBezTo>
                <a:cubicBezTo>
                  <a:pt x="125" y="631"/>
                  <a:pt x="125" y="631"/>
                  <a:pt x="125" y="631"/>
                </a:cubicBezTo>
                <a:lnTo>
                  <a:pt x="432" y="34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00" name="Google Shape;800;p38"/>
          <p:cNvSpPr/>
          <p:nvPr/>
        </p:nvSpPr>
        <p:spPr>
          <a:xfrm>
            <a:off x="10418764" y="3732547"/>
            <a:ext cx="909639" cy="710116"/>
          </a:xfrm>
          <a:custGeom>
            <a:avLst/>
            <a:gdLst/>
            <a:ahLst/>
            <a:cxnLst/>
            <a:rect l="l" t="t" r="r" b="b"/>
            <a:pathLst>
              <a:path w="2704" h="2117" extrusionOk="0">
                <a:moveTo>
                  <a:pt x="2264" y="280"/>
                </a:moveTo>
                <a:cubicBezTo>
                  <a:pt x="2264" y="297"/>
                  <a:pt x="2250" y="311"/>
                  <a:pt x="2232" y="311"/>
                </a:cubicBezTo>
                <a:cubicBezTo>
                  <a:pt x="1792" y="311"/>
                  <a:pt x="1792" y="311"/>
                  <a:pt x="1792" y="311"/>
                </a:cubicBezTo>
                <a:cubicBezTo>
                  <a:pt x="1775" y="311"/>
                  <a:pt x="1761" y="297"/>
                  <a:pt x="1761" y="280"/>
                </a:cubicBezTo>
                <a:cubicBezTo>
                  <a:pt x="1761" y="262"/>
                  <a:pt x="1775" y="248"/>
                  <a:pt x="1792" y="248"/>
                </a:cubicBezTo>
                <a:cubicBezTo>
                  <a:pt x="2232" y="248"/>
                  <a:pt x="2232" y="248"/>
                  <a:pt x="2232" y="248"/>
                </a:cubicBezTo>
                <a:cubicBezTo>
                  <a:pt x="2250" y="248"/>
                  <a:pt x="2264" y="262"/>
                  <a:pt x="2264" y="280"/>
                </a:cubicBezTo>
                <a:close/>
                <a:moveTo>
                  <a:pt x="616" y="280"/>
                </a:moveTo>
                <a:cubicBezTo>
                  <a:pt x="616" y="353"/>
                  <a:pt x="557" y="412"/>
                  <a:pt x="484" y="412"/>
                </a:cubicBezTo>
                <a:cubicBezTo>
                  <a:pt x="411" y="412"/>
                  <a:pt x="352" y="353"/>
                  <a:pt x="352" y="280"/>
                </a:cubicBezTo>
                <a:cubicBezTo>
                  <a:pt x="352" y="207"/>
                  <a:pt x="411" y="147"/>
                  <a:pt x="484" y="147"/>
                </a:cubicBezTo>
                <a:cubicBezTo>
                  <a:pt x="557" y="147"/>
                  <a:pt x="616" y="207"/>
                  <a:pt x="616" y="280"/>
                </a:cubicBezTo>
                <a:close/>
                <a:moveTo>
                  <a:pt x="553" y="280"/>
                </a:moveTo>
                <a:cubicBezTo>
                  <a:pt x="553" y="241"/>
                  <a:pt x="522" y="210"/>
                  <a:pt x="484" y="210"/>
                </a:cubicBezTo>
                <a:cubicBezTo>
                  <a:pt x="446" y="210"/>
                  <a:pt x="414" y="241"/>
                  <a:pt x="414" y="280"/>
                </a:cubicBezTo>
                <a:cubicBezTo>
                  <a:pt x="414" y="318"/>
                  <a:pt x="446" y="349"/>
                  <a:pt x="484" y="349"/>
                </a:cubicBezTo>
                <a:cubicBezTo>
                  <a:pt x="522" y="349"/>
                  <a:pt x="553" y="318"/>
                  <a:pt x="553" y="280"/>
                </a:cubicBezTo>
                <a:close/>
                <a:moveTo>
                  <a:pt x="1244" y="280"/>
                </a:moveTo>
                <a:cubicBezTo>
                  <a:pt x="1244" y="353"/>
                  <a:pt x="1184" y="412"/>
                  <a:pt x="1112" y="412"/>
                </a:cubicBezTo>
                <a:cubicBezTo>
                  <a:pt x="1039" y="412"/>
                  <a:pt x="979" y="353"/>
                  <a:pt x="979" y="280"/>
                </a:cubicBezTo>
                <a:cubicBezTo>
                  <a:pt x="979" y="207"/>
                  <a:pt x="1039" y="147"/>
                  <a:pt x="1112" y="147"/>
                </a:cubicBezTo>
                <a:cubicBezTo>
                  <a:pt x="1184" y="147"/>
                  <a:pt x="1244" y="207"/>
                  <a:pt x="1244" y="280"/>
                </a:cubicBezTo>
                <a:close/>
                <a:moveTo>
                  <a:pt x="1181" y="280"/>
                </a:moveTo>
                <a:cubicBezTo>
                  <a:pt x="1181" y="241"/>
                  <a:pt x="1150" y="210"/>
                  <a:pt x="1112" y="210"/>
                </a:cubicBezTo>
                <a:cubicBezTo>
                  <a:pt x="1073" y="210"/>
                  <a:pt x="1042" y="241"/>
                  <a:pt x="1042" y="280"/>
                </a:cubicBezTo>
                <a:cubicBezTo>
                  <a:pt x="1042" y="318"/>
                  <a:pt x="1073" y="349"/>
                  <a:pt x="1112" y="349"/>
                </a:cubicBezTo>
                <a:cubicBezTo>
                  <a:pt x="1150" y="349"/>
                  <a:pt x="1181" y="318"/>
                  <a:pt x="1181" y="280"/>
                </a:cubicBezTo>
                <a:close/>
                <a:moveTo>
                  <a:pt x="930" y="280"/>
                </a:moveTo>
                <a:cubicBezTo>
                  <a:pt x="930" y="353"/>
                  <a:pt x="871" y="412"/>
                  <a:pt x="798" y="412"/>
                </a:cubicBezTo>
                <a:cubicBezTo>
                  <a:pt x="725" y="412"/>
                  <a:pt x="666" y="353"/>
                  <a:pt x="666" y="280"/>
                </a:cubicBezTo>
                <a:cubicBezTo>
                  <a:pt x="666" y="207"/>
                  <a:pt x="725" y="147"/>
                  <a:pt x="798" y="147"/>
                </a:cubicBezTo>
                <a:cubicBezTo>
                  <a:pt x="871" y="147"/>
                  <a:pt x="930" y="207"/>
                  <a:pt x="930" y="280"/>
                </a:cubicBezTo>
                <a:close/>
                <a:moveTo>
                  <a:pt x="867" y="280"/>
                </a:moveTo>
                <a:cubicBezTo>
                  <a:pt x="867" y="241"/>
                  <a:pt x="836" y="210"/>
                  <a:pt x="798" y="210"/>
                </a:cubicBezTo>
                <a:cubicBezTo>
                  <a:pt x="759" y="210"/>
                  <a:pt x="728" y="241"/>
                  <a:pt x="728" y="280"/>
                </a:cubicBezTo>
                <a:cubicBezTo>
                  <a:pt x="728" y="318"/>
                  <a:pt x="759" y="349"/>
                  <a:pt x="798" y="349"/>
                </a:cubicBezTo>
                <a:cubicBezTo>
                  <a:pt x="836" y="349"/>
                  <a:pt x="867" y="318"/>
                  <a:pt x="867" y="280"/>
                </a:cubicBezTo>
                <a:close/>
                <a:moveTo>
                  <a:pt x="2232" y="835"/>
                </a:moveTo>
                <a:cubicBezTo>
                  <a:pt x="1792" y="835"/>
                  <a:pt x="1792" y="835"/>
                  <a:pt x="1792" y="835"/>
                </a:cubicBezTo>
                <a:cubicBezTo>
                  <a:pt x="1775" y="835"/>
                  <a:pt x="1761" y="849"/>
                  <a:pt x="1761" y="867"/>
                </a:cubicBezTo>
                <a:cubicBezTo>
                  <a:pt x="1761" y="884"/>
                  <a:pt x="1775" y="898"/>
                  <a:pt x="1792" y="898"/>
                </a:cubicBezTo>
                <a:cubicBezTo>
                  <a:pt x="2232" y="898"/>
                  <a:pt x="2232" y="898"/>
                  <a:pt x="2232" y="898"/>
                </a:cubicBezTo>
                <a:cubicBezTo>
                  <a:pt x="2250" y="898"/>
                  <a:pt x="2264" y="884"/>
                  <a:pt x="2264" y="867"/>
                </a:cubicBezTo>
                <a:cubicBezTo>
                  <a:pt x="2264" y="849"/>
                  <a:pt x="2250" y="835"/>
                  <a:pt x="2232" y="835"/>
                </a:cubicBezTo>
                <a:close/>
                <a:moveTo>
                  <a:pt x="616" y="867"/>
                </a:moveTo>
                <a:cubicBezTo>
                  <a:pt x="616" y="939"/>
                  <a:pt x="557" y="999"/>
                  <a:pt x="484" y="999"/>
                </a:cubicBezTo>
                <a:cubicBezTo>
                  <a:pt x="411" y="999"/>
                  <a:pt x="352" y="939"/>
                  <a:pt x="352" y="867"/>
                </a:cubicBezTo>
                <a:cubicBezTo>
                  <a:pt x="352" y="794"/>
                  <a:pt x="411" y="734"/>
                  <a:pt x="484" y="734"/>
                </a:cubicBezTo>
                <a:cubicBezTo>
                  <a:pt x="557" y="734"/>
                  <a:pt x="616" y="794"/>
                  <a:pt x="616" y="867"/>
                </a:cubicBezTo>
                <a:close/>
                <a:moveTo>
                  <a:pt x="553" y="867"/>
                </a:moveTo>
                <a:cubicBezTo>
                  <a:pt x="553" y="828"/>
                  <a:pt x="522" y="797"/>
                  <a:pt x="484" y="797"/>
                </a:cubicBezTo>
                <a:cubicBezTo>
                  <a:pt x="446" y="797"/>
                  <a:pt x="414" y="828"/>
                  <a:pt x="414" y="867"/>
                </a:cubicBezTo>
                <a:cubicBezTo>
                  <a:pt x="414" y="905"/>
                  <a:pt x="446" y="936"/>
                  <a:pt x="484" y="936"/>
                </a:cubicBezTo>
                <a:cubicBezTo>
                  <a:pt x="522" y="936"/>
                  <a:pt x="553" y="905"/>
                  <a:pt x="553" y="867"/>
                </a:cubicBezTo>
                <a:close/>
                <a:moveTo>
                  <a:pt x="1244" y="867"/>
                </a:moveTo>
                <a:cubicBezTo>
                  <a:pt x="1244" y="939"/>
                  <a:pt x="1184" y="999"/>
                  <a:pt x="1112" y="999"/>
                </a:cubicBezTo>
                <a:cubicBezTo>
                  <a:pt x="1039" y="999"/>
                  <a:pt x="979" y="939"/>
                  <a:pt x="979" y="867"/>
                </a:cubicBezTo>
                <a:cubicBezTo>
                  <a:pt x="979" y="794"/>
                  <a:pt x="1039" y="734"/>
                  <a:pt x="1112" y="734"/>
                </a:cubicBezTo>
                <a:cubicBezTo>
                  <a:pt x="1184" y="734"/>
                  <a:pt x="1244" y="794"/>
                  <a:pt x="1244" y="867"/>
                </a:cubicBezTo>
                <a:close/>
                <a:moveTo>
                  <a:pt x="1181" y="867"/>
                </a:moveTo>
                <a:cubicBezTo>
                  <a:pt x="1181" y="828"/>
                  <a:pt x="1150" y="797"/>
                  <a:pt x="1112" y="797"/>
                </a:cubicBezTo>
                <a:cubicBezTo>
                  <a:pt x="1073" y="797"/>
                  <a:pt x="1042" y="828"/>
                  <a:pt x="1042" y="867"/>
                </a:cubicBezTo>
                <a:cubicBezTo>
                  <a:pt x="1042" y="905"/>
                  <a:pt x="1073" y="936"/>
                  <a:pt x="1112" y="936"/>
                </a:cubicBezTo>
                <a:cubicBezTo>
                  <a:pt x="1150" y="936"/>
                  <a:pt x="1181" y="905"/>
                  <a:pt x="1181" y="867"/>
                </a:cubicBezTo>
                <a:close/>
                <a:moveTo>
                  <a:pt x="930" y="867"/>
                </a:moveTo>
                <a:cubicBezTo>
                  <a:pt x="930" y="939"/>
                  <a:pt x="871" y="999"/>
                  <a:pt x="798" y="999"/>
                </a:cubicBezTo>
                <a:cubicBezTo>
                  <a:pt x="725" y="999"/>
                  <a:pt x="666" y="939"/>
                  <a:pt x="666" y="867"/>
                </a:cubicBezTo>
                <a:cubicBezTo>
                  <a:pt x="666" y="794"/>
                  <a:pt x="725" y="734"/>
                  <a:pt x="798" y="734"/>
                </a:cubicBezTo>
                <a:cubicBezTo>
                  <a:pt x="871" y="734"/>
                  <a:pt x="930" y="794"/>
                  <a:pt x="930" y="867"/>
                </a:cubicBezTo>
                <a:close/>
                <a:moveTo>
                  <a:pt x="867" y="867"/>
                </a:moveTo>
                <a:cubicBezTo>
                  <a:pt x="867" y="828"/>
                  <a:pt x="836" y="797"/>
                  <a:pt x="798" y="797"/>
                </a:cubicBezTo>
                <a:cubicBezTo>
                  <a:pt x="759" y="797"/>
                  <a:pt x="728" y="828"/>
                  <a:pt x="728" y="867"/>
                </a:cubicBezTo>
                <a:cubicBezTo>
                  <a:pt x="728" y="905"/>
                  <a:pt x="759" y="936"/>
                  <a:pt x="798" y="936"/>
                </a:cubicBezTo>
                <a:cubicBezTo>
                  <a:pt x="836" y="936"/>
                  <a:pt x="867" y="905"/>
                  <a:pt x="867" y="867"/>
                </a:cubicBezTo>
                <a:close/>
                <a:moveTo>
                  <a:pt x="2232" y="1422"/>
                </a:moveTo>
                <a:cubicBezTo>
                  <a:pt x="1792" y="1422"/>
                  <a:pt x="1792" y="1422"/>
                  <a:pt x="1792" y="1422"/>
                </a:cubicBezTo>
                <a:cubicBezTo>
                  <a:pt x="1775" y="1422"/>
                  <a:pt x="1761" y="1436"/>
                  <a:pt x="1761" y="1453"/>
                </a:cubicBezTo>
                <a:cubicBezTo>
                  <a:pt x="1761" y="1471"/>
                  <a:pt x="1775" y="1485"/>
                  <a:pt x="1792" y="1485"/>
                </a:cubicBezTo>
                <a:cubicBezTo>
                  <a:pt x="2232" y="1485"/>
                  <a:pt x="2232" y="1485"/>
                  <a:pt x="2232" y="1485"/>
                </a:cubicBezTo>
                <a:cubicBezTo>
                  <a:pt x="2250" y="1485"/>
                  <a:pt x="2264" y="1471"/>
                  <a:pt x="2264" y="1453"/>
                </a:cubicBezTo>
                <a:cubicBezTo>
                  <a:pt x="2264" y="1436"/>
                  <a:pt x="2250" y="1422"/>
                  <a:pt x="2232" y="1422"/>
                </a:cubicBezTo>
                <a:close/>
                <a:moveTo>
                  <a:pt x="616" y="1453"/>
                </a:moveTo>
                <a:cubicBezTo>
                  <a:pt x="616" y="1526"/>
                  <a:pt x="557" y="1586"/>
                  <a:pt x="484" y="1586"/>
                </a:cubicBezTo>
                <a:cubicBezTo>
                  <a:pt x="411" y="1586"/>
                  <a:pt x="352" y="1526"/>
                  <a:pt x="352" y="1453"/>
                </a:cubicBezTo>
                <a:cubicBezTo>
                  <a:pt x="352" y="1381"/>
                  <a:pt x="411" y="1321"/>
                  <a:pt x="484" y="1321"/>
                </a:cubicBezTo>
                <a:cubicBezTo>
                  <a:pt x="557" y="1321"/>
                  <a:pt x="616" y="1381"/>
                  <a:pt x="616" y="1453"/>
                </a:cubicBezTo>
                <a:close/>
                <a:moveTo>
                  <a:pt x="553" y="1453"/>
                </a:moveTo>
                <a:cubicBezTo>
                  <a:pt x="553" y="1415"/>
                  <a:pt x="522" y="1384"/>
                  <a:pt x="484" y="1384"/>
                </a:cubicBezTo>
                <a:cubicBezTo>
                  <a:pt x="446" y="1384"/>
                  <a:pt x="414" y="1415"/>
                  <a:pt x="414" y="1453"/>
                </a:cubicBezTo>
                <a:cubicBezTo>
                  <a:pt x="414" y="1492"/>
                  <a:pt x="446" y="1523"/>
                  <a:pt x="484" y="1523"/>
                </a:cubicBezTo>
                <a:cubicBezTo>
                  <a:pt x="522" y="1523"/>
                  <a:pt x="553" y="1492"/>
                  <a:pt x="553" y="1453"/>
                </a:cubicBezTo>
                <a:close/>
                <a:moveTo>
                  <a:pt x="1244" y="1453"/>
                </a:moveTo>
                <a:cubicBezTo>
                  <a:pt x="1244" y="1526"/>
                  <a:pt x="1184" y="1586"/>
                  <a:pt x="1112" y="1586"/>
                </a:cubicBezTo>
                <a:cubicBezTo>
                  <a:pt x="1039" y="1586"/>
                  <a:pt x="979" y="1526"/>
                  <a:pt x="979" y="1453"/>
                </a:cubicBezTo>
                <a:cubicBezTo>
                  <a:pt x="979" y="1381"/>
                  <a:pt x="1039" y="1321"/>
                  <a:pt x="1112" y="1321"/>
                </a:cubicBezTo>
                <a:cubicBezTo>
                  <a:pt x="1184" y="1321"/>
                  <a:pt x="1244" y="1381"/>
                  <a:pt x="1244" y="1453"/>
                </a:cubicBezTo>
                <a:close/>
                <a:moveTo>
                  <a:pt x="1181" y="1453"/>
                </a:moveTo>
                <a:cubicBezTo>
                  <a:pt x="1181" y="1415"/>
                  <a:pt x="1150" y="1384"/>
                  <a:pt x="1112" y="1384"/>
                </a:cubicBezTo>
                <a:cubicBezTo>
                  <a:pt x="1073" y="1384"/>
                  <a:pt x="1042" y="1415"/>
                  <a:pt x="1042" y="1453"/>
                </a:cubicBezTo>
                <a:cubicBezTo>
                  <a:pt x="1042" y="1492"/>
                  <a:pt x="1073" y="1523"/>
                  <a:pt x="1112" y="1523"/>
                </a:cubicBezTo>
                <a:cubicBezTo>
                  <a:pt x="1150" y="1523"/>
                  <a:pt x="1181" y="1492"/>
                  <a:pt x="1181" y="1453"/>
                </a:cubicBezTo>
                <a:close/>
                <a:moveTo>
                  <a:pt x="930" y="1453"/>
                </a:moveTo>
                <a:cubicBezTo>
                  <a:pt x="930" y="1526"/>
                  <a:pt x="871" y="1586"/>
                  <a:pt x="798" y="1586"/>
                </a:cubicBezTo>
                <a:cubicBezTo>
                  <a:pt x="725" y="1586"/>
                  <a:pt x="666" y="1526"/>
                  <a:pt x="666" y="1453"/>
                </a:cubicBezTo>
                <a:cubicBezTo>
                  <a:pt x="666" y="1381"/>
                  <a:pt x="725" y="1321"/>
                  <a:pt x="798" y="1321"/>
                </a:cubicBezTo>
                <a:cubicBezTo>
                  <a:pt x="871" y="1321"/>
                  <a:pt x="930" y="1381"/>
                  <a:pt x="930" y="1453"/>
                </a:cubicBezTo>
                <a:close/>
                <a:moveTo>
                  <a:pt x="867" y="1453"/>
                </a:moveTo>
                <a:cubicBezTo>
                  <a:pt x="867" y="1415"/>
                  <a:pt x="836" y="1384"/>
                  <a:pt x="798" y="1384"/>
                </a:cubicBezTo>
                <a:cubicBezTo>
                  <a:pt x="759" y="1384"/>
                  <a:pt x="728" y="1415"/>
                  <a:pt x="728" y="1453"/>
                </a:cubicBezTo>
                <a:cubicBezTo>
                  <a:pt x="728" y="1492"/>
                  <a:pt x="759" y="1523"/>
                  <a:pt x="798" y="1523"/>
                </a:cubicBezTo>
                <a:cubicBezTo>
                  <a:pt x="836" y="1523"/>
                  <a:pt x="867" y="1492"/>
                  <a:pt x="867" y="1453"/>
                </a:cubicBezTo>
                <a:close/>
                <a:moveTo>
                  <a:pt x="2704" y="1938"/>
                </a:moveTo>
                <a:cubicBezTo>
                  <a:pt x="2704" y="2037"/>
                  <a:pt x="2624" y="2117"/>
                  <a:pt x="2526" y="2117"/>
                </a:cubicBezTo>
                <a:cubicBezTo>
                  <a:pt x="178" y="2117"/>
                  <a:pt x="178" y="2117"/>
                  <a:pt x="178" y="2117"/>
                </a:cubicBezTo>
                <a:cubicBezTo>
                  <a:pt x="80" y="2117"/>
                  <a:pt x="0" y="2037"/>
                  <a:pt x="0" y="1938"/>
                </a:cubicBezTo>
                <a:cubicBezTo>
                  <a:pt x="0" y="1840"/>
                  <a:pt x="80" y="1760"/>
                  <a:pt x="178" y="1760"/>
                </a:cubicBezTo>
                <a:cubicBezTo>
                  <a:pt x="184" y="1760"/>
                  <a:pt x="184" y="1760"/>
                  <a:pt x="184" y="1760"/>
                </a:cubicBezTo>
                <a:cubicBezTo>
                  <a:pt x="161" y="1732"/>
                  <a:pt x="147" y="1696"/>
                  <a:pt x="147" y="1657"/>
                </a:cubicBezTo>
                <a:cubicBezTo>
                  <a:pt x="147" y="1339"/>
                  <a:pt x="147" y="1339"/>
                  <a:pt x="147" y="1339"/>
                </a:cubicBezTo>
                <a:cubicBezTo>
                  <a:pt x="147" y="1284"/>
                  <a:pt x="174" y="1235"/>
                  <a:pt x="216" y="1205"/>
                </a:cubicBezTo>
                <a:cubicBezTo>
                  <a:pt x="174" y="1175"/>
                  <a:pt x="147" y="1126"/>
                  <a:pt x="147" y="1070"/>
                </a:cubicBezTo>
                <a:cubicBezTo>
                  <a:pt x="147" y="752"/>
                  <a:pt x="147" y="752"/>
                  <a:pt x="147" y="752"/>
                </a:cubicBezTo>
                <a:cubicBezTo>
                  <a:pt x="147" y="697"/>
                  <a:pt x="174" y="648"/>
                  <a:pt x="216" y="618"/>
                </a:cubicBezTo>
                <a:cubicBezTo>
                  <a:pt x="174" y="588"/>
                  <a:pt x="147" y="539"/>
                  <a:pt x="147" y="483"/>
                </a:cubicBezTo>
                <a:cubicBezTo>
                  <a:pt x="147" y="166"/>
                  <a:pt x="147" y="166"/>
                  <a:pt x="147" y="166"/>
                </a:cubicBezTo>
                <a:cubicBezTo>
                  <a:pt x="147" y="74"/>
                  <a:pt x="221" y="0"/>
                  <a:pt x="313" y="0"/>
                </a:cubicBezTo>
                <a:cubicBezTo>
                  <a:pt x="2391" y="0"/>
                  <a:pt x="2391" y="0"/>
                  <a:pt x="2391" y="0"/>
                </a:cubicBezTo>
                <a:cubicBezTo>
                  <a:pt x="2483" y="0"/>
                  <a:pt x="2557" y="74"/>
                  <a:pt x="2557" y="166"/>
                </a:cubicBezTo>
                <a:cubicBezTo>
                  <a:pt x="2557" y="483"/>
                  <a:pt x="2557" y="483"/>
                  <a:pt x="2557" y="483"/>
                </a:cubicBezTo>
                <a:cubicBezTo>
                  <a:pt x="2557" y="539"/>
                  <a:pt x="2530" y="588"/>
                  <a:pt x="2488" y="618"/>
                </a:cubicBezTo>
                <a:cubicBezTo>
                  <a:pt x="2530" y="648"/>
                  <a:pt x="2557" y="697"/>
                  <a:pt x="2557" y="752"/>
                </a:cubicBezTo>
                <a:cubicBezTo>
                  <a:pt x="2557" y="1070"/>
                  <a:pt x="2557" y="1070"/>
                  <a:pt x="2557" y="1070"/>
                </a:cubicBezTo>
                <a:cubicBezTo>
                  <a:pt x="2557" y="1126"/>
                  <a:pt x="2530" y="1175"/>
                  <a:pt x="2488" y="1205"/>
                </a:cubicBezTo>
                <a:cubicBezTo>
                  <a:pt x="2530" y="1235"/>
                  <a:pt x="2557" y="1284"/>
                  <a:pt x="2557" y="1339"/>
                </a:cubicBezTo>
                <a:cubicBezTo>
                  <a:pt x="2557" y="1657"/>
                  <a:pt x="2557" y="1657"/>
                  <a:pt x="2557" y="1657"/>
                </a:cubicBezTo>
                <a:cubicBezTo>
                  <a:pt x="2557" y="1696"/>
                  <a:pt x="2543" y="1732"/>
                  <a:pt x="2520" y="1760"/>
                </a:cubicBezTo>
                <a:cubicBezTo>
                  <a:pt x="2526" y="1760"/>
                  <a:pt x="2526" y="1760"/>
                  <a:pt x="2526" y="1760"/>
                </a:cubicBezTo>
                <a:cubicBezTo>
                  <a:pt x="2624" y="1760"/>
                  <a:pt x="2704" y="1840"/>
                  <a:pt x="2704" y="1938"/>
                </a:cubicBezTo>
                <a:close/>
                <a:moveTo>
                  <a:pt x="313" y="587"/>
                </a:moveTo>
                <a:cubicBezTo>
                  <a:pt x="2391" y="587"/>
                  <a:pt x="2391" y="587"/>
                  <a:pt x="2391" y="587"/>
                </a:cubicBezTo>
                <a:cubicBezTo>
                  <a:pt x="2448" y="587"/>
                  <a:pt x="2494" y="540"/>
                  <a:pt x="2494" y="483"/>
                </a:cubicBezTo>
                <a:cubicBezTo>
                  <a:pt x="2494" y="166"/>
                  <a:pt x="2494" y="166"/>
                  <a:pt x="2494" y="166"/>
                </a:cubicBezTo>
                <a:cubicBezTo>
                  <a:pt x="2494" y="109"/>
                  <a:pt x="2448" y="62"/>
                  <a:pt x="2391" y="62"/>
                </a:cubicBezTo>
                <a:cubicBezTo>
                  <a:pt x="313" y="62"/>
                  <a:pt x="313" y="62"/>
                  <a:pt x="313" y="62"/>
                </a:cubicBezTo>
                <a:cubicBezTo>
                  <a:pt x="256" y="62"/>
                  <a:pt x="210" y="109"/>
                  <a:pt x="210" y="166"/>
                </a:cubicBezTo>
                <a:cubicBezTo>
                  <a:pt x="210" y="483"/>
                  <a:pt x="210" y="483"/>
                  <a:pt x="210" y="483"/>
                </a:cubicBezTo>
                <a:cubicBezTo>
                  <a:pt x="210" y="540"/>
                  <a:pt x="256" y="587"/>
                  <a:pt x="313" y="587"/>
                </a:cubicBezTo>
                <a:close/>
                <a:moveTo>
                  <a:pt x="313" y="1173"/>
                </a:moveTo>
                <a:cubicBezTo>
                  <a:pt x="2391" y="1173"/>
                  <a:pt x="2391" y="1173"/>
                  <a:pt x="2391" y="1173"/>
                </a:cubicBezTo>
                <a:cubicBezTo>
                  <a:pt x="2448" y="1173"/>
                  <a:pt x="2494" y="1127"/>
                  <a:pt x="2494" y="1070"/>
                </a:cubicBezTo>
                <a:cubicBezTo>
                  <a:pt x="2494" y="752"/>
                  <a:pt x="2494" y="752"/>
                  <a:pt x="2494" y="752"/>
                </a:cubicBezTo>
                <a:cubicBezTo>
                  <a:pt x="2494" y="696"/>
                  <a:pt x="2448" y="649"/>
                  <a:pt x="2391" y="649"/>
                </a:cubicBezTo>
                <a:cubicBezTo>
                  <a:pt x="313" y="649"/>
                  <a:pt x="313" y="649"/>
                  <a:pt x="313" y="649"/>
                </a:cubicBezTo>
                <a:cubicBezTo>
                  <a:pt x="256" y="649"/>
                  <a:pt x="210" y="696"/>
                  <a:pt x="210" y="752"/>
                </a:cubicBezTo>
                <a:cubicBezTo>
                  <a:pt x="210" y="1070"/>
                  <a:pt x="210" y="1070"/>
                  <a:pt x="210" y="1070"/>
                </a:cubicBezTo>
                <a:cubicBezTo>
                  <a:pt x="210" y="1127"/>
                  <a:pt x="256" y="1173"/>
                  <a:pt x="313" y="1173"/>
                </a:cubicBezTo>
                <a:close/>
                <a:moveTo>
                  <a:pt x="313" y="1760"/>
                </a:moveTo>
                <a:cubicBezTo>
                  <a:pt x="2391" y="1760"/>
                  <a:pt x="2391" y="1760"/>
                  <a:pt x="2391" y="1760"/>
                </a:cubicBezTo>
                <a:cubicBezTo>
                  <a:pt x="2448" y="1760"/>
                  <a:pt x="2494" y="1714"/>
                  <a:pt x="2494" y="1657"/>
                </a:cubicBezTo>
                <a:cubicBezTo>
                  <a:pt x="2494" y="1339"/>
                  <a:pt x="2494" y="1339"/>
                  <a:pt x="2494" y="1339"/>
                </a:cubicBezTo>
                <a:cubicBezTo>
                  <a:pt x="2494" y="1282"/>
                  <a:pt x="2448" y="1236"/>
                  <a:pt x="2391" y="1236"/>
                </a:cubicBezTo>
                <a:cubicBezTo>
                  <a:pt x="313" y="1236"/>
                  <a:pt x="313" y="1236"/>
                  <a:pt x="313" y="1236"/>
                </a:cubicBezTo>
                <a:cubicBezTo>
                  <a:pt x="256" y="1236"/>
                  <a:pt x="210" y="1282"/>
                  <a:pt x="210" y="1339"/>
                </a:cubicBezTo>
                <a:cubicBezTo>
                  <a:pt x="210" y="1657"/>
                  <a:pt x="210" y="1657"/>
                  <a:pt x="210" y="1657"/>
                </a:cubicBezTo>
                <a:cubicBezTo>
                  <a:pt x="210" y="1714"/>
                  <a:pt x="256" y="1760"/>
                  <a:pt x="313" y="1760"/>
                </a:cubicBezTo>
                <a:close/>
                <a:moveTo>
                  <a:pt x="2641" y="1938"/>
                </a:moveTo>
                <a:cubicBezTo>
                  <a:pt x="2641" y="1875"/>
                  <a:pt x="2589" y="1823"/>
                  <a:pt x="2526" y="1823"/>
                </a:cubicBezTo>
                <a:cubicBezTo>
                  <a:pt x="2391" y="1823"/>
                  <a:pt x="2391" y="1823"/>
                  <a:pt x="2391" y="1823"/>
                </a:cubicBezTo>
                <a:cubicBezTo>
                  <a:pt x="313" y="1823"/>
                  <a:pt x="313" y="1823"/>
                  <a:pt x="313" y="1823"/>
                </a:cubicBezTo>
                <a:cubicBezTo>
                  <a:pt x="178" y="1823"/>
                  <a:pt x="178" y="1823"/>
                  <a:pt x="178" y="1823"/>
                </a:cubicBezTo>
                <a:cubicBezTo>
                  <a:pt x="115" y="1823"/>
                  <a:pt x="63" y="1875"/>
                  <a:pt x="63" y="1938"/>
                </a:cubicBezTo>
                <a:cubicBezTo>
                  <a:pt x="63" y="2002"/>
                  <a:pt x="115" y="2054"/>
                  <a:pt x="178" y="2054"/>
                </a:cubicBezTo>
                <a:cubicBezTo>
                  <a:pt x="2526" y="2054"/>
                  <a:pt x="2526" y="2054"/>
                  <a:pt x="2526" y="2054"/>
                </a:cubicBezTo>
                <a:cubicBezTo>
                  <a:pt x="2589" y="2054"/>
                  <a:pt x="2641" y="2002"/>
                  <a:pt x="2641" y="19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01" name="Google Shape;801;p38"/>
          <p:cNvSpPr/>
          <p:nvPr/>
        </p:nvSpPr>
        <p:spPr>
          <a:xfrm>
            <a:off x="8596710" y="5544799"/>
            <a:ext cx="823914" cy="796926"/>
          </a:xfrm>
          <a:custGeom>
            <a:avLst/>
            <a:gdLst/>
            <a:ahLst/>
            <a:cxnLst/>
            <a:rect l="l" t="t" r="r" b="b"/>
            <a:pathLst>
              <a:path w="1584" h="1533" extrusionOk="0">
                <a:moveTo>
                  <a:pt x="1303" y="229"/>
                </a:moveTo>
                <a:cubicBezTo>
                  <a:pt x="1135" y="61"/>
                  <a:pt x="861" y="61"/>
                  <a:pt x="693" y="229"/>
                </a:cubicBezTo>
                <a:cubicBezTo>
                  <a:pt x="525" y="397"/>
                  <a:pt x="525" y="671"/>
                  <a:pt x="693" y="839"/>
                </a:cubicBezTo>
                <a:cubicBezTo>
                  <a:pt x="777" y="923"/>
                  <a:pt x="888" y="965"/>
                  <a:pt x="998" y="965"/>
                </a:cubicBezTo>
                <a:cubicBezTo>
                  <a:pt x="1108" y="965"/>
                  <a:pt x="1219" y="923"/>
                  <a:pt x="1303" y="839"/>
                </a:cubicBezTo>
                <a:cubicBezTo>
                  <a:pt x="1471" y="671"/>
                  <a:pt x="1471" y="397"/>
                  <a:pt x="1303" y="229"/>
                </a:cubicBezTo>
                <a:close/>
                <a:moveTo>
                  <a:pt x="1274" y="810"/>
                </a:moveTo>
                <a:cubicBezTo>
                  <a:pt x="1200" y="884"/>
                  <a:pt x="1102" y="925"/>
                  <a:pt x="998" y="925"/>
                </a:cubicBezTo>
                <a:cubicBezTo>
                  <a:pt x="894" y="925"/>
                  <a:pt x="796" y="884"/>
                  <a:pt x="722" y="810"/>
                </a:cubicBezTo>
                <a:cubicBezTo>
                  <a:pt x="648" y="737"/>
                  <a:pt x="607" y="639"/>
                  <a:pt x="607" y="534"/>
                </a:cubicBezTo>
                <a:cubicBezTo>
                  <a:pt x="607" y="430"/>
                  <a:pt x="648" y="332"/>
                  <a:pt x="722" y="258"/>
                </a:cubicBezTo>
                <a:cubicBezTo>
                  <a:pt x="796" y="184"/>
                  <a:pt x="894" y="144"/>
                  <a:pt x="998" y="144"/>
                </a:cubicBezTo>
                <a:cubicBezTo>
                  <a:pt x="1102" y="144"/>
                  <a:pt x="1200" y="184"/>
                  <a:pt x="1274" y="258"/>
                </a:cubicBezTo>
                <a:cubicBezTo>
                  <a:pt x="1348" y="332"/>
                  <a:pt x="1389" y="430"/>
                  <a:pt x="1389" y="534"/>
                </a:cubicBezTo>
                <a:cubicBezTo>
                  <a:pt x="1389" y="639"/>
                  <a:pt x="1348" y="737"/>
                  <a:pt x="1274" y="810"/>
                </a:cubicBezTo>
                <a:close/>
                <a:moveTo>
                  <a:pt x="1375" y="157"/>
                </a:moveTo>
                <a:cubicBezTo>
                  <a:pt x="1275" y="56"/>
                  <a:pt x="1141" y="0"/>
                  <a:pt x="998" y="0"/>
                </a:cubicBezTo>
                <a:cubicBezTo>
                  <a:pt x="998" y="0"/>
                  <a:pt x="998" y="0"/>
                  <a:pt x="998" y="0"/>
                </a:cubicBezTo>
                <a:cubicBezTo>
                  <a:pt x="855" y="0"/>
                  <a:pt x="721" y="56"/>
                  <a:pt x="620" y="157"/>
                </a:cubicBezTo>
                <a:cubicBezTo>
                  <a:pt x="470" y="307"/>
                  <a:pt x="423" y="533"/>
                  <a:pt x="501" y="731"/>
                </a:cubicBezTo>
                <a:cubicBezTo>
                  <a:pt x="505" y="741"/>
                  <a:pt x="510" y="750"/>
                  <a:pt x="515" y="760"/>
                </a:cubicBezTo>
                <a:cubicBezTo>
                  <a:pt x="455" y="819"/>
                  <a:pt x="455" y="819"/>
                  <a:pt x="455" y="819"/>
                </a:cubicBezTo>
                <a:cubicBezTo>
                  <a:pt x="435" y="839"/>
                  <a:pt x="435" y="872"/>
                  <a:pt x="455" y="892"/>
                </a:cubicBezTo>
                <a:cubicBezTo>
                  <a:pt x="461" y="898"/>
                  <a:pt x="461" y="898"/>
                  <a:pt x="461" y="898"/>
                </a:cubicBezTo>
                <a:cubicBezTo>
                  <a:pt x="33" y="1325"/>
                  <a:pt x="33" y="1325"/>
                  <a:pt x="33" y="1325"/>
                </a:cubicBezTo>
                <a:cubicBezTo>
                  <a:pt x="12" y="1347"/>
                  <a:pt x="0" y="1375"/>
                  <a:pt x="0" y="1406"/>
                </a:cubicBezTo>
                <a:cubicBezTo>
                  <a:pt x="0" y="1437"/>
                  <a:pt x="12" y="1465"/>
                  <a:pt x="33" y="1487"/>
                </a:cubicBezTo>
                <a:cubicBezTo>
                  <a:pt x="45" y="1499"/>
                  <a:pt x="45" y="1499"/>
                  <a:pt x="45" y="1499"/>
                </a:cubicBezTo>
                <a:cubicBezTo>
                  <a:pt x="68" y="1521"/>
                  <a:pt x="97" y="1533"/>
                  <a:pt x="126" y="1533"/>
                </a:cubicBezTo>
                <a:cubicBezTo>
                  <a:pt x="156" y="1533"/>
                  <a:pt x="185" y="1521"/>
                  <a:pt x="207" y="1499"/>
                </a:cubicBezTo>
                <a:cubicBezTo>
                  <a:pt x="635" y="1072"/>
                  <a:pt x="635" y="1072"/>
                  <a:pt x="635" y="1072"/>
                </a:cubicBezTo>
                <a:cubicBezTo>
                  <a:pt x="639" y="1076"/>
                  <a:pt x="639" y="1076"/>
                  <a:pt x="639" y="1076"/>
                </a:cubicBezTo>
                <a:cubicBezTo>
                  <a:pt x="649" y="1086"/>
                  <a:pt x="662" y="1091"/>
                  <a:pt x="676" y="1091"/>
                </a:cubicBezTo>
                <a:cubicBezTo>
                  <a:pt x="689" y="1091"/>
                  <a:pt x="702" y="1086"/>
                  <a:pt x="712" y="1076"/>
                </a:cubicBezTo>
                <a:cubicBezTo>
                  <a:pt x="771" y="1017"/>
                  <a:pt x="771" y="1017"/>
                  <a:pt x="771" y="1017"/>
                </a:cubicBezTo>
                <a:cubicBezTo>
                  <a:pt x="781" y="1022"/>
                  <a:pt x="791" y="1027"/>
                  <a:pt x="802" y="1031"/>
                </a:cubicBezTo>
                <a:cubicBezTo>
                  <a:pt x="866" y="1056"/>
                  <a:pt x="932" y="1068"/>
                  <a:pt x="998" y="1068"/>
                </a:cubicBezTo>
                <a:cubicBezTo>
                  <a:pt x="1137" y="1068"/>
                  <a:pt x="1274" y="1014"/>
                  <a:pt x="1376" y="912"/>
                </a:cubicBezTo>
                <a:cubicBezTo>
                  <a:pt x="1584" y="704"/>
                  <a:pt x="1584" y="365"/>
                  <a:pt x="1375" y="157"/>
                </a:cubicBezTo>
                <a:close/>
                <a:moveTo>
                  <a:pt x="178" y="1470"/>
                </a:moveTo>
                <a:cubicBezTo>
                  <a:pt x="150" y="1499"/>
                  <a:pt x="103" y="1499"/>
                  <a:pt x="74" y="1470"/>
                </a:cubicBezTo>
                <a:cubicBezTo>
                  <a:pt x="62" y="1458"/>
                  <a:pt x="62" y="1458"/>
                  <a:pt x="62" y="1458"/>
                </a:cubicBezTo>
                <a:cubicBezTo>
                  <a:pt x="48" y="1444"/>
                  <a:pt x="40" y="1426"/>
                  <a:pt x="40" y="1406"/>
                </a:cubicBezTo>
                <a:cubicBezTo>
                  <a:pt x="40" y="1386"/>
                  <a:pt x="48" y="1368"/>
                  <a:pt x="62" y="1354"/>
                </a:cubicBezTo>
                <a:cubicBezTo>
                  <a:pt x="489" y="926"/>
                  <a:pt x="489" y="926"/>
                  <a:pt x="489" y="926"/>
                </a:cubicBezTo>
                <a:cubicBezTo>
                  <a:pt x="606" y="1043"/>
                  <a:pt x="606" y="1043"/>
                  <a:pt x="606" y="1043"/>
                </a:cubicBezTo>
                <a:lnTo>
                  <a:pt x="178" y="1470"/>
                </a:lnTo>
                <a:close/>
                <a:moveTo>
                  <a:pt x="683" y="1047"/>
                </a:moveTo>
                <a:cubicBezTo>
                  <a:pt x="679" y="1052"/>
                  <a:pt x="672" y="1052"/>
                  <a:pt x="668" y="1047"/>
                </a:cubicBezTo>
                <a:cubicBezTo>
                  <a:pt x="664" y="1043"/>
                  <a:pt x="664" y="1043"/>
                  <a:pt x="664" y="1043"/>
                </a:cubicBezTo>
                <a:cubicBezTo>
                  <a:pt x="664" y="1043"/>
                  <a:pt x="664" y="1043"/>
                  <a:pt x="664" y="1043"/>
                </a:cubicBezTo>
                <a:cubicBezTo>
                  <a:pt x="489" y="869"/>
                  <a:pt x="489" y="869"/>
                  <a:pt x="489" y="869"/>
                </a:cubicBezTo>
                <a:cubicBezTo>
                  <a:pt x="489" y="869"/>
                  <a:pt x="489" y="869"/>
                  <a:pt x="489" y="869"/>
                </a:cubicBezTo>
                <a:cubicBezTo>
                  <a:pt x="484" y="863"/>
                  <a:pt x="484" y="863"/>
                  <a:pt x="484" y="863"/>
                </a:cubicBezTo>
                <a:cubicBezTo>
                  <a:pt x="480" y="859"/>
                  <a:pt x="480" y="852"/>
                  <a:pt x="484" y="848"/>
                </a:cubicBezTo>
                <a:cubicBezTo>
                  <a:pt x="534" y="798"/>
                  <a:pt x="534" y="798"/>
                  <a:pt x="534" y="798"/>
                </a:cubicBezTo>
                <a:cubicBezTo>
                  <a:pt x="535" y="801"/>
                  <a:pt x="537" y="803"/>
                  <a:pt x="538" y="805"/>
                </a:cubicBezTo>
                <a:cubicBezTo>
                  <a:pt x="541" y="809"/>
                  <a:pt x="543" y="814"/>
                  <a:pt x="546" y="818"/>
                </a:cubicBezTo>
                <a:cubicBezTo>
                  <a:pt x="550" y="825"/>
                  <a:pt x="555" y="832"/>
                  <a:pt x="560" y="839"/>
                </a:cubicBezTo>
                <a:cubicBezTo>
                  <a:pt x="563" y="843"/>
                  <a:pt x="565" y="847"/>
                  <a:pt x="568" y="851"/>
                </a:cubicBezTo>
                <a:cubicBezTo>
                  <a:pt x="574" y="858"/>
                  <a:pt x="579" y="866"/>
                  <a:pt x="585" y="873"/>
                </a:cubicBezTo>
                <a:cubicBezTo>
                  <a:pt x="588" y="876"/>
                  <a:pt x="590" y="879"/>
                  <a:pt x="593" y="882"/>
                </a:cubicBezTo>
                <a:cubicBezTo>
                  <a:pt x="602" y="893"/>
                  <a:pt x="611" y="902"/>
                  <a:pt x="620" y="912"/>
                </a:cubicBezTo>
                <a:cubicBezTo>
                  <a:pt x="630" y="921"/>
                  <a:pt x="639" y="930"/>
                  <a:pt x="649" y="939"/>
                </a:cubicBezTo>
                <a:cubicBezTo>
                  <a:pt x="653" y="941"/>
                  <a:pt x="656" y="944"/>
                  <a:pt x="659" y="947"/>
                </a:cubicBezTo>
                <a:cubicBezTo>
                  <a:pt x="666" y="952"/>
                  <a:pt x="673" y="958"/>
                  <a:pt x="680" y="963"/>
                </a:cubicBezTo>
                <a:cubicBezTo>
                  <a:pt x="684" y="966"/>
                  <a:pt x="688" y="969"/>
                  <a:pt x="692" y="972"/>
                </a:cubicBezTo>
                <a:cubicBezTo>
                  <a:pt x="699" y="977"/>
                  <a:pt x="706" y="981"/>
                  <a:pt x="713" y="986"/>
                </a:cubicBezTo>
                <a:cubicBezTo>
                  <a:pt x="717" y="988"/>
                  <a:pt x="721" y="991"/>
                  <a:pt x="726" y="994"/>
                </a:cubicBezTo>
                <a:cubicBezTo>
                  <a:pt x="728" y="995"/>
                  <a:pt x="730" y="996"/>
                  <a:pt x="733" y="998"/>
                </a:cubicBezTo>
                <a:lnTo>
                  <a:pt x="683" y="1047"/>
                </a:lnTo>
                <a:close/>
                <a:moveTo>
                  <a:pt x="1347" y="883"/>
                </a:moveTo>
                <a:cubicBezTo>
                  <a:pt x="1208" y="1022"/>
                  <a:pt x="1000" y="1065"/>
                  <a:pt x="817" y="993"/>
                </a:cubicBezTo>
                <a:cubicBezTo>
                  <a:pt x="803" y="988"/>
                  <a:pt x="789" y="981"/>
                  <a:pt x="776" y="975"/>
                </a:cubicBezTo>
                <a:cubicBezTo>
                  <a:pt x="729" y="951"/>
                  <a:pt x="686" y="920"/>
                  <a:pt x="649" y="883"/>
                </a:cubicBezTo>
                <a:cubicBezTo>
                  <a:pt x="611" y="845"/>
                  <a:pt x="580" y="802"/>
                  <a:pt x="557" y="755"/>
                </a:cubicBezTo>
                <a:cubicBezTo>
                  <a:pt x="557" y="755"/>
                  <a:pt x="557" y="755"/>
                  <a:pt x="557" y="755"/>
                </a:cubicBezTo>
                <a:cubicBezTo>
                  <a:pt x="551" y="742"/>
                  <a:pt x="545" y="729"/>
                  <a:pt x="539" y="716"/>
                </a:cubicBezTo>
                <a:cubicBezTo>
                  <a:pt x="467" y="533"/>
                  <a:pt x="510" y="325"/>
                  <a:pt x="649" y="186"/>
                </a:cubicBezTo>
                <a:cubicBezTo>
                  <a:pt x="742" y="92"/>
                  <a:pt x="866" y="41"/>
                  <a:pt x="998" y="41"/>
                </a:cubicBezTo>
                <a:cubicBezTo>
                  <a:pt x="998" y="41"/>
                  <a:pt x="998" y="41"/>
                  <a:pt x="998" y="41"/>
                </a:cubicBezTo>
                <a:cubicBezTo>
                  <a:pt x="1130" y="41"/>
                  <a:pt x="1254" y="92"/>
                  <a:pt x="1347" y="186"/>
                </a:cubicBezTo>
                <a:cubicBezTo>
                  <a:pt x="1539" y="378"/>
                  <a:pt x="1539" y="691"/>
                  <a:pt x="1347" y="883"/>
                </a:cubicBezTo>
                <a:close/>
                <a:moveTo>
                  <a:pt x="1128" y="462"/>
                </a:moveTo>
                <a:cubicBezTo>
                  <a:pt x="1114" y="438"/>
                  <a:pt x="1095" y="418"/>
                  <a:pt x="1071" y="404"/>
                </a:cubicBezTo>
                <a:cubicBezTo>
                  <a:pt x="1060" y="399"/>
                  <a:pt x="1049" y="394"/>
                  <a:pt x="1039" y="391"/>
                </a:cubicBezTo>
                <a:cubicBezTo>
                  <a:pt x="1012" y="384"/>
                  <a:pt x="984" y="384"/>
                  <a:pt x="958" y="391"/>
                </a:cubicBezTo>
                <a:cubicBezTo>
                  <a:pt x="946" y="394"/>
                  <a:pt x="936" y="399"/>
                  <a:pt x="925" y="404"/>
                </a:cubicBezTo>
                <a:cubicBezTo>
                  <a:pt x="901" y="418"/>
                  <a:pt x="881" y="438"/>
                  <a:pt x="868" y="462"/>
                </a:cubicBezTo>
                <a:cubicBezTo>
                  <a:pt x="862" y="472"/>
                  <a:pt x="858" y="483"/>
                  <a:pt x="855" y="494"/>
                </a:cubicBezTo>
                <a:cubicBezTo>
                  <a:pt x="851" y="507"/>
                  <a:pt x="849" y="520"/>
                  <a:pt x="849" y="534"/>
                </a:cubicBezTo>
                <a:cubicBezTo>
                  <a:pt x="849" y="548"/>
                  <a:pt x="851" y="562"/>
                  <a:pt x="855" y="575"/>
                </a:cubicBezTo>
                <a:cubicBezTo>
                  <a:pt x="858" y="586"/>
                  <a:pt x="862" y="596"/>
                  <a:pt x="868" y="607"/>
                </a:cubicBezTo>
                <a:cubicBezTo>
                  <a:pt x="881" y="631"/>
                  <a:pt x="901" y="651"/>
                  <a:pt x="926" y="664"/>
                </a:cubicBezTo>
                <a:cubicBezTo>
                  <a:pt x="936" y="670"/>
                  <a:pt x="946" y="674"/>
                  <a:pt x="957" y="677"/>
                </a:cubicBezTo>
                <a:cubicBezTo>
                  <a:pt x="970" y="681"/>
                  <a:pt x="984" y="683"/>
                  <a:pt x="998" y="683"/>
                </a:cubicBezTo>
                <a:cubicBezTo>
                  <a:pt x="1012" y="683"/>
                  <a:pt x="1026" y="681"/>
                  <a:pt x="1038" y="677"/>
                </a:cubicBezTo>
                <a:cubicBezTo>
                  <a:pt x="1049" y="675"/>
                  <a:pt x="1060" y="670"/>
                  <a:pt x="1071" y="664"/>
                </a:cubicBezTo>
                <a:cubicBezTo>
                  <a:pt x="1095" y="651"/>
                  <a:pt x="1114" y="631"/>
                  <a:pt x="1128" y="607"/>
                </a:cubicBezTo>
                <a:cubicBezTo>
                  <a:pt x="1134" y="597"/>
                  <a:pt x="1138" y="586"/>
                  <a:pt x="1141" y="575"/>
                </a:cubicBezTo>
                <a:cubicBezTo>
                  <a:pt x="1145" y="562"/>
                  <a:pt x="1147" y="548"/>
                  <a:pt x="1147" y="534"/>
                </a:cubicBezTo>
                <a:cubicBezTo>
                  <a:pt x="1147" y="520"/>
                  <a:pt x="1145" y="507"/>
                  <a:pt x="1141" y="494"/>
                </a:cubicBezTo>
                <a:cubicBezTo>
                  <a:pt x="1138" y="483"/>
                  <a:pt x="1134" y="472"/>
                  <a:pt x="1128" y="462"/>
                </a:cubicBezTo>
                <a:close/>
                <a:moveTo>
                  <a:pt x="1102" y="564"/>
                </a:moveTo>
                <a:cubicBezTo>
                  <a:pt x="1100" y="572"/>
                  <a:pt x="1096" y="580"/>
                  <a:pt x="1092" y="587"/>
                </a:cubicBezTo>
                <a:cubicBezTo>
                  <a:pt x="1083" y="604"/>
                  <a:pt x="1068" y="619"/>
                  <a:pt x="1051" y="629"/>
                </a:cubicBezTo>
                <a:cubicBezTo>
                  <a:pt x="1043" y="633"/>
                  <a:pt x="1035" y="636"/>
                  <a:pt x="1027" y="638"/>
                </a:cubicBezTo>
                <a:cubicBezTo>
                  <a:pt x="1008" y="644"/>
                  <a:pt x="988" y="644"/>
                  <a:pt x="968" y="638"/>
                </a:cubicBezTo>
                <a:cubicBezTo>
                  <a:pt x="961" y="636"/>
                  <a:pt x="953" y="633"/>
                  <a:pt x="945" y="629"/>
                </a:cubicBezTo>
                <a:cubicBezTo>
                  <a:pt x="928" y="619"/>
                  <a:pt x="913" y="604"/>
                  <a:pt x="904" y="587"/>
                </a:cubicBezTo>
                <a:cubicBezTo>
                  <a:pt x="900" y="579"/>
                  <a:pt x="896" y="572"/>
                  <a:pt x="894" y="564"/>
                </a:cubicBezTo>
                <a:cubicBezTo>
                  <a:pt x="891" y="554"/>
                  <a:pt x="890" y="544"/>
                  <a:pt x="890" y="534"/>
                </a:cubicBezTo>
                <a:cubicBezTo>
                  <a:pt x="890" y="524"/>
                  <a:pt x="891" y="514"/>
                  <a:pt x="894" y="505"/>
                </a:cubicBezTo>
                <a:cubicBezTo>
                  <a:pt x="896" y="497"/>
                  <a:pt x="900" y="489"/>
                  <a:pt x="904" y="482"/>
                </a:cubicBezTo>
                <a:cubicBezTo>
                  <a:pt x="913" y="464"/>
                  <a:pt x="928" y="450"/>
                  <a:pt x="945" y="440"/>
                </a:cubicBezTo>
                <a:cubicBezTo>
                  <a:pt x="953" y="436"/>
                  <a:pt x="961" y="433"/>
                  <a:pt x="969" y="430"/>
                </a:cubicBezTo>
                <a:cubicBezTo>
                  <a:pt x="978" y="428"/>
                  <a:pt x="988" y="426"/>
                  <a:pt x="998" y="426"/>
                </a:cubicBezTo>
                <a:cubicBezTo>
                  <a:pt x="1008" y="426"/>
                  <a:pt x="1018" y="428"/>
                  <a:pt x="1028" y="431"/>
                </a:cubicBezTo>
                <a:cubicBezTo>
                  <a:pt x="1035" y="433"/>
                  <a:pt x="1043" y="436"/>
                  <a:pt x="1051" y="440"/>
                </a:cubicBezTo>
                <a:cubicBezTo>
                  <a:pt x="1068" y="450"/>
                  <a:pt x="1083" y="464"/>
                  <a:pt x="1092" y="482"/>
                </a:cubicBezTo>
                <a:cubicBezTo>
                  <a:pt x="1096" y="489"/>
                  <a:pt x="1100" y="497"/>
                  <a:pt x="1102" y="505"/>
                </a:cubicBezTo>
                <a:cubicBezTo>
                  <a:pt x="1105" y="514"/>
                  <a:pt x="1106" y="524"/>
                  <a:pt x="1106" y="534"/>
                </a:cubicBezTo>
                <a:cubicBezTo>
                  <a:pt x="1106" y="544"/>
                  <a:pt x="1105" y="554"/>
                  <a:pt x="1102" y="564"/>
                </a:cubicBezTo>
                <a:close/>
                <a:moveTo>
                  <a:pt x="1235" y="466"/>
                </a:moveTo>
                <a:cubicBezTo>
                  <a:pt x="1216" y="466"/>
                  <a:pt x="1216" y="466"/>
                  <a:pt x="1216" y="466"/>
                </a:cubicBezTo>
                <a:cubicBezTo>
                  <a:pt x="1213" y="453"/>
                  <a:pt x="1207" y="440"/>
                  <a:pt x="1201" y="428"/>
                </a:cubicBezTo>
                <a:cubicBezTo>
                  <a:pt x="1214" y="415"/>
                  <a:pt x="1214" y="415"/>
                  <a:pt x="1214" y="415"/>
                </a:cubicBezTo>
                <a:cubicBezTo>
                  <a:pt x="1222" y="408"/>
                  <a:pt x="1226" y="397"/>
                  <a:pt x="1226" y="387"/>
                </a:cubicBezTo>
                <a:cubicBezTo>
                  <a:pt x="1226" y="376"/>
                  <a:pt x="1222" y="366"/>
                  <a:pt x="1214" y="358"/>
                </a:cubicBezTo>
                <a:cubicBezTo>
                  <a:pt x="1174" y="318"/>
                  <a:pt x="1174" y="318"/>
                  <a:pt x="1174" y="318"/>
                </a:cubicBezTo>
                <a:cubicBezTo>
                  <a:pt x="1158" y="303"/>
                  <a:pt x="1133" y="303"/>
                  <a:pt x="1117" y="318"/>
                </a:cubicBezTo>
                <a:cubicBezTo>
                  <a:pt x="1104" y="331"/>
                  <a:pt x="1104" y="331"/>
                  <a:pt x="1104" y="331"/>
                </a:cubicBezTo>
                <a:cubicBezTo>
                  <a:pt x="1092" y="325"/>
                  <a:pt x="1079" y="320"/>
                  <a:pt x="1067" y="316"/>
                </a:cubicBezTo>
                <a:cubicBezTo>
                  <a:pt x="1067" y="297"/>
                  <a:pt x="1067" y="297"/>
                  <a:pt x="1067" y="297"/>
                </a:cubicBezTo>
                <a:cubicBezTo>
                  <a:pt x="1067" y="275"/>
                  <a:pt x="1049" y="257"/>
                  <a:pt x="1027" y="257"/>
                </a:cubicBezTo>
                <a:cubicBezTo>
                  <a:pt x="969" y="257"/>
                  <a:pt x="969" y="257"/>
                  <a:pt x="969" y="257"/>
                </a:cubicBezTo>
                <a:cubicBezTo>
                  <a:pt x="947" y="257"/>
                  <a:pt x="929" y="275"/>
                  <a:pt x="929" y="297"/>
                </a:cubicBezTo>
                <a:cubicBezTo>
                  <a:pt x="929" y="316"/>
                  <a:pt x="929" y="316"/>
                  <a:pt x="929" y="316"/>
                </a:cubicBezTo>
                <a:cubicBezTo>
                  <a:pt x="917" y="320"/>
                  <a:pt x="904" y="325"/>
                  <a:pt x="892" y="331"/>
                </a:cubicBezTo>
                <a:cubicBezTo>
                  <a:pt x="879" y="318"/>
                  <a:pt x="879" y="318"/>
                  <a:pt x="879" y="318"/>
                </a:cubicBezTo>
                <a:cubicBezTo>
                  <a:pt x="863" y="303"/>
                  <a:pt x="838" y="303"/>
                  <a:pt x="822" y="318"/>
                </a:cubicBezTo>
                <a:cubicBezTo>
                  <a:pt x="782" y="358"/>
                  <a:pt x="782" y="358"/>
                  <a:pt x="782" y="358"/>
                </a:cubicBezTo>
                <a:cubicBezTo>
                  <a:pt x="774" y="366"/>
                  <a:pt x="770" y="376"/>
                  <a:pt x="770" y="387"/>
                </a:cubicBezTo>
                <a:cubicBezTo>
                  <a:pt x="770" y="397"/>
                  <a:pt x="774" y="408"/>
                  <a:pt x="782" y="415"/>
                </a:cubicBezTo>
                <a:cubicBezTo>
                  <a:pt x="795" y="428"/>
                  <a:pt x="795" y="428"/>
                  <a:pt x="795" y="428"/>
                </a:cubicBezTo>
                <a:cubicBezTo>
                  <a:pt x="789" y="441"/>
                  <a:pt x="783" y="453"/>
                  <a:pt x="780" y="466"/>
                </a:cubicBezTo>
                <a:cubicBezTo>
                  <a:pt x="761" y="466"/>
                  <a:pt x="761" y="466"/>
                  <a:pt x="761" y="466"/>
                </a:cubicBezTo>
                <a:cubicBezTo>
                  <a:pt x="739" y="466"/>
                  <a:pt x="721" y="484"/>
                  <a:pt x="721" y="506"/>
                </a:cubicBezTo>
                <a:cubicBezTo>
                  <a:pt x="721" y="563"/>
                  <a:pt x="721" y="563"/>
                  <a:pt x="721" y="563"/>
                </a:cubicBezTo>
                <a:cubicBezTo>
                  <a:pt x="721" y="585"/>
                  <a:pt x="739" y="603"/>
                  <a:pt x="761" y="603"/>
                </a:cubicBezTo>
                <a:cubicBezTo>
                  <a:pt x="780" y="603"/>
                  <a:pt x="780" y="603"/>
                  <a:pt x="780" y="603"/>
                </a:cubicBezTo>
                <a:cubicBezTo>
                  <a:pt x="783" y="616"/>
                  <a:pt x="789" y="628"/>
                  <a:pt x="795" y="640"/>
                </a:cubicBezTo>
                <a:cubicBezTo>
                  <a:pt x="782" y="653"/>
                  <a:pt x="782" y="653"/>
                  <a:pt x="782" y="653"/>
                </a:cubicBezTo>
                <a:cubicBezTo>
                  <a:pt x="774" y="661"/>
                  <a:pt x="770" y="671"/>
                  <a:pt x="770" y="682"/>
                </a:cubicBezTo>
                <a:cubicBezTo>
                  <a:pt x="770" y="693"/>
                  <a:pt x="774" y="703"/>
                  <a:pt x="782" y="710"/>
                </a:cubicBezTo>
                <a:cubicBezTo>
                  <a:pt x="822" y="750"/>
                  <a:pt x="822" y="750"/>
                  <a:pt x="822" y="750"/>
                </a:cubicBezTo>
                <a:cubicBezTo>
                  <a:pt x="837" y="766"/>
                  <a:pt x="864" y="766"/>
                  <a:pt x="879" y="750"/>
                </a:cubicBezTo>
                <a:cubicBezTo>
                  <a:pt x="892" y="737"/>
                  <a:pt x="892" y="737"/>
                  <a:pt x="892" y="737"/>
                </a:cubicBezTo>
                <a:cubicBezTo>
                  <a:pt x="904" y="744"/>
                  <a:pt x="917" y="749"/>
                  <a:pt x="929" y="753"/>
                </a:cubicBezTo>
                <a:cubicBezTo>
                  <a:pt x="929" y="771"/>
                  <a:pt x="929" y="771"/>
                  <a:pt x="929" y="771"/>
                </a:cubicBezTo>
                <a:cubicBezTo>
                  <a:pt x="929" y="794"/>
                  <a:pt x="947" y="811"/>
                  <a:pt x="969" y="811"/>
                </a:cubicBezTo>
                <a:cubicBezTo>
                  <a:pt x="1027" y="811"/>
                  <a:pt x="1027" y="811"/>
                  <a:pt x="1027" y="811"/>
                </a:cubicBezTo>
                <a:cubicBezTo>
                  <a:pt x="1049" y="811"/>
                  <a:pt x="1067" y="794"/>
                  <a:pt x="1067" y="771"/>
                </a:cubicBezTo>
                <a:cubicBezTo>
                  <a:pt x="1067" y="753"/>
                  <a:pt x="1067" y="753"/>
                  <a:pt x="1067" y="753"/>
                </a:cubicBezTo>
                <a:cubicBezTo>
                  <a:pt x="1079" y="749"/>
                  <a:pt x="1092" y="744"/>
                  <a:pt x="1104" y="737"/>
                </a:cubicBezTo>
                <a:cubicBezTo>
                  <a:pt x="1117" y="751"/>
                  <a:pt x="1117" y="751"/>
                  <a:pt x="1117" y="751"/>
                </a:cubicBezTo>
                <a:cubicBezTo>
                  <a:pt x="1133" y="766"/>
                  <a:pt x="1158" y="766"/>
                  <a:pt x="1174" y="750"/>
                </a:cubicBezTo>
                <a:cubicBezTo>
                  <a:pt x="1214" y="710"/>
                  <a:pt x="1214" y="710"/>
                  <a:pt x="1214" y="710"/>
                </a:cubicBezTo>
                <a:cubicBezTo>
                  <a:pt x="1222" y="703"/>
                  <a:pt x="1226" y="693"/>
                  <a:pt x="1226" y="682"/>
                </a:cubicBezTo>
                <a:cubicBezTo>
                  <a:pt x="1226" y="671"/>
                  <a:pt x="1222" y="661"/>
                  <a:pt x="1214" y="654"/>
                </a:cubicBezTo>
                <a:cubicBezTo>
                  <a:pt x="1201" y="640"/>
                  <a:pt x="1201" y="640"/>
                  <a:pt x="1201" y="640"/>
                </a:cubicBezTo>
                <a:cubicBezTo>
                  <a:pt x="1207" y="628"/>
                  <a:pt x="1213" y="616"/>
                  <a:pt x="1216" y="603"/>
                </a:cubicBezTo>
                <a:cubicBezTo>
                  <a:pt x="1235" y="603"/>
                  <a:pt x="1235" y="603"/>
                  <a:pt x="1235" y="603"/>
                </a:cubicBezTo>
                <a:cubicBezTo>
                  <a:pt x="1257" y="603"/>
                  <a:pt x="1275" y="585"/>
                  <a:pt x="1275" y="563"/>
                </a:cubicBezTo>
                <a:cubicBezTo>
                  <a:pt x="1275" y="506"/>
                  <a:pt x="1275" y="506"/>
                  <a:pt x="1275" y="506"/>
                </a:cubicBezTo>
                <a:cubicBezTo>
                  <a:pt x="1275" y="484"/>
                  <a:pt x="1257" y="466"/>
                  <a:pt x="1235" y="466"/>
                </a:cubicBezTo>
                <a:close/>
                <a:moveTo>
                  <a:pt x="1201" y="562"/>
                </a:moveTo>
                <a:cubicBezTo>
                  <a:pt x="1184" y="564"/>
                  <a:pt x="1184" y="564"/>
                  <a:pt x="1184" y="564"/>
                </a:cubicBezTo>
                <a:cubicBezTo>
                  <a:pt x="1179" y="586"/>
                  <a:pt x="1179" y="586"/>
                  <a:pt x="1179" y="586"/>
                </a:cubicBezTo>
                <a:cubicBezTo>
                  <a:pt x="1175" y="600"/>
                  <a:pt x="1170" y="613"/>
                  <a:pt x="1162" y="626"/>
                </a:cubicBezTo>
                <a:cubicBezTo>
                  <a:pt x="1150" y="647"/>
                  <a:pt x="1150" y="647"/>
                  <a:pt x="1150" y="647"/>
                </a:cubicBezTo>
                <a:cubicBezTo>
                  <a:pt x="1185" y="681"/>
                  <a:pt x="1185" y="681"/>
                  <a:pt x="1185" y="681"/>
                </a:cubicBezTo>
                <a:cubicBezTo>
                  <a:pt x="1146" y="722"/>
                  <a:pt x="1146" y="722"/>
                  <a:pt x="1146" y="722"/>
                </a:cubicBezTo>
                <a:cubicBezTo>
                  <a:pt x="1122" y="697"/>
                  <a:pt x="1122" y="697"/>
                  <a:pt x="1122" y="697"/>
                </a:cubicBezTo>
                <a:cubicBezTo>
                  <a:pt x="1109" y="687"/>
                  <a:pt x="1109" y="687"/>
                  <a:pt x="1109" y="687"/>
                </a:cubicBezTo>
                <a:cubicBezTo>
                  <a:pt x="1090" y="699"/>
                  <a:pt x="1090" y="699"/>
                  <a:pt x="1090" y="699"/>
                </a:cubicBezTo>
                <a:cubicBezTo>
                  <a:pt x="1077" y="706"/>
                  <a:pt x="1063" y="712"/>
                  <a:pt x="1049" y="715"/>
                </a:cubicBezTo>
                <a:cubicBezTo>
                  <a:pt x="1026" y="721"/>
                  <a:pt x="1026" y="721"/>
                  <a:pt x="1026" y="721"/>
                </a:cubicBezTo>
                <a:cubicBezTo>
                  <a:pt x="1027" y="771"/>
                  <a:pt x="1027" y="771"/>
                  <a:pt x="1027" y="771"/>
                </a:cubicBezTo>
                <a:cubicBezTo>
                  <a:pt x="970" y="771"/>
                  <a:pt x="970" y="771"/>
                  <a:pt x="970" y="771"/>
                </a:cubicBezTo>
                <a:cubicBezTo>
                  <a:pt x="970" y="737"/>
                  <a:pt x="970" y="737"/>
                  <a:pt x="970" y="737"/>
                </a:cubicBezTo>
                <a:cubicBezTo>
                  <a:pt x="968" y="721"/>
                  <a:pt x="968" y="721"/>
                  <a:pt x="968" y="721"/>
                </a:cubicBezTo>
                <a:cubicBezTo>
                  <a:pt x="947" y="715"/>
                  <a:pt x="947" y="715"/>
                  <a:pt x="947" y="715"/>
                </a:cubicBezTo>
                <a:cubicBezTo>
                  <a:pt x="933" y="711"/>
                  <a:pt x="919" y="706"/>
                  <a:pt x="906" y="699"/>
                </a:cubicBezTo>
                <a:cubicBezTo>
                  <a:pt x="886" y="686"/>
                  <a:pt x="886" y="686"/>
                  <a:pt x="886" y="686"/>
                </a:cubicBezTo>
                <a:cubicBezTo>
                  <a:pt x="851" y="722"/>
                  <a:pt x="851" y="722"/>
                  <a:pt x="851" y="722"/>
                </a:cubicBezTo>
                <a:cubicBezTo>
                  <a:pt x="811" y="682"/>
                  <a:pt x="811" y="682"/>
                  <a:pt x="811" y="682"/>
                </a:cubicBezTo>
                <a:cubicBezTo>
                  <a:pt x="835" y="658"/>
                  <a:pt x="835" y="658"/>
                  <a:pt x="835" y="658"/>
                </a:cubicBezTo>
                <a:cubicBezTo>
                  <a:pt x="845" y="645"/>
                  <a:pt x="845" y="645"/>
                  <a:pt x="845" y="645"/>
                </a:cubicBezTo>
                <a:cubicBezTo>
                  <a:pt x="834" y="626"/>
                  <a:pt x="834" y="626"/>
                  <a:pt x="834" y="626"/>
                </a:cubicBezTo>
                <a:cubicBezTo>
                  <a:pt x="826" y="613"/>
                  <a:pt x="821" y="599"/>
                  <a:pt x="817" y="586"/>
                </a:cubicBezTo>
                <a:cubicBezTo>
                  <a:pt x="811" y="562"/>
                  <a:pt x="811" y="562"/>
                  <a:pt x="811" y="562"/>
                </a:cubicBezTo>
                <a:cubicBezTo>
                  <a:pt x="762" y="563"/>
                  <a:pt x="762" y="563"/>
                  <a:pt x="762" y="563"/>
                </a:cubicBezTo>
                <a:cubicBezTo>
                  <a:pt x="761" y="507"/>
                  <a:pt x="761" y="507"/>
                  <a:pt x="761" y="507"/>
                </a:cubicBezTo>
                <a:cubicBezTo>
                  <a:pt x="795" y="507"/>
                  <a:pt x="795" y="507"/>
                  <a:pt x="795" y="507"/>
                </a:cubicBezTo>
                <a:cubicBezTo>
                  <a:pt x="812" y="505"/>
                  <a:pt x="812" y="505"/>
                  <a:pt x="812" y="505"/>
                </a:cubicBezTo>
                <a:cubicBezTo>
                  <a:pt x="817" y="483"/>
                  <a:pt x="817" y="483"/>
                  <a:pt x="817" y="483"/>
                </a:cubicBezTo>
                <a:cubicBezTo>
                  <a:pt x="821" y="469"/>
                  <a:pt x="826" y="456"/>
                  <a:pt x="834" y="443"/>
                </a:cubicBezTo>
                <a:cubicBezTo>
                  <a:pt x="846" y="422"/>
                  <a:pt x="846" y="422"/>
                  <a:pt x="846" y="422"/>
                </a:cubicBezTo>
                <a:cubicBezTo>
                  <a:pt x="811" y="387"/>
                  <a:pt x="811" y="387"/>
                  <a:pt x="811" y="387"/>
                </a:cubicBezTo>
                <a:cubicBezTo>
                  <a:pt x="850" y="347"/>
                  <a:pt x="850" y="347"/>
                  <a:pt x="850" y="347"/>
                </a:cubicBezTo>
                <a:cubicBezTo>
                  <a:pt x="874" y="371"/>
                  <a:pt x="874" y="371"/>
                  <a:pt x="874" y="371"/>
                </a:cubicBezTo>
                <a:cubicBezTo>
                  <a:pt x="887" y="382"/>
                  <a:pt x="887" y="382"/>
                  <a:pt x="887" y="382"/>
                </a:cubicBezTo>
                <a:cubicBezTo>
                  <a:pt x="906" y="370"/>
                  <a:pt x="906" y="370"/>
                  <a:pt x="906" y="370"/>
                </a:cubicBezTo>
                <a:cubicBezTo>
                  <a:pt x="919" y="363"/>
                  <a:pt x="933" y="357"/>
                  <a:pt x="947" y="353"/>
                </a:cubicBezTo>
                <a:cubicBezTo>
                  <a:pt x="970" y="348"/>
                  <a:pt x="970" y="348"/>
                  <a:pt x="970" y="348"/>
                </a:cubicBezTo>
                <a:cubicBezTo>
                  <a:pt x="969" y="298"/>
                  <a:pt x="969" y="298"/>
                  <a:pt x="969" y="298"/>
                </a:cubicBezTo>
                <a:cubicBezTo>
                  <a:pt x="1026" y="297"/>
                  <a:pt x="1026" y="297"/>
                  <a:pt x="1026" y="297"/>
                </a:cubicBezTo>
                <a:cubicBezTo>
                  <a:pt x="1026" y="331"/>
                  <a:pt x="1026" y="331"/>
                  <a:pt x="1026" y="331"/>
                </a:cubicBezTo>
                <a:cubicBezTo>
                  <a:pt x="1028" y="348"/>
                  <a:pt x="1028" y="348"/>
                  <a:pt x="1028" y="348"/>
                </a:cubicBezTo>
                <a:cubicBezTo>
                  <a:pt x="1050" y="353"/>
                  <a:pt x="1050" y="353"/>
                  <a:pt x="1050" y="353"/>
                </a:cubicBezTo>
                <a:cubicBezTo>
                  <a:pt x="1063" y="357"/>
                  <a:pt x="1077" y="363"/>
                  <a:pt x="1090" y="370"/>
                </a:cubicBezTo>
                <a:cubicBezTo>
                  <a:pt x="1110" y="383"/>
                  <a:pt x="1110" y="383"/>
                  <a:pt x="1110" y="383"/>
                </a:cubicBezTo>
                <a:cubicBezTo>
                  <a:pt x="1145" y="347"/>
                  <a:pt x="1145" y="347"/>
                  <a:pt x="1145" y="347"/>
                </a:cubicBezTo>
                <a:cubicBezTo>
                  <a:pt x="1185" y="386"/>
                  <a:pt x="1185" y="386"/>
                  <a:pt x="1185" y="386"/>
                </a:cubicBezTo>
                <a:cubicBezTo>
                  <a:pt x="1161" y="410"/>
                  <a:pt x="1161" y="410"/>
                  <a:pt x="1161" y="410"/>
                </a:cubicBezTo>
                <a:cubicBezTo>
                  <a:pt x="1151" y="424"/>
                  <a:pt x="1151" y="424"/>
                  <a:pt x="1151" y="424"/>
                </a:cubicBezTo>
                <a:cubicBezTo>
                  <a:pt x="1162" y="442"/>
                  <a:pt x="1162" y="442"/>
                  <a:pt x="1162" y="442"/>
                </a:cubicBezTo>
                <a:cubicBezTo>
                  <a:pt x="1170" y="455"/>
                  <a:pt x="1175" y="469"/>
                  <a:pt x="1179" y="483"/>
                </a:cubicBezTo>
                <a:cubicBezTo>
                  <a:pt x="1185" y="507"/>
                  <a:pt x="1185" y="507"/>
                  <a:pt x="1185" y="507"/>
                </a:cubicBezTo>
                <a:cubicBezTo>
                  <a:pt x="1234" y="507"/>
                  <a:pt x="1234" y="507"/>
                  <a:pt x="1234" y="507"/>
                </a:cubicBezTo>
                <a:cubicBezTo>
                  <a:pt x="1235" y="562"/>
                  <a:pt x="1235" y="562"/>
                  <a:pt x="1235" y="562"/>
                </a:cubicBezTo>
                <a:lnTo>
                  <a:pt x="1201" y="56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02" name="Google Shape;802;p38"/>
          <p:cNvSpPr/>
          <p:nvPr/>
        </p:nvSpPr>
        <p:spPr>
          <a:xfrm>
            <a:off x="8561917" y="8210835"/>
            <a:ext cx="884765" cy="772128"/>
          </a:xfrm>
          <a:custGeom>
            <a:avLst/>
            <a:gdLst/>
            <a:ahLst/>
            <a:cxnLst/>
            <a:rect l="l" t="t" r="r" b="b"/>
            <a:pathLst>
              <a:path w="1845" h="1612" extrusionOk="0">
                <a:moveTo>
                  <a:pt x="1365" y="4"/>
                </a:moveTo>
                <a:cubicBezTo>
                  <a:pt x="690" y="374"/>
                  <a:pt x="690" y="374"/>
                  <a:pt x="690" y="374"/>
                </a:cubicBezTo>
                <a:cubicBezTo>
                  <a:pt x="682" y="378"/>
                  <a:pt x="677" y="387"/>
                  <a:pt x="677" y="396"/>
                </a:cubicBezTo>
                <a:cubicBezTo>
                  <a:pt x="677" y="981"/>
                  <a:pt x="677" y="981"/>
                  <a:pt x="677" y="981"/>
                </a:cubicBezTo>
                <a:cubicBezTo>
                  <a:pt x="677" y="990"/>
                  <a:pt x="682" y="999"/>
                  <a:pt x="690" y="1003"/>
                </a:cubicBezTo>
                <a:cubicBezTo>
                  <a:pt x="1365" y="1373"/>
                  <a:pt x="1365" y="1373"/>
                  <a:pt x="1365" y="1373"/>
                </a:cubicBezTo>
                <a:cubicBezTo>
                  <a:pt x="1369" y="1375"/>
                  <a:pt x="1373" y="1376"/>
                  <a:pt x="1378" y="1376"/>
                </a:cubicBezTo>
                <a:cubicBezTo>
                  <a:pt x="1382" y="1376"/>
                  <a:pt x="1387" y="1375"/>
                  <a:pt x="1391" y="1372"/>
                </a:cubicBezTo>
                <a:cubicBezTo>
                  <a:pt x="1398" y="1368"/>
                  <a:pt x="1403" y="1359"/>
                  <a:pt x="1403" y="1350"/>
                </a:cubicBezTo>
                <a:cubicBezTo>
                  <a:pt x="1403" y="27"/>
                  <a:pt x="1403" y="27"/>
                  <a:pt x="1403" y="27"/>
                </a:cubicBezTo>
                <a:cubicBezTo>
                  <a:pt x="1403" y="18"/>
                  <a:pt x="1398" y="9"/>
                  <a:pt x="1391" y="5"/>
                </a:cubicBezTo>
                <a:cubicBezTo>
                  <a:pt x="1383" y="0"/>
                  <a:pt x="1373" y="0"/>
                  <a:pt x="1365" y="4"/>
                </a:cubicBezTo>
                <a:close/>
                <a:moveTo>
                  <a:pt x="1352" y="1307"/>
                </a:moveTo>
                <a:cubicBezTo>
                  <a:pt x="728" y="966"/>
                  <a:pt x="728" y="966"/>
                  <a:pt x="728" y="966"/>
                </a:cubicBezTo>
                <a:cubicBezTo>
                  <a:pt x="728" y="411"/>
                  <a:pt x="728" y="411"/>
                  <a:pt x="728" y="411"/>
                </a:cubicBezTo>
                <a:cubicBezTo>
                  <a:pt x="1352" y="70"/>
                  <a:pt x="1352" y="70"/>
                  <a:pt x="1352" y="70"/>
                </a:cubicBezTo>
                <a:lnTo>
                  <a:pt x="1352" y="1307"/>
                </a:lnTo>
                <a:close/>
                <a:moveTo>
                  <a:pt x="231" y="501"/>
                </a:moveTo>
                <a:cubicBezTo>
                  <a:pt x="272" y="460"/>
                  <a:pt x="326" y="438"/>
                  <a:pt x="383" y="438"/>
                </a:cubicBezTo>
                <a:cubicBezTo>
                  <a:pt x="632" y="438"/>
                  <a:pt x="632" y="438"/>
                  <a:pt x="632" y="438"/>
                </a:cubicBezTo>
                <a:cubicBezTo>
                  <a:pt x="647" y="438"/>
                  <a:pt x="658" y="426"/>
                  <a:pt x="658" y="412"/>
                </a:cubicBezTo>
                <a:cubicBezTo>
                  <a:pt x="658" y="398"/>
                  <a:pt x="647" y="387"/>
                  <a:pt x="632" y="387"/>
                </a:cubicBezTo>
                <a:cubicBezTo>
                  <a:pt x="383" y="387"/>
                  <a:pt x="383" y="387"/>
                  <a:pt x="383" y="387"/>
                </a:cubicBezTo>
                <a:cubicBezTo>
                  <a:pt x="312" y="387"/>
                  <a:pt x="245" y="414"/>
                  <a:pt x="195" y="464"/>
                </a:cubicBezTo>
                <a:cubicBezTo>
                  <a:pt x="166" y="494"/>
                  <a:pt x="144" y="529"/>
                  <a:pt x="131" y="568"/>
                </a:cubicBezTo>
                <a:cubicBezTo>
                  <a:pt x="99" y="568"/>
                  <a:pt x="99" y="568"/>
                  <a:pt x="99" y="568"/>
                </a:cubicBezTo>
                <a:cubicBezTo>
                  <a:pt x="44" y="568"/>
                  <a:pt x="0" y="612"/>
                  <a:pt x="0" y="667"/>
                </a:cubicBezTo>
                <a:cubicBezTo>
                  <a:pt x="0" y="711"/>
                  <a:pt x="0" y="711"/>
                  <a:pt x="0" y="711"/>
                </a:cubicBezTo>
                <a:cubicBezTo>
                  <a:pt x="0" y="765"/>
                  <a:pt x="44" y="809"/>
                  <a:pt x="99" y="809"/>
                </a:cubicBezTo>
                <a:cubicBezTo>
                  <a:pt x="131" y="809"/>
                  <a:pt x="131" y="809"/>
                  <a:pt x="131" y="809"/>
                </a:cubicBezTo>
                <a:cubicBezTo>
                  <a:pt x="144" y="848"/>
                  <a:pt x="166" y="883"/>
                  <a:pt x="195" y="913"/>
                </a:cubicBezTo>
                <a:cubicBezTo>
                  <a:pt x="245" y="963"/>
                  <a:pt x="312" y="991"/>
                  <a:pt x="383" y="991"/>
                </a:cubicBezTo>
                <a:cubicBezTo>
                  <a:pt x="632" y="991"/>
                  <a:pt x="632" y="991"/>
                  <a:pt x="632" y="991"/>
                </a:cubicBezTo>
                <a:cubicBezTo>
                  <a:pt x="647" y="991"/>
                  <a:pt x="658" y="979"/>
                  <a:pt x="658" y="965"/>
                </a:cubicBezTo>
                <a:cubicBezTo>
                  <a:pt x="658" y="951"/>
                  <a:pt x="647" y="940"/>
                  <a:pt x="632" y="940"/>
                </a:cubicBezTo>
                <a:cubicBezTo>
                  <a:pt x="383" y="940"/>
                  <a:pt x="383" y="940"/>
                  <a:pt x="383" y="940"/>
                </a:cubicBezTo>
                <a:cubicBezTo>
                  <a:pt x="326" y="940"/>
                  <a:pt x="272" y="917"/>
                  <a:pt x="231" y="877"/>
                </a:cubicBezTo>
                <a:cubicBezTo>
                  <a:pt x="191" y="836"/>
                  <a:pt x="168" y="782"/>
                  <a:pt x="168" y="725"/>
                </a:cubicBezTo>
                <a:cubicBezTo>
                  <a:pt x="168" y="653"/>
                  <a:pt x="168" y="653"/>
                  <a:pt x="168" y="653"/>
                </a:cubicBezTo>
                <a:cubicBezTo>
                  <a:pt x="168" y="595"/>
                  <a:pt x="191" y="541"/>
                  <a:pt x="231" y="501"/>
                </a:cubicBezTo>
                <a:close/>
                <a:moveTo>
                  <a:pt x="99" y="758"/>
                </a:moveTo>
                <a:cubicBezTo>
                  <a:pt x="72" y="758"/>
                  <a:pt x="51" y="737"/>
                  <a:pt x="51" y="711"/>
                </a:cubicBezTo>
                <a:cubicBezTo>
                  <a:pt x="51" y="667"/>
                  <a:pt x="51" y="667"/>
                  <a:pt x="51" y="667"/>
                </a:cubicBezTo>
                <a:cubicBezTo>
                  <a:pt x="51" y="640"/>
                  <a:pt x="72" y="619"/>
                  <a:pt x="99" y="619"/>
                </a:cubicBezTo>
                <a:cubicBezTo>
                  <a:pt x="120" y="619"/>
                  <a:pt x="120" y="619"/>
                  <a:pt x="120" y="619"/>
                </a:cubicBezTo>
                <a:cubicBezTo>
                  <a:pt x="118" y="630"/>
                  <a:pt x="117" y="641"/>
                  <a:pt x="117" y="653"/>
                </a:cubicBezTo>
                <a:cubicBezTo>
                  <a:pt x="117" y="725"/>
                  <a:pt x="117" y="725"/>
                  <a:pt x="117" y="725"/>
                </a:cubicBezTo>
                <a:cubicBezTo>
                  <a:pt x="117" y="736"/>
                  <a:pt x="118" y="747"/>
                  <a:pt x="120" y="758"/>
                </a:cubicBezTo>
                <a:lnTo>
                  <a:pt x="99" y="758"/>
                </a:lnTo>
                <a:close/>
                <a:moveTo>
                  <a:pt x="1845" y="689"/>
                </a:moveTo>
                <a:cubicBezTo>
                  <a:pt x="1845" y="824"/>
                  <a:pt x="1815" y="953"/>
                  <a:pt x="1756" y="1074"/>
                </a:cubicBezTo>
                <a:cubicBezTo>
                  <a:pt x="1752" y="1083"/>
                  <a:pt x="1743" y="1088"/>
                  <a:pt x="1733" y="1088"/>
                </a:cubicBezTo>
                <a:cubicBezTo>
                  <a:pt x="1729" y="1088"/>
                  <a:pt x="1726" y="1087"/>
                  <a:pt x="1722" y="1086"/>
                </a:cubicBezTo>
                <a:cubicBezTo>
                  <a:pt x="1709" y="1080"/>
                  <a:pt x="1704" y="1064"/>
                  <a:pt x="1710" y="1052"/>
                </a:cubicBezTo>
                <a:cubicBezTo>
                  <a:pt x="1766" y="938"/>
                  <a:pt x="1794" y="816"/>
                  <a:pt x="1794" y="689"/>
                </a:cubicBezTo>
                <a:cubicBezTo>
                  <a:pt x="1794" y="561"/>
                  <a:pt x="1766" y="439"/>
                  <a:pt x="1710" y="326"/>
                </a:cubicBezTo>
                <a:cubicBezTo>
                  <a:pt x="1704" y="313"/>
                  <a:pt x="1709" y="298"/>
                  <a:pt x="1722" y="291"/>
                </a:cubicBezTo>
                <a:cubicBezTo>
                  <a:pt x="1735" y="285"/>
                  <a:pt x="1750" y="291"/>
                  <a:pt x="1756" y="303"/>
                </a:cubicBezTo>
                <a:cubicBezTo>
                  <a:pt x="1815" y="424"/>
                  <a:pt x="1845" y="553"/>
                  <a:pt x="1845" y="689"/>
                </a:cubicBezTo>
                <a:close/>
                <a:moveTo>
                  <a:pt x="1631" y="431"/>
                </a:moveTo>
                <a:cubicBezTo>
                  <a:pt x="1663" y="513"/>
                  <a:pt x="1679" y="600"/>
                  <a:pt x="1679" y="689"/>
                </a:cubicBezTo>
                <a:cubicBezTo>
                  <a:pt x="1679" y="777"/>
                  <a:pt x="1663" y="864"/>
                  <a:pt x="1631" y="946"/>
                </a:cubicBezTo>
                <a:cubicBezTo>
                  <a:pt x="1627" y="956"/>
                  <a:pt x="1617" y="962"/>
                  <a:pt x="1607" y="962"/>
                </a:cubicBezTo>
                <a:cubicBezTo>
                  <a:pt x="1604" y="962"/>
                  <a:pt x="1601" y="962"/>
                  <a:pt x="1598" y="960"/>
                </a:cubicBezTo>
                <a:cubicBezTo>
                  <a:pt x="1585" y="955"/>
                  <a:pt x="1578" y="941"/>
                  <a:pt x="1583" y="927"/>
                </a:cubicBezTo>
                <a:cubicBezTo>
                  <a:pt x="1613" y="851"/>
                  <a:pt x="1628" y="771"/>
                  <a:pt x="1628" y="689"/>
                </a:cubicBezTo>
                <a:cubicBezTo>
                  <a:pt x="1628" y="606"/>
                  <a:pt x="1613" y="526"/>
                  <a:pt x="1583" y="450"/>
                </a:cubicBezTo>
                <a:cubicBezTo>
                  <a:pt x="1578" y="437"/>
                  <a:pt x="1585" y="422"/>
                  <a:pt x="1598" y="417"/>
                </a:cubicBezTo>
                <a:cubicBezTo>
                  <a:pt x="1611" y="411"/>
                  <a:pt x="1626" y="418"/>
                  <a:pt x="1631" y="431"/>
                </a:cubicBezTo>
                <a:close/>
                <a:moveTo>
                  <a:pt x="1499" y="567"/>
                </a:moveTo>
                <a:cubicBezTo>
                  <a:pt x="1508" y="607"/>
                  <a:pt x="1513" y="648"/>
                  <a:pt x="1513" y="689"/>
                </a:cubicBezTo>
                <a:cubicBezTo>
                  <a:pt x="1513" y="729"/>
                  <a:pt x="1508" y="770"/>
                  <a:pt x="1499" y="810"/>
                </a:cubicBezTo>
                <a:cubicBezTo>
                  <a:pt x="1497" y="822"/>
                  <a:pt x="1486" y="830"/>
                  <a:pt x="1475" y="830"/>
                </a:cubicBezTo>
                <a:cubicBezTo>
                  <a:pt x="1473" y="830"/>
                  <a:pt x="1471" y="829"/>
                  <a:pt x="1469" y="829"/>
                </a:cubicBezTo>
                <a:cubicBezTo>
                  <a:pt x="1455" y="826"/>
                  <a:pt x="1447" y="812"/>
                  <a:pt x="1450" y="798"/>
                </a:cubicBezTo>
                <a:cubicBezTo>
                  <a:pt x="1458" y="763"/>
                  <a:pt x="1462" y="726"/>
                  <a:pt x="1462" y="689"/>
                </a:cubicBezTo>
                <a:cubicBezTo>
                  <a:pt x="1462" y="651"/>
                  <a:pt x="1458" y="615"/>
                  <a:pt x="1450" y="579"/>
                </a:cubicBezTo>
                <a:cubicBezTo>
                  <a:pt x="1447" y="565"/>
                  <a:pt x="1455" y="551"/>
                  <a:pt x="1469" y="548"/>
                </a:cubicBezTo>
                <a:cubicBezTo>
                  <a:pt x="1483" y="545"/>
                  <a:pt x="1496" y="554"/>
                  <a:pt x="1499" y="567"/>
                </a:cubicBezTo>
                <a:close/>
                <a:moveTo>
                  <a:pt x="585" y="1032"/>
                </a:moveTo>
                <a:cubicBezTo>
                  <a:pt x="585" y="1513"/>
                  <a:pt x="585" y="1513"/>
                  <a:pt x="585" y="1513"/>
                </a:cubicBezTo>
                <a:cubicBezTo>
                  <a:pt x="585" y="1568"/>
                  <a:pt x="540" y="1612"/>
                  <a:pt x="486" y="1612"/>
                </a:cubicBezTo>
                <a:cubicBezTo>
                  <a:pt x="442" y="1612"/>
                  <a:pt x="442" y="1612"/>
                  <a:pt x="442" y="1612"/>
                </a:cubicBezTo>
                <a:cubicBezTo>
                  <a:pt x="388" y="1612"/>
                  <a:pt x="344" y="1568"/>
                  <a:pt x="344" y="1513"/>
                </a:cubicBezTo>
                <a:cubicBezTo>
                  <a:pt x="344" y="1032"/>
                  <a:pt x="344" y="1032"/>
                  <a:pt x="344" y="1032"/>
                </a:cubicBezTo>
                <a:cubicBezTo>
                  <a:pt x="344" y="1018"/>
                  <a:pt x="355" y="1006"/>
                  <a:pt x="369" y="1006"/>
                </a:cubicBezTo>
                <a:cubicBezTo>
                  <a:pt x="383" y="1006"/>
                  <a:pt x="395" y="1018"/>
                  <a:pt x="395" y="1032"/>
                </a:cubicBezTo>
                <a:cubicBezTo>
                  <a:pt x="395" y="1513"/>
                  <a:pt x="395" y="1513"/>
                  <a:pt x="395" y="1513"/>
                </a:cubicBezTo>
                <a:cubicBezTo>
                  <a:pt x="395" y="1540"/>
                  <a:pt x="416" y="1561"/>
                  <a:pt x="442" y="1561"/>
                </a:cubicBezTo>
                <a:cubicBezTo>
                  <a:pt x="486" y="1561"/>
                  <a:pt x="486" y="1561"/>
                  <a:pt x="486" y="1561"/>
                </a:cubicBezTo>
                <a:cubicBezTo>
                  <a:pt x="512" y="1561"/>
                  <a:pt x="533" y="1540"/>
                  <a:pt x="533" y="1513"/>
                </a:cubicBezTo>
                <a:cubicBezTo>
                  <a:pt x="533" y="1032"/>
                  <a:pt x="533" y="1032"/>
                  <a:pt x="533" y="1032"/>
                </a:cubicBezTo>
                <a:cubicBezTo>
                  <a:pt x="533" y="1018"/>
                  <a:pt x="545" y="1006"/>
                  <a:pt x="559" y="1006"/>
                </a:cubicBezTo>
                <a:cubicBezTo>
                  <a:pt x="573" y="1006"/>
                  <a:pt x="585" y="1018"/>
                  <a:pt x="585" y="103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03" name="Google Shape;803;p38"/>
          <p:cNvSpPr/>
          <p:nvPr/>
        </p:nvSpPr>
        <p:spPr>
          <a:xfrm>
            <a:off x="14969331" y="8183556"/>
            <a:ext cx="820739" cy="826686"/>
          </a:xfrm>
          <a:custGeom>
            <a:avLst/>
            <a:gdLst/>
            <a:ahLst/>
            <a:cxnLst/>
            <a:rect l="l" t="t" r="r" b="b"/>
            <a:pathLst>
              <a:path w="1655" h="1663" extrusionOk="0">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04" name="Google Shape;804;p38"/>
          <p:cNvSpPr/>
          <p:nvPr/>
        </p:nvSpPr>
        <p:spPr>
          <a:xfrm>
            <a:off x="13114998" y="10046949"/>
            <a:ext cx="813062" cy="813062"/>
          </a:xfrm>
          <a:custGeom>
            <a:avLst/>
            <a:gdLst/>
            <a:ahLst/>
            <a:cxnLst/>
            <a:rect l="l" t="t" r="r" b="b"/>
            <a:pathLst>
              <a:path w="1980" h="1980" extrusionOk="0">
                <a:moveTo>
                  <a:pt x="1844" y="0"/>
                </a:moveTo>
                <a:cubicBezTo>
                  <a:pt x="136" y="0"/>
                  <a:pt x="136" y="0"/>
                  <a:pt x="136" y="0"/>
                </a:cubicBezTo>
                <a:cubicBezTo>
                  <a:pt x="61" y="0"/>
                  <a:pt x="0" y="61"/>
                  <a:pt x="0" y="136"/>
                </a:cubicBezTo>
                <a:cubicBezTo>
                  <a:pt x="0" y="1482"/>
                  <a:pt x="0" y="1482"/>
                  <a:pt x="0" y="1482"/>
                </a:cubicBezTo>
                <a:cubicBezTo>
                  <a:pt x="0" y="1557"/>
                  <a:pt x="61" y="1618"/>
                  <a:pt x="136" y="1618"/>
                </a:cubicBezTo>
                <a:cubicBezTo>
                  <a:pt x="828" y="1618"/>
                  <a:pt x="828" y="1618"/>
                  <a:pt x="828" y="1618"/>
                </a:cubicBezTo>
                <a:cubicBezTo>
                  <a:pt x="733" y="1808"/>
                  <a:pt x="733" y="1808"/>
                  <a:pt x="733" y="1808"/>
                </a:cubicBezTo>
                <a:cubicBezTo>
                  <a:pt x="689" y="1808"/>
                  <a:pt x="689" y="1808"/>
                  <a:pt x="689" y="1808"/>
                </a:cubicBezTo>
                <a:cubicBezTo>
                  <a:pt x="641" y="1808"/>
                  <a:pt x="603" y="1847"/>
                  <a:pt x="603" y="1894"/>
                </a:cubicBezTo>
                <a:cubicBezTo>
                  <a:pt x="603" y="1941"/>
                  <a:pt x="641" y="1980"/>
                  <a:pt x="689" y="1980"/>
                </a:cubicBezTo>
                <a:cubicBezTo>
                  <a:pt x="1291" y="1980"/>
                  <a:pt x="1291" y="1980"/>
                  <a:pt x="1291" y="1980"/>
                </a:cubicBezTo>
                <a:cubicBezTo>
                  <a:pt x="1339" y="1980"/>
                  <a:pt x="1377" y="1941"/>
                  <a:pt x="1377" y="1894"/>
                </a:cubicBezTo>
                <a:cubicBezTo>
                  <a:pt x="1377" y="1847"/>
                  <a:pt x="1339" y="1808"/>
                  <a:pt x="1291" y="1808"/>
                </a:cubicBezTo>
                <a:cubicBezTo>
                  <a:pt x="1247" y="1808"/>
                  <a:pt x="1247" y="1808"/>
                  <a:pt x="1247" y="1808"/>
                </a:cubicBezTo>
                <a:cubicBezTo>
                  <a:pt x="1152" y="1618"/>
                  <a:pt x="1152" y="1618"/>
                  <a:pt x="1152" y="1618"/>
                </a:cubicBezTo>
                <a:cubicBezTo>
                  <a:pt x="1844" y="1618"/>
                  <a:pt x="1844" y="1618"/>
                  <a:pt x="1844" y="1618"/>
                </a:cubicBezTo>
                <a:cubicBezTo>
                  <a:pt x="1919" y="1618"/>
                  <a:pt x="1980" y="1557"/>
                  <a:pt x="1980" y="1482"/>
                </a:cubicBezTo>
                <a:cubicBezTo>
                  <a:pt x="1980" y="136"/>
                  <a:pt x="1980" y="136"/>
                  <a:pt x="1980" y="136"/>
                </a:cubicBezTo>
                <a:cubicBezTo>
                  <a:pt x="1980" y="61"/>
                  <a:pt x="1919" y="0"/>
                  <a:pt x="1844" y="0"/>
                </a:cubicBezTo>
                <a:close/>
                <a:moveTo>
                  <a:pt x="1326" y="1894"/>
                </a:moveTo>
                <a:cubicBezTo>
                  <a:pt x="1326" y="1913"/>
                  <a:pt x="1310" y="1928"/>
                  <a:pt x="1291" y="1928"/>
                </a:cubicBezTo>
                <a:cubicBezTo>
                  <a:pt x="689" y="1928"/>
                  <a:pt x="689" y="1928"/>
                  <a:pt x="689" y="1928"/>
                </a:cubicBezTo>
                <a:cubicBezTo>
                  <a:pt x="670" y="1928"/>
                  <a:pt x="654" y="1913"/>
                  <a:pt x="654" y="1894"/>
                </a:cubicBezTo>
                <a:cubicBezTo>
                  <a:pt x="654" y="1875"/>
                  <a:pt x="670" y="1859"/>
                  <a:pt x="689" y="1859"/>
                </a:cubicBezTo>
                <a:cubicBezTo>
                  <a:pt x="1291" y="1859"/>
                  <a:pt x="1291" y="1859"/>
                  <a:pt x="1291" y="1859"/>
                </a:cubicBezTo>
                <a:cubicBezTo>
                  <a:pt x="1310" y="1859"/>
                  <a:pt x="1326" y="1875"/>
                  <a:pt x="1326" y="1894"/>
                </a:cubicBezTo>
                <a:close/>
                <a:moveTo>
                  <a:pt x="1189" y="1808"/>
                </a:moveTo>
                <a:cubicBezTo>
                  <a:pt x="791" y="1808"/>
                  <a:pt x="791" y="1808"/>
                  <a:pt x="791" y="1808"/>
                </a:cubicBezTo>
                <a:cubicBezTo>
                  <a:pt x="885" y="1618"/>
                  <a:pt x="885" y="1618"/>
                  <a:pt x="885" y="1618"/>
                </a:cubicBezTo>
                <a:cubicBezTo>
                  <a:pt x="1095" y="1618"/>
                  <a:pt x="1095" y="1618"/>
                  <a:pt x="1095" y="1618"/>
                </a:cubicBezTo>
                <a:lnTo>
                  <a:pt x="1189" y="1808"/>
                </a:lnTo>
                <a:close/>
                <a:moveTo>
                  <a:pt x="1928" y="1482"/>
                </a:moveTo>
                <a:cubicBezTo>
                  <a:pt x="1928" y="1529"/>
                  <a:pt x="1890" y="1567"/>
                  <a:pt x="1844" y="1567"/>
                </a:cubicBezTo>
                <a:cubicBezTo>
                  <a:pt x="136" y="1567"/>
                  <a:pt x="136" y="1567"/>
                  <a:pt x="136" y="1567"/>
                </a:cubicBezTo>
                <a:cubicBezTo>
                  <a:pt x="90" y="1567"/>
                  <a:pt x="52" y="1529"/>
                  <a:pt x="52" y="1482"/>
                </a:cubicBezTo>
                <a:cubicBezTo>
                  <a:pt x="52" y="136"/>
                  <a:pt x="52" y="136"/>
                  <a:pt x="52" y="136"/>
                </a:cubicBezTo>
                <a:cubicBezTo>
                  <a:pt x="52" y="90"/>
                  <a:pt x="90" y="52"/>
                  <a:pt x="136" y="52"/>
                </a:cubicBezTo>
                <a:cubicBezTo>
                  <a:pt x="1844" y="52"/>
                  <a:pt x="1844" y="52"/>
                  <a:pt x="1844" y="52"/>
                </a:cubicBezTo>
                <a:cubicBezTo>
                  <a:pt x="1890" y="52"/>
                  <a:pt x="1928" y="90"/>
                  <a:pt x="1928" y="136"/>
                </a:cubicBezTo>
                <a:lnTo>
                  <a:pt x="1928" y="1482"/>
                </a:lnTo>
                <a:close/>
                <a:moveTo>
                  <a:pt x="121" y="1377"/>
                </a:moveTo>
                <a:cubicBezTo>
                  <a:pt x="1859" y="1377"/>
                  <a:pt x="1859" y="1377"/>
                  <a:pt x="1859" y="1377"/>
                </a:cubicBezTo>
                <a:cubicBezTo>
                  <a:pt x="1859" y="121"/>
                  <a:pt x="1859" y="121"/>
                  <a:pt x="1859" y="121"/>
                </a:cubicBezTo>
                <a:cubicBezTo>
                  <a:pt x="121" y="121"/>
                  <a:pt x="121" y="121"/>
                  <a:pt x="121" y="121"/>
                </a:cubicBezTo>
                <a:lnTo>
                  <a:pt x="121" y="1377"/>
                </a:lnTo>
                <a:close/>
                <a:moveTo>
                  <a:pt x="172" y="172"/>
                </a:moveTo>
                <a:cubicBezTo>
                  <a:pt x="1808" y="172"/>
                  <a:pt x="1808" y="172"/>
                  <a:pt x="1808" y="172"/>
                </a:cubicBezTo>
                <a:cubicBezTo>
                  <a:pt x="1808" y="1326"/>
                  <a:pt x="1808" y="1326"/>
                  <a:pt x="1808" y="1326"/>
                </a:cubicBezTo>
                <a:cubicBezTo>
                  <a:pt x="172" y="1326"/>
                  <a:pt x="172" y="1326"/>
                  <a:pt x="172" y="1326"/>
                </a:cubicBezTo>
                <a:lnTo>
                  <a:pt x="172" y="172"/>
                </a:lnTo>
                <a:close/>
                <a:moveTo>
                  <a:pt x="990" y="1395"/>
                </a:moveTo>
                <a:cubicBezTo>
                  <a:pt x="947" y="1395"/>
                  <a:pt x="913" y="1430"/>
                  <a:pt x="913" y="1472"/>
                </a:cubicBezTo>
                <a:cubicBezTo>
                  <a:pt x="913" y="1515"/>
                  <a:pt x="947" y="1549"/>
                  <a:pt x="990" y="1549"/>
                </a:cubicBezTo>
                <a:cubicBezTo>
                  <a:pt x="1032" y="1549"/>
                  <a:pt x="1067" y="1515"/>
                  <a:pt x="1067" y="1472"/>
                </a:cubicBezTo>
                <a:cubicBezTo>
                  <a:pt x="1067" y="1430"/>
                  <a:pt x="1032" y="1395"/>
                  <a:pt x="990" y="1395"/>
                </a:cubicBezTo>
                <a:close/>
                <a:moveTo>
                  <a:pt x="990" y="1498"/>
                </a:moveTo>
                <a:cubicBezTo>
                  <a:pt x="976" y="1498"/>
                  <a:pt x="964" y="1486"/>
                  <a:pt x="964" y="1472"/>
                </a:cubicBezTo>
                <a:cubicBezTo>
                  <a:pt x="964" y="1458"/>
                  <a:pt x="976" y="1447"/>
                  <a:pt x="990" y="1447"/>
                </a:cubicBezTo>
                <a:cubicBezTo>
                  <a:pt x="1004" y="1447"/>
                  <a:pt x="1015" y="1458"/>
                  <a:pt x="1015" y="1472"/>
                </a:cubicBezTo>
                <a:cubicBezTo>
                  <a:pt x="1015" y="1486"/>
                  <a:pt x="1004" y="1498"/>
                  <a:pt x="990" y="1498"/>
                </a:cubicBezTo>
                <a:close/>
                <a:moveTo>
                  <a:pt x="1209" y="480"/>
                </a:moveTo>
                <a:cubicBezTo>
                  <a:pt x="1478" y="749"/>
                  <a:pt x="1478" y="749"/>
                  <a:pt x="1478" y="749"/>
                </a:cubicBezTo>
                <a:cubicBezTo>
                  <a:pt x="1209" y="1018"/>
                  <a:pt x="1209" y="1018"/>
                  <a:pt x="1209" y="1018"/>
                </a:cubicBezTo>
                <a:cubicBezTo>
                  <a:pt x="1204" y="1023"/>
                  <a:pt x="1197" y="1026"/>
                  <a:pt x="1191" y="1026"/>
                </a:cubicBezTo>
                <a:cubicBezTo>
                  <a:pt x="1184" y="1026"/>
                  <a:pt x="1178" y="1023"/>
                  <a:pt x="1173" y="1018"/>
                </a:cubicBezTo>
                <a:cubicBezTo>
                  <a:pt x="1163" y="1008"/>
                  <a:pt x="1163" y="992"/>
                  <a:pt x="1173" y="982"/>
                </a:cubicBezTo>
                <a:cubicBezTo>
                  <a:pt x="1405" y="749"/>
                  <a:pt x="1405" y="749"/>
                  <a:pt x="1405" y="749"/>
                </a:cubicBezTo>
                <a:cubicBezTo>
                  <a:pt x="1173" y="516"/>
                  <a:pt x="1173" y="516"/>
                  <a:pt x="1173" y="516"/>
                </a:cubicBezTo>
                <a:cubicBezTo>
                  <a:pt x="1163" y="506"/>
                  <a:pt x="1163" y="490"/>
                  <a:pt x="1173" y="480"/>
                </a:cubicBezTo>
                <a:cubicBezTo>
                  <a:pt x="1183" y="470"/>
                  <a:pt x="1199" y="470"/>
                  <a:pt x="1209" y="480"/>
                </a:cubicBezTo>
                <a:close/>
                <a:moveTo>
                  <a:pt x="807" y="516"/>
                </a:moveTo>
                <a:cubicBezTo>
                  <a:pt x="574" y="749"/>
                  <a:pt x="574" y="749"/>
                  <a:pt x="574" y="749"/>
                </a:cubicBezTo>
                <a:cubicBezTo>
                  <a:pt x="807" y="982"/>
                  <a:pt x="807" y="982"/>
                  <a:pt x="807" y="982"/>
                </a:cubicBezTo>
                <a:cubicBezTo>
                  <a:pt x="817" y="992"/>
                  <a:pt x="817" y="1008"/>
                  <a:pt x="807" y="1018"/>
                </a:cubicBezTo>
                <a:cubicBezTo>
                  <a:pt x="802" y="1023"/>
                  <a:pt x="796" y="1026"/>
                  <a:pt x="789" y="1026"/>
                </a:cubicBezTo>
                <a:cubicBezTo>
                  <a:pt x="783" y="1026"/>
                  <a:pt x="776" y="1023"/>
                  <a:pt x="771" y="1018"/>
                </a:cubicBezTo>
                <a:cubicBezTo>
                  <a:pt x="502" y="749"/>
                  <a:pt x="502" y="749"/>
                  <a:pt x="502" y="749"/>
                </a:cubicBezTo>
                <a:cubicBezTo>
                  <a:pt x="771" y="480"/>
                  <a:pt x="771" y="480"/>
                  <a:pt x="771" y="480"/>
                </a:cubicBezTo>
                <a:cubicBezTo>
                  <a:pt x="781" y="470"/>
                  <a:pt x="797" y="470"/>
                  <a:pt x="807" y="480"/>
                </a:cubicBezTo>
                <a:cubicBezTo>
                  <a:pt x="817" y="490"/>
                  <a:pt x="817" y="506"/>
                  <a:pt x="807" y="516"/>
                </a:cubicBezTo>
                <a:close/>
                <a:moveTo>
                  <a:pt x="1115" y="456"/>
                </a:moveTo>
                <a:cubicBezTo>
                  <a:pt x="914" y="1058"/>
                  <a:pt x="914" y="1058"/>
                  <a:pt x="914" y="1058"/>
                </a:cubicBezTo>
                <a:cubicBezTo>
                  <a:pt x="910" y="1069"/>
                  <a:pt x="900" y="1076"/>
                  <a:pt x="890" y="1076"/>
                </a:cubicBezTo>
                <a:cubicBezTo>
                  <a:pt x="887" y="1076"/>
                  <a:pt x="884" y="1076"/>
                  <a:pt x="881" y="1075"/>
                </a:cubicBezTo>
                <a:cubicBezTo>
                  <a:pt x="868" y="1070"/>
                  <a:pt x="861" y="1056"/>
                  <a:pt x="865" y="1042"/>
                </a:cubicBezTo>
                <a:cubicBezTo>
                  <a:pt x="1066" y="439"/>
                  <a:pt x="1066" y="439"/>
                  <a:pt x="1066" y="439"/>
                </a:cubicBezTo>
                <a:cubicBezTo>
                  <a:pt x="1070" y="426"/>
                  <a:pt x="1085" y="419"/>
                  <a:pt x="1099" y="423"/>
                </a:cubicBezTo>
                <a:cubicBezTo>
                  <a:pt x="1112" y="428"/>
                  <a:pt x="1119" y="442"/>
                  <a:pt x="1115" y="4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05" name="Google Shape;805;p38"/>
          <p:cNvSpPr/>
          <p:nvPr/>
        </p:nvSpPr>
        <p:spPr>
          <a:xfrm>
            <a:off x="14896931" y="5467940"/>
            <a:ext cx="960440" cy="935574"/>
          </a:xfrm>
          <a:custGeom>
            <a:avLst/>
            <a:gdLst/>
            <a:ahLst/>
            <a:cxnLst/>
            <a:rect l="l" t="t" r="r" b="b"/>
            <a:pathLst>
              <a:path w="2467" h="2400" extrusionOk="0">
                <a:moveTo>
                  <a:pt x="645" y="1545"/>
                </a:moveTo>
                <a:cubicBezTo>
                  <a:pt x="625" y="1714"/>
                  <a:pt x="557" y="1739"/>
                  <a:pt x="557" y="1739"/>
                </a:cubicBezTo>
                <a:cubicBezTo>
                  <a:pt x="543" y="1743"/>
                  <a:pt x="534" y="1755"/>
                  <a:pt x="534" y="1770"/>
                </a:cubicBezTo>
                <a:cubicBezTo>
                  <a:pt x="535" y="1784"/>
                  <a:pt x="545" y="1796"/>
                  <a:pt x="559" y="1799"/>
                </a:cubicBezTo>
                <a:cubicBezTo>
                  <a:pt x="566" y="1801"/>
                  <a:pt x="709" y="1829"/>
                  <a:pt x="865" y="1829"/>
                </a:cubicBezTo>
                <a:cubicBezTo>
                  <a:pt x="885" y="1829"/>
                  <a:pt x="905" y="1828"/>
                  <a:pt x="925" y="1827"/>
                </a:cubicBezTo>
                <a:cubicBezTo>
                  <a:pt x="1178" y="1814"/>
                  <a:pt x="1331" y="1642"/>
                  <a:pt x="1391" y="1302"/>
                </a:cubicBezTo>
                <a:cubicBezTo>
                  <a:pt x="1393" y="1292"/>
                  <a:pt x="1390" y="1282"/>
                  <a:pt x="1383" y="1275"/>
                </a:cubicBezTo>
                <a:cubicBezTo>
                  <a:pt x="1192" y="1085"/>
                  <a:pt x="1192" y="1085"/>
                  <a:pt x="1192" y="1085"/>
                </a:cubicBezTo>
                <a:cubicBezTo>
                  <a:pt x="1185" y="1077"/>
                  <a:pt x="1175" y="1074"/>
                  <a:pt x="1165" y="1076"/>
                </a:cubicBezTo>
                <a:cubicBezTo>
                  <a:pt x="841" y="1134"/>
                  <a:pt x="675" y="1283"/>
                  <a:pt x="645" y="1545"/>
                </a:cubicBezTo>
                <a:close/>
                <a:moveTo>
                  <a:pt x="1160" y="1140"/>
                </a:moveTo>
                <a:cubicBezTo>
                  <a:pt x="1328" y="1307"/>
                  <a:pt x="1328" y="1307"/>
                  <a:pt x="1328" y="1307"/>
                </a:cubicBezTo>
                <a:cubicBezTo>
                  <a:pt x="1270" y="1608"/>
                  <a:pt x="1141" y="1754"/>
                  <a:pt x="922" y="1766"/>
                </a:cubicBezTo>
                <a:cubicBezTo>
                  <a:pt x="816" y="1771"/>
                  <a:pt x="706" y="1759"/>
                  <a:pt x="638" y="1750"/>
                </a:cubicBezTo>
                <a:cubicBezTo>
                  <a:pt x="666" y="1714"/>
                  <a:pt x="694" y="1654"/>
                  <a:pt x="706" y="1552"/>
                </a:cubicBezTo>
                <a:cubicBezTo>
                  <a:pt x="732" y="1325"/>
                  <a:pt x="877" y="1194"/>
                  <a:pt x="1160" y="1140"/>
                </a:cubicBezTo>
                <a:close/>
                <a:moveTo>
                  <a:pt x="2387" y="81"/>
                </a:moveTo>
                <a:cubicBezTo>
                  <a:pt x="2337" y="31"/>
                  <a:pt x="2258" y="0"/>
                  <a:pt x="2192" y="42"/>
                </a:cubicBezTo>
                <a:cubicBezTo>
                  <a:pt x="1825" y="278"/>
                  <a:pt x="1365" y="761"/>
                  <a:pt x="1199" y="1035"/>
                </a:cubicBezTo>
                <a:cubicBezTo>
                  <a:pt x="1192" y="1047"/>
                  <a:pt x="1194" y="1063"/>
                  <a:pt x="1204" y="1073"/>
                </a:cubicBezTo>
                <a:cubicBezTo>
                  <a:pt x="1394" y="1263"/>
                  <a:pt x="1394" y="1263"/>
                  <a:pt x="1394" y="1263"/>
                </a:cubicBezTo>
                <a:cubicBezTo>
                  <a:pt x="1400" y="1269"/>
                  <a:pt x="1408" y="1273"/>
                  <a:pt x="1416" y="1273"/>
                </a:cubicBezTo>
                <a:cubicBezTo>
                  <a:pt x="1421" y="1273"/>
                  <a:pt x="1427" y="1271"/>
                  <a:pt x="1432" y="1268"/>
                </a:cubicBezTo>
                <a:cubicBezTo>
                  <a:pt x="1706" y="1103"/>
                  <a:pt x="2190" y="643"/>
                  <a:pt x="2425" y="275"/>
                </a:cubicBezTo>
                <a:cubicBezTo>
                  <a:pt x="2467" y="210"/>
                  <a:pt x="2436" y="130"/>
                  <a:pt x="2387" y="81"/>
                </a:cubicBezTo>
                <a:close/>
                <a:moveTo>
                  <a:pt x="1421" y="1202"/>
                </a:moveTo>
                <a:cubicBezTo>
                  <a:pt x="1265" y="1047"/>
                  <a:pt x="1265" y="1047"/>
                  <a:pt x="1265" y="1047"/>
                </a:cubicBezTo>
                <a:cubicBezTo>
                  <a:pt x="1330" y="944"/>
                  <a:pt x="1433" y="814"/>
                  <a:pt x="1556" y="681"/>
                </a:cubicBezTo>
                <a:cubicBezTo>
                  <a:pt x="1786" y="912"/>
                  <a:pt x="1786" y="912"/>
                  <a:pt x="1786" y="912"/>
                </a:cubicBezTo>
                <a:cubicBezTo>
                  <a:pt x="1653" y="1034"/>
                  <a:pt x="1524" y="1137"/>
                  <a:pt x="1421" y="1202"/>
                </a:cubicBezTo>
                <a:close/>
                <a:moveTo>
                  <a:pt x="2373" y="242"/>
                </a:moveTo>
                <a:cubicBezTo>
                  <a:pt x="2243" y="445"/>
                  <a:pt x="2036" y="677"/>
                  <a:pt x="1832" y="869"/>
                </a:cubicBezTo>
                <a:cubicBezTo>
                  <a:pt x="1598" y="636"/>
                  <a:pt x="1598" y="636"/>
                  <a:pt x="1598" y="636"/>
                </a:cubicBezTo>
                <a:cubicBezTo>
                  <a:pt x="1791" y="432"/>
                  <a:pt x="2022" y="225"/>
                  <a:pt x="2225" y="94"/>
                </a:cubicBezTo>
                <a:cubicBezTo>
                  <a:pt x="2262" y="71"/>
                  <a:pt x="2311" y="93"/>
                  <a:pt x="2343" y="125"/>
                </a:cubicBezTo>
                <a:cubicBezTo>
                  <a:pt x="2375" y="157"/>
                  <a:pt x="2396" y="205"/>
                  <a:pt x="2373" y="242"/>
                </a:cubicBezTo>
                <a:close/>
                <a:moveTo>
                  <a:pt x="1514" y="1763"/>
                </a:moveTo>
                <a:cubicBezTo>
                  <a:pt x="1519" y="1769"/>
                  <a:pt x="1523" y="1777"/>
                  <a:pt x="1523" y="1785"/>
                </a:cubicBezTo>
                <a:cubicBezTo>
                  <a:pt x="1523" y="1793"/>
                  <a:pt x="1519" y="1801"/>
                  <a:pt x="1514" y="1807"/>
                </a:cubicBezTo>
                <a:cubicBezTo>
                  <a:pt x="930" y="2391"/>
                  <a:pt x="930" y="2391"/>
                  <a:pt x="930" y="2391"/>
                </a:cubicBezTo>
                <a:cubicBezTo>
                  <a:pt x="924" y="2397"/>
                  <a:pt x="916" y="2400"/>
                  <a:pt x="908" y="2400"/>
                </a:cubicBezTo>
                <a:cubicBezTo>
                  <a:pt x="900" y="2400"/>
                  <a:pt x="892" y="2397"/>
                  <a:pt x="886" y="2391"/>
                </a:cubicBezTo>
                <a:cubicBezTo>
                  <a:pt x="72" y="1577"/>
                  <a:pt x="72" y="1577"/>
                  <a:pt x="72" y="1577"/>
                </a:cubicBezTo>
                <a:cubicBezTo>
                  <a:pt x="68" y="1572"/>
                  <a:pt x="64" y="1566"/>
                  <a:pt x="64" y="1559"/>
                </a:cubicBezTo>
                <a:cubicBezTo>
                  <a:pt x="1" y="1038"/>
                  <a:pt x="1" y="1038"/>
                  <a:pt x="1" y="1038"/>
                </a:cubicBezTo>
                <a:cubicBezTo>
                  <a:pt x="0" y="1028"/>
                  <a:pt x="3" y="1019"/>
                  <a:pt x="10" y="1012"/>
                </a:cubicBezTo>
                <a:cubicBezTo>
                  <a:pt x="135" y="887"/>
                  <a:pt x="135" y="887"/>
                  <a:pt x="135" y="887"/>
                </a:cubicBezTo>
                <a:cubicBezTo>
                  <a:pt x="142" y="880"/>
                  <a:pt x="151" y="877"/>
                  <a:pt x="160" y="878"/>
                </a:cubicBezTo>
                <a:cubicBezTo>
                  <a:pt x="682" y="941"/>
                  <a:pt x="682" y="941"/>
                  <a:pt x="682" y="941"/>
                </a:cubicBezTo>
                <a:cubicBezTo>
                  <a:pt x="689" y="942"/>
                  <a:pt x="695" y="945"/>
                  <a:pt x="700" y="950"/>
                </a:cubicBezTo>
                <a:cubicBezTo>
                  <a:pt x="854" y="1103"/>
                  <a:pt x="854" y="1103"/>
                  <a:pt x="854" y="1103"/>
                </a:cubicBezTo>
                <a:cubicBezTo>
                  <a:pt x="866" y="1115"/>
                  <a:pt x="866" y="1135"/>
                  <a:pt x="854" y="1147"/>
                </a:cubicBezTo>
                <a:cubicBezTo>
                  <a:pt x="842" y="1159"/>
                  <a:pt x="822" y="1159"/>
                  <a:pt x="810" y="1147"/>
                </a:cubicBezTo>
                <a:cubicBezTo>
                  <a:pt x="664" y="1001"/>
                  <a:pt x="664" y="1001"/>
                  <a:pt x="664" y="1001"/>
                </a:cubicBezTo>
                <a:cubicBezTo>
                  <a:pt x="168" y="942"/>
                  <a:pt x="168" y="942"/>
                  <a:pt x="168" y="942"/>
                </a:cubicBezTo>
                <a:cubicBezTo>
                  <a:pt x="64" y="1045"/>
                  <a:pt x="64" y="1045"/>
                  <a:pt x="64" y="1045"/>
                </a:cubicBezTo>
                <a:cubicBezTo>
                  <a:pt x="124" y="1541"/>
                  <a:pt x="124" y="1541"/>
                  <a:pt x="124" y="1541"/>
                </a:cubicBezTo>
                <a:cubicBezTo>
                  <a:pt x="908" y="2325"/>
                  <a:pt x="908" y="2325"/>
                  <a:pt x="908" y="2325"/>
                </a:cubicBezTo>
                <a:cubicBezTo>
                  <a:pt x="1448" y="1785"/>
                  <a:pt x="1448" y="1785"/>
                  <a:pt x="1448" y="1785"/>
                </a:cubicBezTo>
                <a:cubicBezTo>
                  <a:pt x="1349" y="1687"/>
                  <a:pt x="1349" y="1687"/>
                  <a:pt x="1349" y="1687"/>
                </a:cubicBezTo>
                <a:cubicBezTo>
                  <a:pt x="1337" y="1675"/>
                  <a:pt x="1337" y="1655"/>
                  <a:pt x="1349" y="1643"/>
                </a:cubicBezTo>
                <a:cubicBezTo>
                  <a:pt x="1361" y="1631"/>
                  <a:pt x="1381" y="1631"/>
                  <a:pt x="1393" y="1643"/>
                </a:cubicBezTo>
                <a:lnTo>
                  <a:pt x="1514" y="1763"/>
                </a:lnTo>
                <a:close/>
                <a:moveTo>
                  <a:pt x="276" y="1153"/>
                </a:moveTo>
                <a:cubicBezTo>
                  <a:pt x="230" y="1199"/>
                  <a:pt x="230" y="1274"/>
                  <a:pt x="276" y="1321"/>
                </a:cubicBezTo>
                <a:cubicBezTo>
                  <a:pt x="298" y="1343"/>
                  <a:pt x="328" y="1355"/>
                  <a:pt x="360" y="1355"/>
                </a:cubicBezTo>
                <a:cubicBezTo>
                  <a:pt x="391" y="1355"/>
                  <a:pt x="421" y="1343"/>
                  <a:pt x="443" y="1321"/>
                </a:cubicBezTo>
                <a:cubicBezTo>
                  <a:pt x="490" y="1274"/>
                  <a:pt x="490" y="1199"/>
                  <a:pt x="443" y="1153"/>
                </a:cubicBezTo>
                <a:cubicBezTo>
                  <a:pt x="443" y="1153"/>
                  <a:pt x="443" y="1153"/>
                  <a:pt x="443" y="1153"/>
                </a:cubicBezTo>
                <a:cubicBezTo>
                  <a:pt x="399" y="1108"/>
                  <a:pt x="321" y="1108"/>
                  <a:pt x="276" y="1153"/>
                </a:cubicBezTo>
                <a:close/>
                <a:moveTo>
                  <a:pt x="400" y="1277"/>
                </a:moveTo>
                <a:cubicBezTo>
                  <a:pt x="378" y="1298"/>
                  <a:pt x="341" y="1298"/>
                  <a:pt x="320" y="1277"/>
                </a:cubicBezTo>
                <a:cubicBezTo>
                  <a:pt x="298" y="1255"/>
                  <a:pt x="298" y="1219"/>
                  <a:pt x="320" y="1197"/>
                </a:cubicBezTo>
                <a:cubicBezTo>
                  <a:pt x="330" y="1186"/>
                  <a:pt x="344" y="1180"/>
                  <a:pt x="360" y="1180"/>
                </a:cubicBezTo>
                <a:cubicBezTo>
                  <a:pt x="375" y="1180"/>
                  <a:pt x="389" y="1186"/>
                  <a:pt x="400" y="1197"/>
                </a:cubicBezTo>
                <a:cubicBezTo>
                  <a:pt x="422" y="1219"/>
                  <a:pt x="422" y="1255"/>
                  <a:pt x="400" y="127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06" name="Google Shape;806;p38"/>
          <p:cNvSpPr/>
          <p:nvPr/>
        </p:nvSpPr>
        <p:spPr>
          <a:xfrm flipH="1">
            <a:off x="10358545" y="10038348"/>
            <a:ext cx="893877" cy="873922"/>
          </a:xfrm>
          <a:custGeom>
            <a:avLst/>
            <a:gdLst/>
            <a:ahLst/>
            <a:cxnLst/>
            <a:rect l="l" t="t" r="r" b="b"/>
            <a:pathLst>
              <a:path w="2752" h="2691" extrusionOk="0">
                <a:moveTo>
                  <a:pt x="2398" y="282"/>
                </a:moveTo>
                <a:cubicBezTo>
                  <a:pt x="2298" y="193"/>
                  <a:pt x="2201" y="182"/>
                  <a:pt x="2132" y="252"/>
                </a:cubicBezTo>
                <a:cubicBezTo>
                  <a:pt x="1601" y="782"/>
                  <a:pt x="1601" y="782"/>
                  <a:pt x="1601" y="782"/>
                </a:cubicBezTo>
                <a:cubicBezTo>
                  <a:pt x="1537" y="846"/>
                  <a:pt x="1537" y="950"/>
                  <a:pt x="1601" y="1014"/>
                </a:cubicBezTo>
                <a:cubicBezTo>
                  <a:pt x="1607" y="1020"/>
                  <a:pt x="1613" y="1025"/>
                  <a:pt x="1619" y="1032"/>
                </a:cubicBezTo>
                <a:cubicBezTo>
                  <a:pt x="1670" y="1084"/>
                  <a:pt x="1731" y="1147"/>
                  <a:pt x="1836" y="1171"/>
                </a:cubicBezTo>
                <a:cubicBezTo>
                  <a:pt x="1616" y="1462"/>
                  <a:pt x="1367" y="1710"/>
                  <a:pt x="1097" y="1911"/>
                </a:cubicBezTo>
                <a:cubicBezTo>
                  <a:pt x="1073" y="1806"/>
                  <a:pt x="1010" y="1744"/>
                  <a:pt x="957" y="1693"/>
                </a:cubicBezTo>
                <a:cubicBezTo>
                  <a:pt x="951" y="1687"/>
                  <a:pt x="945" y="1681"/>
                  <a:pt x="940" y="1675"/>
                </a:cubicBezTo>
                <a:cubicBezTo>
                  <a:pt x="909" y="1645"/>
                  <a:pt x="867" y="1627"/>
                  <a:pt x="824" y="1627"/>
                </a:cubicBezTo>
                <a:cubicBezTo>
                  <a:pt x="780" y="1627"/>
                  <a:pt x="739" y="1645"/>
                  <a:pt x="708" y="1675"/>
                </a:cubicBezTo>
                <a:cubicBezTo>
                  <a:pt x="221" y="2162"/>
                  <a:pt x="221" y="2162"/>
                  <a:pt x="221" y="2162"/>
                </a:cubicBezTo>
                <a:cubicBezTo>
                  <a:pt x="163" y="2221"/>
                  <a:pt x="179" y="2312"/>
                  <a:pt x="265" y="2411"/>
                </a:cubicBezTo>
                <a:cubicBezTo>
                  <a:pt x="385" y="2549"/>
                  <a:pt x="615" y="2677"/>
                  <a:pt x="817" y="2677"/>
                </a:cubicBezTo>
                <a:cubicBezTo>
                  <a:pt x="896" y="2677"/>
                  <a:pt x="970" y="2658"/>
                  <a:pt x="1032" y="2612"/>
                </a:cubicBezTo>
                <a:cubicBezTo>
                  <a:pt x="1591" y="2192"/>
                  <a:pt x="2121" y="1662"/>
                  <a:pt x="2607" y="1037"/>
                </a:cubicBezTo>
                <a:cubicBezTo>
                  <a:pt x="2752" y="850"/>
                  <a:pt x="2584" y="446"/>
                  <a:pt x="2398" y="282"/>
                </a:cubicBezTo>
                <a:close/>
                <a:moveTo>
                  <a:pt x="2549" y="993"/>
                </a:moveTo>
                <a:cubicBezTo>
                  <a:pt x="2068" y="1613"/>
                  <a:pt x="1542" y="2138"/>
                  <a:pt x="988" y="2554"/>
                </a:cubicBezTo>
                <a:cubicBezTo>
                  <a:pt x="805" y="2691"/>
                  <a:pt x="464" y="2531"/>
                  <a:pt x="320" y="2364"/>
                </a:cubicBezTo>
                <a:cubicBezTo>
                  <a:pt x="298" y="2339"/>
                  <a:pt x="231" y="2255"/>
                  <a:pt x="273" y="2213"/>
                </a:cubicBezTo>
                <a:cubicBezTo>
                  <a:pt x="759" y="1727"/>
                  <a:pt x="759" y="1727"/>
                  <a:pt x="759" y="1727"/>
                </a:cubicBezTo>
                <a:cubicBezTo>
                  <a:pt x="776" y="1709"/>
                  <a:pt x="799" y="1700"/>
                  <a:pt x="824" y="1700"/>
                </a:cubicBezTo>
                <a:cubicBezTo>
                  <a:pt x="848" y="1700"/>
                  <a:pt x="871" y="1709"/>
                  <a:pt x="888" y="1727"/>
                </a:cubicBezTo>
                <a:cubicBezTo>
                  <a:pt x="894" y="1733"/>
                  <a:pt x="901" y="1739"/>
                  <a:pt x="907" y="1745"/>
                </a:cubicBezTo>
                <a:cubicBezTo>
                  <a:pt x="965" y="1802"/>
                  <a:pt x="1026" y="1861"/>
                  <a:pt x="1034" y="1978"/>
                </a:cubicBezTo>
                <a:cubicBezTo>
                  <a:pt x="1035" y="1991"/>
                  <a:pt x="1043" y="2003"/>
                  <a:pt x="1055" y="2008"/>
                </a:cubicBezTo>
                <a:cubicBezTo>
                  <a:pt x="1066" y="2014"/>
                  <a:pt x="1080" y="2013"/>
                  <a:pt x="1091" y="2005"/>
                </a:cubicBezTo>
                <a:cubicBezTo>
                  <a:pt x="1401" y="1783"/>
                  <a:pt x="1684" y="1501"/>
                  <a:pt x="1930" y="1166"/>
                </a:cubicBezTo>
                <a:cubicBezTo>
                  <a:pt x="1938" y="1155"/>
                  <a:pt x="1940" y="1141"/>
                  <a:pt x="1934" y="1129"/>
                </a:cubicBezTo>
                <a:cubicBezTo>
                  <a:pt x="1929" y="1117"/>
                  <a:pt x="1917" y="1109"/>
                  <a:pt x="1904" y="1108"/>
                </a:cubicBezTo>
                <a:cubicBezTo>
                  <a:pt x="1787" y="1100"/>
                  <a:pt x="1728" y="1040"/>
                  <a:pt x="1671" y="981"/>
                </a:cubicBezTo>
                <a:cubicBezTo>
                  <a:pt x="1664" y="975"/>
                  <a:pt x="1658" y="969"/>
                  <a:pt x="1652" y="963"/>
                </a:cubicBezTo>
                <a:cubicBezTo>
                  <a:pt x="1617" y="927"/>
                  <a:pt x="1617" y="869"/>
                  <a:pt x="1652" y="833"/>
                </a:cubicBezTo>
                <a:cubicBezTo>
                  <a:pt x="2183" y="303"/>
                  <a:pt x="2183" y="303"/>
                  <a:pt x="2183" y="303"/>
                </a:cubicBezTo>
                <a:cubicBezTo>
                  <a:pt x="2233" y="253"/>
                  <a:pt x="2301" y="293"/>
                  <a:pt x="2350" y="336"/>
                </a:cubicBezTo>
                <a:cubicBezTo>
                  <a:pt x="2526" y="491"/>
                  <a:pt x="2659" y="851"/>
                  <a:pt x="2549" y="993"/>
                </a:cubicBezTo>
                <a:close/>
                <a:moveTo>
                  <a:pt x="181" y="1776"/>
                </a:moveTo>
                <a:cubicBezTo>
                  <a:pt x="190" y="1794"/>
                  <a:pt x="184" y="1816"/>
                  <a:pt x="167" y="1825"/>
                </a:cubicBezTo>
                <a:cubicBezTo>
                  <a:pt x="161" y="1829"/>
                  <a:pt x="155" y="1830"/>
                  <a:pt x="149" y="1830"/>
                </a:cubicBezTo>
                <a:cubicBezTo>
                  <a:pt x="136" y="1830"/>
                  <a:pt x="124" y="1823"/>
                  <a:pt x="117" y="1812"/>
                </a:cubicBezTo>
                <a:cubicBezTo>
                  <a:pt x="111" y="1800"/>
                  <a:pt x="105" y="1789"/>
                  <a:pt x="99" y="1778"/>
                </a:cubicBezTo>
                <a:cubicBezTo>
                  <a:pt x="80" y="1739"/>
                  <a:pt x="64" y="1698"/>
                  <a:pt x="51" y="1657"/>
                </a:cubicBezTo>
                <a:cubicBezTo>
                  <a:pt x="35" y="1606"/>
                  <a:pt x="23" y="1554"/>
                  <a:pt x="15" y="1501"/>
                </a:cubicBezTo>
                <a:cubicBezTo>
                  <a:pt x="5" y="1435"/>
                  <a:pt x="0" y="1368"/>
                  <a:pt x="0" y="1302"/>
                </a:cubicBezTo>
                <a:cubicBezTo>
                  <a:pt x="0" y="954"/>
                  <a:pt x="135" y="627"/>
                  <a:pt x="381" y="381"/>
                </a:cubicBezTo>
                <a:cubicBezTo>
                  <a:pt x="627" y="135"/>
                  <a:pt x="955" y="0"/>
                  <a:pt x="1302" y="0"/>
                </a:cubicBezTo>
                <a:cubicBezTo>
                  <a:pt x="1369" y="0"/>
                  <a:pt x="1436" y="5"/>
                  <a:pt x="1501" y="15"/>
                </a:cubicBezTo>
                <a:cubicBezTo>
                  <a:pt x="1554" y="23"/>
                  <a:pt x="1607" y="35"/>
                  <a:pt x="1658" y="51"/>
                </a:cubicBezTo>
                <a:cubicBezTo>
                  <a:pt x="1699" y="64"/>
                  <a:pt x="1739" y="80"/>
                  <a:pt x="1778" y="99"/>
                </a:cubicBezTo>
                <a:cubicBezTo>
                  <a:pt x="1796" y="108"/>
                  <a:pt x="1803" y="130"/>
                  <a:pt x="1794" y="148"/>
                </a:cubicBezTo>
                <a:cubicBezTo>
                  <a:pt x="1786" y="166"/>
                  <a:pt x="1764" y="173"/>
                  <a:pt x="1746" y="164"/>
                </a:cubicBezTo>
                <a:cubicBezTo>
                  <a:pt x="1711" y="147"/>
                  <a:pt x="1673" y="132"/>
                  <a:pt x="1636" y="120"/>
                </a:cubicBezTo>
                <a:cubicBezTo>
                  <a:pt x="1588" y="105"/>
                  <a:pt x="1539" y="94"/>
                  <a:pt x="1490" y="86"/>
                </a:cubicBezTo>
                <a:cubicBezTo>
                  <a:pt x="1428" y="77"/>
                  <a:pt x="1365" y="72"/>
                  <a:pt x="1302" y="72"/>
                </a:cubicBezTo>
                <a:cubicBezTo>
                  <a:pt x="974" y="72"/>
                  <a:pt x="665" y="200"/>
                  <a:pt x="433" y="432"/>
                </a:cubicBezTo>
                <a:cubicBezTo>
                  <a:pt x="200" y="665"/>
                  <a:pt x="72" y="974"/>
                  <a:pt x="72" y="1302"/>
                </a:cubicBezTo>
                <a:cubicBezTo>
                  <a:pt x="72" y="1365"/>
                  <a:pt x="77" y="1428"/>
                  <a:pt x="87" y="1490"/>
                </a:cubicBezTo>
                <a:cubicBezTo>
                  <a:pt x="94" y="1539"/>
                  <a:pt x="105" y="1588"/>
                  <a:pt x="120" y="1636"/>
                </a:cubicBezTo>
                <a:cubicBezTo>
                  <a:pt x="132" y="1673"/>
                  <a:pt x="147" y="1710"/>
                  <a:pt x="164" y="1746"/>
                </a:cubicBezTo>
                <a:cubicBezTo>
                  <a:pt x="170" y="1756"/>
                  <a:pt x="175" y="1766"/>
                  <a:pt x="181" y="1776"/>
                </a:cubicBezTo>
                <a:close/>
                <a:moveTo>
                  <a:pt x="1570" y="357"/>
                </a:moveTo>
                <a:cubicBezTo>
                  <a:pt x="1532" y="345"/>
                  <a:pt x="1492" y="336"/>
                  <a:pt x="1453" y="330"/>
                </a:cubicBezTo>
                <a:cubicBezTo>
                  <a:pt x="1403" y="323"/>
                  <a:pt x="1353" y="319"/>
                  <a:pt x="1302" y="319"/>
                </a:cubicBezTo>
                <a:cubicBezTo>
                  <a:pt x="1039" y="319"/>
                  <a:pt x="792" y="421"/>
                  <a:pt x="607" y="606"/>
                </a:cubicBezTo>
                <a:cubicBezTo>
                  <a:pt x="421" y="792"/>
                  <a:pt x="319" y="1039"/>
                  <a:pt x="319" y="1302"/>
                </a:cubicBezTo>
                <a:cubicBezTo>
                  <a:pt x="319" y="1352"/>
                  <a:pt x="323" y="1403"/>
                  <a:pt x="330" y="1453"/>
                </a:cubicBezTo>
                <a:cubicBezTo>
                  <a:pt x="336" y="1492"/>
                  <a:pt x="346" y="1531"/>
                  <a:pt x="358" y="1569"/>
                </a:cubicBezTo>
                <a:cubicBezTo>
                  <a:pt x="367" y="1599"/>
                  <a:pt x="379" y="1629"/>
                  <a:pt x="393" y="1657"/>
                </a:cubicBezTo>
                <a:cubicBezTo>
                  <a:pt x="402" y="1675"/>
                  <a:pt x="394" y="1697"/>
                  <a:pt x="376" y="1706"/>
                </a:cubicBezTo>
                <a:cubicBezTo>
                  <a:pt x="371" y="1708"/>
                  <a:pt x="366" y="1709"/>
                  <a:pt x="360" y="1709"/>
                </a:cubicBezTo>
                <a:cubicBezTo>
                  <a:pt x="347" y="1709"/>
                  <a:pt x="334" y="1702"/>
                  <a:pt x="328" y="1689"/>
                </a:cubicBezTo>
                <a:cubicBezTo>
                  <a:pt x="312" y="1658"/>
                  <a:pt x="299" y="1625"/>
                  <a:pt x="288" y="1591"/>
                </a:cubicBezTo>
                <a:cubicBezTo>
                  <a:pt x="275" y="1550"/>
                  <a:pt x="265" y="1507"/>
                  <a:pt x="259" y="1464"/>
                </a:cubicBezTo>
                <a:cubicBezTo>
                  <a:pt x="251" y="1410"/>
                  <a:pt x="247" y="1356"/>
                  <a:pt x="247" y="1302"/>
                </a:cubicBezTo>
                <a:cubicBezTo>
                  <a:pt x="247" y="1020"/>
                  <a:pt x="356" y="754"/>
                  <a:pt x="556" y="555"/>
                </a:cubicBezTo>
                <a:cubicBezTo>
                  <a:pt x="755" y="356"/>
                  <a:pt x="1020" y="246"/>
                  <a:pt x="1302" y="246"/>
                </a:cubicBezTo>
                <a:cubicBezTo>
                  <a:pt x="1356" y="246"/>
                  <a:pt x="1411" y="250"/>
                  <a:pt x="1464" y="259"/>
                </a:cubicBezTo>
                <a:cubicBezTo>
                  <a:pt x="1507" y="265"/>
                  <a:pt x="1550" y="275"/>
                  <a:pt x="1591" y="288"/>
                </a:cubicBezTo>
                <a:cubicBezTo>
                  <a:pt x="1599" y="290"/>
                  <a:pt x="1606" y="293"/>
                  <a:pt x="1614" y="296"/>
                </a:cubicBezTo>
                <a:cubicBezTo>
                  <a:pt x="1633" y="302"/>
                  <a:pt x="1642" y="323"/>
                  <a:pt x="1636" y="342"/>
                </a:cubicBezTo>
                <a:cubicBezTo>
                  <a:pt x="1629" y="361"/>
                  <a:pt x="1608" y="370"/>
                  <a:pt x="1590" y="364"/>
                </a:cubicBezTo>
                <a:cubicBezTo>
                  <a:pt x="1583" y="362"/>
                  <a:pt x="1576" y="359"/>
                  <a:pt x="1570" y="357"/>
                </a:cubicBezTo>
                <a:close/>
                <a:moveTo>
                  <a:pt x="1494" y="590"/>
                </a:moveTo>
                <a:cubicBezTo>
                  <a:pt x="1468" y="583"/>
                  <a:pt x="1442" y="577"/>
                  <a:pt x="1415" y="573"/>
                </a:cubicBezTo>
                <a:cubicBezTo>
                  <a:pt x="1378" y="568"/>
                  <a:pt x="1340" y="565"/>
                  <a:pt x="1302" y="565"/>
                </a:cubicBezTo>
                <a:cubicBezTo>
                  <a:pt x="1105" y="565"/>
                  <a:pt x="920" y="641"/>
                  <a:pt x="781" y="780"/>
                </a:cubicBezTo>
                <a:cubicBezTo>
                  <a:pt x="642" y="920"/>
                  <a:pt x="565" y="1105"/>
                  <a:pt x="565" y="1302"/>
                </a:cubicBezTo>
                <a:cubicBezTo>
                  <a:pt x="565" y="1340"/>
                  <a:pt x="568" y="1378"/>
                  <a:pt x="574" y="1415"/>
                </a:cubicBezTo>
                <a:cubicBezTo>
                  <a:pt x="578" y="1444"/>
                  <a:pt x="585" y="1474"/>
                  <a:pt x="594" y="1502"/>
                </a:cubicBezTo>
                <a:cubicBezTo>
                  <a:pt x="600" y="1521"/>
                  <a:pt x="589" y="1542"/>
                  <a:pt x="570" y="1548"/>
                </a:cubicBezTo>
                <a:cubicBezTo>
                  <a:pt x="567" y="1549"/>
                  <a:pt x="563" y="1549"/>
                  <a:pt x="559" y="1549"/>
                </a:cubicBezTo>
                <a:cubicBezTo>
                  <a:pt x="544" y="1549"/>
                  <a:pt x="530" y="1539"/>
                  <a:pt x="525" y="1524"/>
                </a:cubicBezTo>
                <a:cubicBezTo>
                  <a:pt x="515" y="1492"/>
                  <a:pt x="507" y="1459"/>
                  <a:pt x="502" y="1426"/>
                </a:cubicBezTo>
                <a:cubicBezTo>
                  <a:pt x="496" y="1385"/>
                  <a:pt x="493" y="1344"/>
                  <a:pt x="493" y="1302"/>
                </a:cubicBezTo>
                <a:cubicBezTo>
                  <a:pt x="493" y="1085"/>
                  <a:pt x="577" y="882"/>
                  <a:pt x="730" y="729"/>
                </a:cubicBezTo>
                <a:cubicBezTo>
                  <a:pt x="882" y="577"/>
                  <a:pt x="1086" y="492"/>
                  <a:pt x="1302" y="492"/>
                </a:cubicBezTo>
                <a:cubicBezTo>
                  <a:pt x="1344" y="492"/>
                  <a:pt x="1385" y="496"/>
                  <a:pt x="1426" y="502"/>
                </a:cubicBezTo>
                <a:cubicBezTo>
                  <a:pt x="1455" y="506"/>
                  <a:pt x="1484" y="512"/>
                  <a:pt x="1512" y="520"/>
                </a:cubicBezTo>
                <a:cubicBezTo>
                  <a:pt x="1532" y="525"/>
                  <a:pt x="1543" y="545"/>
                  <a:pt x="1538" y="564"/>
                </a:cubicBezTo>
                <a:cubicBezTo>
                  <a:pt x="1533" y="583"/>
                  <a:pt x="1513" y="595"/>
                  <a:pt x="1494" y="590"/>
                </a:cubicBezTo>
                <a:close/>
                <a:moveTo>
                  <a:pt x="1378" y="817"/>
                </a:moveTo>
                <a:cubicBezTo>
                  <a:pt x="1353" y="813"/>
                  <a:pt x="1328" y="811"/>
                  <a:pt x="1302" y="811"/>
                </a:cubicBezTo>
                <a:cubicBezTo>
                  <a:pt x="1171" y="811"/>
                  <a:pt x="1048" y="862"/>
                  <a:pt x="955" y="955"/>
                </a:cubicBezTo>
                <a:cubicBezTo>
                  <a:pt x="862" y="1047"/>
                  <a:pt x="811" y="1171"/>
                  <a:pt x="811" y="1302"/>
                </a:cubicBezTo>
                <a:cubicBezTo>
                  <a:pt x="811" y="1327"/>
                  <a:pt x="813" y="1353"/>
                  <a:pt x="817" y="1377"/>
                </a:cubicBezTo>
                <a:cubicBezTo>
                  <a:pt x="819" y="1393"/>
                  <a:pt x="823" y="1409"/>
                  <a:pt x="827" y="1424"/>
                </a:cubicBezTo>
                <a:cubicBezTo>
                  <a:pt x="833" y="1444"/>
                  <a:pt x="821" y="1464"/>
                  <a:pt x="802" y="1469"/>
                </a:cubicBezTo>
                <a:cubicBezTo>
                  <a:pt x="799" y="1470"/>
                  <a:pt x="796" y="1470"/>
                  <a:pt x="792" y="1470"/>
                </a:cubicBezTo>
                <a:cubicBezTo>
                  <a:pt x="777" y="1470"/>
                  <a:pt x="762" y="1460"/>
                  <a:pt x="758" y="1444"/>
                </a:cubicBezTo>
                <a:cubicBezTo>
                  <a:pt x="752" y="1426"/>
                  <a:pt x="748" y="1407"/>
                  <a:pt x="745" y="1388"/>
                </a:cubicBezTo>
                <a:cubicBezTo>
                  <a:pt x="741" y="1360"/>
                  <a:pt x="739" y="1331"/>
                  <a:pt x="739" y="1302"/>
                </a:cubicBezTo>
                <a:cubicBezTo>
                  <a:pt x="739" y="1151"/>
                  <a:pt x="797" y="1010"/>
                  <a:pt x="904" y="903"/>
                </a:cubicBezTo>
                <a:cubicBezTo>
                  <a:pt x="1010" y="797"/>
                  <a:pt x="1152" y="738"/>
                  <a:pt x="1302" y="738"/>
                </a:cubicBezTo>
                <a:cubicBezTo>
                  <a:pt x="1331" y="738"/>
                  <a:pt x="1360" y="741"/>
                  <a:pt x="1389" y="745"/>
                </a:cubicBezTo>
                <a:cubicBezTo>
                  <a:pt x="1408" y="748"/>
                  <a:pt x="1422" y="767"/>
                  <a:pt x="1419" y="786"/>
                </a:cubicBezTo>
                <a:cubicBezTo>
                  <a:pt x="1416" y="806"/>
                  <a:pt x="1398" y="820"/>
                  <a:pt x="1378" y="817"/>
                </a:cubicBezTo>
                <a:close/>
                <a:moveTo>
                  <a:pt x="1302" y="985"/>
                </a:moveTo>
                <a:cubicBezTo>
                  <a:pt x="1322" y="985"/>
                  <a:pt x="1339" y="1001"/>
                  <a:pt x="1339" y="1021"/>
                </a:cubicBezTo>
                <a:cubicBezTo>
                  <a:pt x="1339" y="1041"/>
                  <a:pt x="1322" y="1057"/>
                  <a:pt x="1302" y="1057"/>
                </a:cubicBezTo>
                <a:cubicBezTo>
                  <a:pt x="1237" y="1057"/>
                  <a:pt x="1175" y="1083"/>
                  <a:pt x="1129" y="1129"/>
                </a:cubicBezTo>
                <a:cubicBezTo>
                  <a:pt x="1083" y="1175"/>
                  <a:pt x="1057" y="1237"/>
                  <a:pt x="1057" y="1302"/>
                </a:cubicBezTo>
                <a:cubicBezTo>
                  <a:pt x="1057" y="1322"/>
                  <a:pt x="1041" y="1338"/>
                  <a:pt x="1021" y="1338"/>
                </a:cubicBezTo>
                <a:cubicBezTo>
                  <a:pt x="1001" y="1338"/>
                  <a:pt x="985" y="1322"/>
                  <a:pt x="985" y="1302"/>
                </a:cubicBezTo>
                <a:cubicBezTo>
                  <a:pt x="985" y="1217"/>
                  <a:pt x="1018" y="1137"/>
                  <a:pt x="1078" y="1078"/>
                </a:cubicBezTo>
                <a:cubicBezTo>
                  <a:pt x="1138" y="1018"/>
                  <a:pt x="1218" y="985"/>
                  <a:pt x="1302" y="98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cxnSp>
        <p:nvCxnSpPr>
          <p:cNvPr id="807" name="Google Shape;807;p38"/>
          <p:cNvCxnSpPr>
            <a:stCxn id="790" idx="6"/>
          </p:cNvCxnSpPr>
          <p:nvPr/>
        </p:nvCxnSpPr>
        <p:spPr>
          <a:xfrm rot="10800000" flipH="1">
            <a:off x="14338237" y="4079774"/>
            <a:ext cx="1519200" cy="7800"/>
          </a:xfrm>
          <a:prstGeom prst="straightConnector1">
            <a:avLst/>
          </a:prstGeom>
          <a:noFill/>
          <a:ln w="19050" cap="flat" cmpd="sng">
            <a:solidFill>
              <a:schemeClr val="accent1"/>
            </a:solidFill>
            <a:prstDash val="solid"/>
            <a:miter lim="800000"/>
            <a:headEnd type="none" w="sm" len="sm"/>
            <a:tailEnd type="none" w="sm" len="sm"/>
          </a:ln>
        </p:spPr>
      </p:cxnSp>
      <p:cxnSp>
        <p:nvCxnSpPr>
          <p:cNvPr id="808" name="Google Shape;808;p38"/>
          <p:cNvCxnSpPr>
            <a:endCxn id="797" idx="2"/>
          </p:cNvCxnSpPr>
          <p:nvPr/>
        </p:nvCxnSpPr>
        <p:spPr>
          <a:xfrm>
            <a:off x="8526500" y="4087574"/>
            <a:ext cx="1519200" cy="0"/>
          </a:xfrm>
          <a:prstGeom prst="straightConnector1">
            <a:avLst/>
          </a:prstGeom>
          <a:noFill/>
          <a:ln w="19050" cap="flat" cmpd="sng">
            <a:solidFill>
              <a:schemeClr val="accent4"/>
            </a:solidFill>
            <a:prstDash val="solid"/>
            <a:miter lim="800000"/>
            <a:headEnd type="none" w="sm" len="sm"/>
            <a:tailEnd type="none" w="sm" len="sm"/>
          </a:ln>
        </p:spPr>
      </p:cxnSp>
      <p:cxnSp>
        <p:nvCxnSpPr>
          <p:cNvPr id="809" name="Google Shape;809;p38"/>
          <p:cNvCxnSpPr>
            <a:endCxn id="796" idx="2"/>
          </p:cNvCxnSpPr>
          <p:nvPr/>
        </p:nvCxnSpPr>
        <p:spPr>
          <a:xfrm rot="10800000" flipH="1">
            <a:off x="6666984" y="5951299"/>
            <a:ext cx="1513800" cy="3900"/>
          </a:xfrm>
          <a:prstGeom prst="straightConnector1">
            <a:avLst/>
          </a:prstGeom>
          <a:noFill/>
          <a:ln w="19050" cap="flat" cmpd="sng">
            <a:solidFill>
              <a:schemeClr val="accent3"/>
            </a:solidFill>
            <a:prstDash val="solid"/>
            <a:miter lim="800000"/>
            <a:headEnd type="none" w="sm" len="sm"/>
            <a:tailEnd type="none" w="sm" len="sm"/>
          </a:ln>
        </p:spPr>
      </p:cxnSp>
      <p:cxnSp>
        <p:nvCxnSpPr>
          <p:cNvPr id="810" name="Google Shape;810;p38"/>
          <p:cNvCxnSpPr>
            <a:stCxn id="795" idx="6"/>
          </p:cNvCxnSpPr>
          <p:nvPr/>
        </p:nvCxnSpPr>
        <p:spPr>
          <a:xfrm rot="10800000" flipH="1">
            <a:off x="16203153" y="5947399"/>
            <a:ext cx="1519200" cy="3900"/>
          </a:xfrm>
          <a:prstGeom prst="straightConnector1">
            <a:avLst/>
          </a:prstGeom>
          <a:noFill/>
          <a:ln w="19050" cap="flat" cmpd="sng">
            <a:solidFill>
              <a:schemeClr val="accent2"/>
            </a:solidFill>
            <a:prstDash val="solid"/>
            <a:miter lim="800000"/>
            <a:headEnd type="none" w="sm" len="sm"/>
            <a:tailEnd type="none" w="sm" len="sm"/>
          </a:ln>
        </p:spPr>
      </p:cxnSp>
      <p:cxnSp>
        <p:nvCxnSpPr>
          <p:cNvPr id="811" name="Google Shape;811;p38"/>
          <p:cNvCxnSpPr>
            <a:endCxn id="794" idx="2"/>
          </p:cNvCxnSpPr>
          <p:nvPr/>
        </p:nvCxnSpPr>
        <p:spPr>
          <a:xfrm rot="10800000" flipH="1">
            <a:off x="6666818" y="8596867"/>
            <a:ext cx="1509600" cy="3900"/>
          </a:xfrm>
          <a:prstGeom prst="straightConnector1">
            <a:avLst/>
          </a:prstGeom>
          <a:noFill/>
          <a:ln w="19050" cap="flat" cmpd="sng">
            <a:solidFill>
              <a:schemeClr val="accent2"/>
            </a:solidFill>
            <a:prstDash val="solid"/>
            <a:miter lim="800000"/>
            <a:headEnd type="none" w="sm" len="sm"/>
            <a:tailEnd type="none" w="sm" len="sm"/>
          </a:ln>
        </p:spPr>
      </p:cxnSp>
      <p:cxnSp>
        <p:nvCxnSpPr>
          <p:cNvPr id="812" name="Google Shape;812;p38"/>
          <p:cNvCxnSpPr>
            <a:stCxn id="793" idx="6"/>
          </p:cNvCxnSpPr>
          <p:nvPr/>
        </p:nvCxnSpPr>
        <p:spPr>
          <a:xfrm rot="10800000" flipH="1">
            <a:off x="16207519" y="8592967"/>
            <a:ext cx="1514700" cy="3900"/>
          </a:xfrm>
          <a:prstGeom prst="straightConnector1">
            <a:avLst/>
          </a:prstGeom>
          <a:noFill/>
          <a:ln w="19050" cap="flat" cmpd="sng">
            <a:solidFill>
              <a:schemeClr val="accent3"/>
            </a:solidFill>
            <a:prstDash val="solid"/>
            <a:miter lim="800000"/>
            <a:headEnd type="none" w="sm" len="sm"/>
            <a:tailEnd type="none" w="sm" len="sm"/>
          </a:ln>
        </p:spPr>
      </p:cxnSp>
      <p:cxnSp>
        <p:nvCxnSpPr>
          <p:cNvPr id="813" name="Google Shape;813;p38"/>
          <p:cNvCxnSpPr>
            <a:stCxn id="791" idx="6"/>
          </p:cNvCxnSpPr>
          <p:nvPr/>
        </p:nvCxnSpPr>
        <p:spPr>
          <a:xfrm rot="10800000" flipH="1">
            <a:off x="14349348" y="10449549"/>
            <a:ext cx="1508100" cy="3900"/>
          </a:xfrm>
          <a:prstGeom prst="straightConnector1">
            <a:avLst/>
          </a:prstGeom>
          <a:noFill/>
          <a:ln w="19050" cap="flat" cmpd="sng">
            <a:solidFill>
              <a:schemeClr val="accent4"/>
            </a:solidFill>
            <a:prstDash val="solid"/>
            <a:miter lim="800000"/>
            <a:headEnd type="none" w="sm" len="sm"/>
            <a:tailEnd type="none" w="sm" len="sm"/>
          </a:ln>
        </p:spPr>
      </p:cxnSp>
      <p:cxnSp>
        <p:nvCxnSpPr>
          <p:cNvPr id="814" name="Google Shape;814;p38"/>
          <p:cNvCxnSpPr>
            <a:endCxn id="792" idx="2"/>
          </p:cNvCxnSpPr>
          <p:nvPr/>
        </p:nvCxnSpPr>
        <p:spPr>
          <a:xfrm rot="10800000" flipH="1">
            <a:off x="8526500" y="10453449"/>
            <a:ext cx="1519200" cy="3900"/>
          </a:xfrm>
          <a:prstGeom prst="straightConnector1">
            <a:avLst/>
          </a:prstGeom>
          <a:noFill/>
          <a:ln w="19050" cap="flat" cmpd="sng">
            <a:solidFill>
              <a:schemeClr val="accent1"/>
            </a:solidFill>
            <a:prstDash val="solid"/>
            <a:miter lim="800000"/>
            <a:headEnd type="none" w="sm" len="sm"/>
            <a:tailEnd type="none" w="sm" len="sm"/>
          </a:ln>
        </p:spPr>
      </p:cxnSp>
      <p:sp>
        <p:nvSpPr>
          <p:cNvPr id="815" name="Google Shape;815;p38"/>
          <p:cNvSpPr txBox="1"/>
          <p:nvPr/>
        </p:nvSpPr>
        <p:spPr>
          <a:xfrm>
            <a:off x="18068133" y="5666262"/>
            <a:ext cx="4639500" cy="554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rPr>
              <a:t>Estrategia de re-branding</a:t>
            </a:r>
            <a:endParaRPr sz="3600" b="0" i="0" u="none" strike="noStrike" cap="none">
              <a:solidFill>
                <a:schemeClr val="dk2"/>
              </a:solidFill>
              <a:latin typeface="Arial"/>
              <a:ea typeface="Arial"/>
              <a:cs typeface="Arial"/>
              <a:sym typeface="Arial"/>
            </a:endParaRPr>
          </a:p>
        </p:txBody>
      </p:sp>
      <p:sp>
        <p:nvSpPr>
          <p:cNvPr id="816" name="Google Shape;816;p38"/>
          <p:cNvSpPr txBox="1"/>
          <p:nvPr/>
        </p:nvSpPr>
        <p:spPr>
          <a:xfrm>
            <a:off x="16108705" y="3820130"/>
            <a:ext cx="4639500" cy="554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rPr>
              <a:t>Estrategia de contenidos</a:t>
            </a:r>
            <a:endParaRPr sz="3600" b="0" i="0" u="none" strike="noStrike" cap="none">
              <a:solidFill>
                <a:schemeClr val="dk2"/>
              </a:solidFill>
              <a:latin typeface="Arial"/>
              <a:ea typeface="Arial"/>
              <a:cs typeface="Arial"/>
              <a:sym typeface="Arial"/>
            </a:endParaRPr>
          </a:p>
        </p:txBody>
      </p:sp>
      <p:sp>
        <p:nvSpPr>
          <p:cNvPr id="817" name="Google Shape;817;p38"/>
          <p:cNvSpPr txBox="1"/>
          <p:nvPr/>
        </p:nvSpPr>
        <p:spPr>
          <a:xfrm>
            <a:off x="16108705" y="10172634"/>
            <a:ext cx="4639500" cy="554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a:solidFill>
                  <a:schemeClr val="dk2"/>
                </a:solidFill>
              </a:rPr>
              <a:t>Estrategia web</a:t>
            </a:r>
            <a:endParaRPr sz="3600" b="0" i="0" u="none" strike="noStrike" cap="none">
              <a:solidFill>
                <a:schemeClr val="dk2"/>
              </a:solidFill>
              <a:latin typeface="Arial"/>
              <a:ea typeface="Arial"/>
              <a:cs typeface="Arial"/>
              <a:sym typeface="Arial"/>
            </a:endParaRPr>
          </a:p>
        </p:txBody>
      </p:sp>
      <p:sp>
        <p:nvSpPr>
          <p:cNvPr id="818" name="Google Shape;818;p38"/>
          <p:cNvSpPr txBox="1"/>
          <p:nvPr/>
        </p:nvSpPr>
        <p:spPr>
          <a:xfrm>
            <a:off x="18068133" y="8316052"/>
            <a:ext cx="4639500" cy="554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dk2"/>
                </a:solidFill>
                <a:latin typeface="Arial"/>
                <a:ea typeface="Arial"/>
                <a:cs typeface="Arial"/>
                <a:sym typeface="Arial"/>
              </a:rPr>
              <a:t>Web Design</a:t>
            </a:r>
            <a:endParaRPr sz="3600" b="0" i="0" u="none" strike="noStrike" cap="none">
              <a:solidFill>
                <a:schemeClr val="dk2"/>
              </a:solidFill>
              <a:latin typeface="Arial"/>
              <a:ea typeface="Arial"/>
              <a:cs typeface="Arial"/>
              <a:sym typeface="Arial"/>
            </a:endParaRPr>
          </a:p>
        </p:txBody>
      </p:sp>
      <p:sp>
        <p:nvSpPr>
          <p:cNvPr id="819" name="Google Shape;819;p38"/>
          <p:cNvSpPr txBox="1"/>
          <p:nvPr/>
        </p:nvSpPr>
        <p:spPr>
          <a:xfrm>
            <a:off x="1679264" y="5666262"/>
            <a:ext cx="4639500" cy="5541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3600"/>
              <a:buFont typeface="Arial"/>
              <a:buNone/>
            </a:pPr>
            <a:r>
              <a:rPr lang="en-US" sz="3600">
                <a:solidFill>
                  <a:schemeClr val="dk2"/>
                </a:solidFill>
              </a:rPr>
              <a:t>Estrategia SEO</a:t>
            </a:r>
            <a:endParaRPr sz="3600" b="0" i="0" u="none" strike="noStrike" cap="none">
              <a:solidFill>
                <a:schemeClr val="dk2"/>
              </a:solidFill>
              <a:latin typeface="Arial"/>
              <a:ea typeface="Arial"/>
              <a:cs typeface="Arial"/>
              <a:sym typeface="Arial"/>
            </a:endParaRPr>
          </a:p>
        </p:txBody>
      </p:sp>
      <p:sp>
        <p:nvSpPr>
          <p:cNvPr id="820" name="Google Shape;820;p38"/>
          <p:cNvSpPr txBox="1"/>
          <p:nvPr/>
        </p:nvSpPr>
        <p:spPr>
          <a:xfrm>
            <a:off x="1679264" y="8316052"/>
            <a:ext cx="4639500" cy="5541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3600"/>
              <a:buFont typeface="Arial"/>
              <a:buNone/>
            </a:pPr>
            <a:r>
              <a:rPr lang="en-US" sz="3600">
                <a:solidFill>
                  <a:schemeClr val="dk2"/>
                </a:solidFill>
              </a:rPr>
              <a:t>Estrategia de publicidad online</a:t>
            </a:r>
            <a:endParaRPr sz="3600" b="0" i="0" u="none" strike="noStrike" cap="none">
              <a:solidFill>
                <a:schemeClr val="dk2"/>
              </a:solidFill>
              <a:latin typeface="Arial"/>
              <a:ea typeface="Arial"/>
              <a:cs typeface="Arial"/>
              <a:sym typeface="Arial"/>
            </a:endParaRPr>
          </a:p>
        </p:txBody>
      </p:sp>
      <p:sp>
        <p:nvSpPr>
          <p:cNvPr id="821" name="Google Shape;821;p38"/>
          <p:cNvSpPr txBox="1"/>
          <p:nvPr/>
        </p:nvSpPr>
        <p:spPr>
          <a:xfrm>
            <a:off x="3544180" y="3820130"/>
            <a:ext cx="4639500" cy="5541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3600"/>
              <a:buFont typeface="Arial"/>
              <a:buNone/>
            </a:pPr>
            <a:r>
              <a:rPr lang="en-US" sz="3600">
                <a:solidFill>
                  <a:schemeClr val="dk2"/>
                </a:solidFill>
              </a:rPr>
              <a:t>Estrategia de promociones y lanzamientos</a:t>
            </a:r>
            <a:endParaRPr sz="3600" b="0" i="0" u="none" strike="noStrike" cap="none">
              <a:solidFill>
                <a:schemeClr val="dk2"/>
              </a:solidFill>
              <a:latin typeface="Arial"/>
              <a:ea typeface="Arial"/>
              <a:cs typeface="Arial"/>
              <a:sym typeface="Arial"/>
            </a:endParaRPr>
          </a:p>
        </p:txBody>
      </p:sp>
      <p:sp>
        <p:nvSpPr>
          <p:cNvPr id="822" name="Google Shape;822;p38"/>
          <p:cNvSpPr txBox="1"/>
          <p:nvPr/>
        </p:nvSpPr>
        <p:spPr>
          <a:xfrm>
            <a:off x="3544180" y="10172634"/>
            <a:ext cx="4639500" cy="5541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3600"/>
              <a:buFont typeface="Arial"/>
              <a:buNone/>
            </a:pPr>
            <a:r>
              <a:rPr lang="en-US" sz="3600">
                <a:solidFill>
                  <a:schemeClr val="dk2"/>
                </a:solidFill>
              </a:rPr>
              <a:t>Estrategia de </a:t>
            </a:r>
            <a:endParaRPr sz="3600">
              <a:solidFill>
                <a:schemeClr val="dk2"/>
              </a:solidFill>
            </a:endParaRPr>
          </a:p>
          <a:p>
            <a:pPr marL="0" marR="0" lvl="0" indent="0" algn="r" rtl="0">
              <a:lnSpc>
                <a:spcPct val="100000"/>
              </a:lnSpc>
              <a:spcBef>
                <a:spcPts val="0"/>
              </a:spcBef>
              <a:spcAft>
                <a:spcPts val="0"/>
              </a:spcAft>
              <a:buClr>
                <a:srgbClr val="000000"/>
              </a:buClr>
              <a:buSzPts val="3600"/>
              <a:buFont typeface="Arial"/>
              <a:buNone/>
            </a:pPr>
            <a:r>
              <a:rPr lang="en-US" sz="3600">
                <a:solidFill>
                  <a:schemeClr val="dk2"/>
                </a:solidFill>
              </a:rPr>
              <a:t>Att. al cliente</a:t>
            </a:r>
            <a:endParaRPr sz="3600" b="0" i="0" u="none" strike="noStrike" cap="non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9"/>
          <p:cNvSpPr txBox="1">
            <a:spLocks noGrp="1"/>
          </p:cNvSpPr>
          <p:nvPr>
            <p:ph type="title"/>
          </p:nvPr>
        </p:nvSpPr>
        <p:spPr>
          <a:xfrm>
            <a:off x="1676400" y="663803"/>
            <a:ext cx="21031200" cy="1163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Arial"/>
              <a:buNone/>
            </a:pPr>
            <a:r>
              <a:rPr lang="en-US"/>
              <a:t>Estrategia</a:t>
            </a:r>
            <a:r>
              <a:rPr lang="en-US" sz="7400" b="0" i="0" u="none" strike="noStrike" cap="none">
                <a:solidFill>
                  <a:schemeClr val="dk2"/>
                </a:solidFill>
                <a:latin typeface="Arial"/>
                <a:ea typeface="Arial"/>
                <a:cs typeface="Arial"/>
                <a:sym typeface="Arial"/>
              </a:rPr>
              <a:t> </a:t>
            </a:r>
            <a:r>
              <a:rPr lang="en-US">
                <a:solidFill>
                  <a:schemeClr val="accent2"/>
                </a:solidFill>
              </a:rPr>
              <a:t>Inbound Marketing</a:t>
            </a:r>
            <a:endParaRPr sz="7400" b="0" i="0" u="none" strike="noStrike" cap="none">
              <a:solidFill>
                <a:schemeClr val="accent2"/>
              </a:solidFill>
              <a:latin typeface="Arial"/>
              <a:ea typeface="Arial"/>
              <a:cs typeface="Arial"/>
              <a:sym typeface="Arial"/>
            </a:endParaRPr>
          </a:p>
        </p:txBody>
      </p:sp>
      <p:sp>
        <p:nvSpPr>
          <p:cNvPr id="828" name="Google Shape;828;p39"/>
          <p:cNvSpPr txBox="1">
            <a:spLocks noGrp="1"/>
          </p:cNvSpPr>
          <p:nvPr>
            <p:ph type="body" idx="1"/>
          </p:nvPr>
        </p:nvSpPr>
        <p:spPr>
          <a:xfrm>
            <a:off x="1676400" y="1855512"/>
            <a:ext cx="21031200" cy="444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Arial"/>
                <a:ea typeface="Arial"/>
                <a:cs typeface="Arial"/>
                <a:sym typeface="Arial"/>
              </a:rPr>
              <a:t>Your subtitle will be here</a:t>
            </a:r>
            <a:endParaRPr/>
          </a:p>
        </p:txBody>
      </p:sp>
      <p:sp>
        <p:nvSpPr>
          <p:cNvPr id="829" name="Google Shape;829;p39"/>
          <p:cNvSpPr/>
          <p:nvPr/>
        </p:nvSpPr>
        <p:spPr>
          <a:xfrm>
            <a:off x="3183685" y="8818668"/>
            <a:ext cx="12119401" cy="1934521"/>
          </a:xfrm>
          <a:custGeom>
            <a:avLst/>
            <a:gdLst/>
            <a:ahLst/>
            <a:cxnLst/>
            <a:rect l="l" t="t" r="r" b="b"/>
            <a:pathLst>
              <a:path w="7192" h="1148" extrusionOk="0">
                <a:moveTo>
                  <a:pt x="7192" y="574"/>
                </a:moveTo>
                <a:lnTo>
                  <a:pt x="6723" y="0"/>
                </a:lnTo>
                <a:lnTo>
                  <a:pt x="6723" y="155"/>
                </a:lnTo>
                <a:lnTo>
                  <a:pt x="0" y="155"/>
                </a:lnTo>
                <a:lnTo>
                  <a:pt x="0" y="993"/>
                </a:lnTo>
                <a:lnTo>
                  <a:pt x="6723" y="993"/>
                </a:lnTo>
                <a:lnTo>
                  <a:pt x="6723" y="1148"/>
                </a:lnTo>
                <a:lnTo>
                  <a:pt x="7192" y="57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30" name="Google Shape;830;p39"/>
          <p:cNvSpPr/>
          <p:nvPr/>
        </p:nvSpPr>
        <p:spPr>
          <a:xfrm>
            <a:off x="3183685" y="7416645"/>
            <a:ext cx="10589310" cy="1936206"/>
          </a:xfrm>
          <a:custGeom>
            <a:avLst/>
            <a:gdLst/>
            <a:ahLst/>
            <a:cxnLst/>
            <a:rect l="l" t="t" r="r" b="b"/>
            <a:pathLst>
              <a:path w="6284" h="1149" extrusionOk="0">
                <a:moveTo>
                  <a:pt x="6284" y="576"/>
                </a:moveTo>
                <a:lnTo>
                  <a:pt x="5814" y="0"/>
                </a:lnTo>
                <a:lnTo>
                  <a:pt x="5814" y="155"/>
                </a:lnTo>
                <a:lnTo>
                  <a:pt x="0" y="155"/>
                </a:lnTo>
                <a:lnTo>
                  <a:pt x="0" y="995"/>
                </a:lnTo>
                <a:lnTo>
                  <a:pt x="5814" y="995"/>
                </a:lnTo>
                <a:lnTo>
                  <a:pt x="5814" y="1149"/>
                </a:lnTo>
                <a:lnTo>
                  <a:pt x="6284" y="57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31" name="Google Shape;831;p39"/>
          <p:cNvSpPr/>
          <p:nvPr/>
        </p:nvSpPr>
        <p:spPr>
          <a:xfrm>
            <a:off x="3183685" y="6017993"/>
            <a:ext cx="9057533" cy="1936206"/>
          </a:xfrm>
          <a:custGeom>
            <a:avLst/>
            <a:gdLst/>
            <a:ahLst/>
            <a:cxnLst/>
            <a:rect l="l" t="t" r="r" b="b"/>
            <a:pathLst>
              <a:path w="5375" h="1149" extrusionOk="0">
                <a:moveTo>
                  <a:pt x="5375" y="574"/>
                </a:moveTo>
                <a:lnTo>
                  <a:pt x="4906" y="0"/>
                </a:lnTo>
                <a:lnTo>
                  <a:pt x="4906" y="155"/>
                </a:lnTo>
                <a:lnTo>
                  <a:pt x="0" y="155"/>
                </a:lnTo>
                <a:lnTo>
                  <a:pt x="0" y="993"/>
                </a:lnTo>
                <a:lnTo>
                  <a:pt x="4906" y="993"/>
                </a:lnTo>
                <a:lnTo>
                  <a:pt x="4906" y="1149"/>
                </a:lnTo>
                <a:lnTo>
                  <a:pt x="5375" y="57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32" name="Google Shape;832;p39"/>
          <p:cNvSpPr/>
          <p:nvPr/>
        </p:nvSpPr>
        <p:spPr>
          <a:xfrm>
            <a:off x="3183685" y="4615970"/>
            <a:ext cx="7527442" cy="1936206"/>
          </a:xfrm>
          <a:custGeom>
            <a:avLst/>
            <a:gdLst/>
            <a:ahLst/>
            <a:cxnLst/>
            <a:rect l="l" t="t" r="r" b="b"/>
            <a:pathLst>
              <a:path w="4467" h="1149" extrusionOk="0">
                <a:moveTo>
                  <a:pt x="4467" y="576"/>
                </a:moveTo>
                <a:lnTo>
                  <a:pt x="3997" y="0"/>
                </a:lnTo>
                <a:lnTo>
                  <a:pt x="3997" y="156"/>
                </a:lnTo>
                <a:lnTo>
                  <a:pt x="0" y="156"/>
                </a:lnTo>
                <a:lnTo>
                  <a:pt x="0" y="995"/>
                </a:lnTo>
                <a:lnTo>
                  <a:pt x="3997" y="995"/>
                </a:lnTo>
                <a:lnTo>
                  <a:pt x="3997" y="1149"/>
                </a:lnTo>
                <a:lnTo>
                  <a:pt x="4467" y="57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33" name="Google Shape;833;p39"/>
          <p:cNvSpPr txBox="1"/>
          <p:nvPr/>
        </p:nvSpPr>
        <p:spPr>
          <a:xfrm>
            <a:off x="5246600" y="6547025"/>
            <a:ext cx="6207900" cy="8814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300"/>
              <a:buFont typeface="Arial"/>
              <a:buNone/>
            </a:pPr>
            <a:r>
              <a:rPr lang="en-US" sz="2300">
                <a:solidFill>
                  <a:schemeClr val="lt1"/>
                </a:solidFill>
              </a:rPr>
              <a:t>Lead Magnet, formularios, Call to Action, publicidad, diseño y copywriting. </a:t>
            </a:r>
            <a:endParaRPr sz="2300" b="0" i="0" u="none" strike="noStrike" cap="none">
              <a:solidFill>
                <a:schemeClr val="lt1"/>
              </a:solidFill>
              <a:latin typeface="Arial"/>
              <a:ea typeface="Arial"/>
              <a:cs typeface="Arial"/>
              <a:sym typeface="Arial"/>
            </a:endParaRPr>
          </a:p>
        </p:txBody>
      </p:sp>
      <p:sp>
        <p:nvSpPr>
          <p:cNvPr id="834" name="Google Shape;834;p39"/>
          <p:cNvSpPr txBox="1"/>
          <p:nvPr/>
        </p:nvSpPr>
        <p:spPr>
          <a:xfrm>
            <a:off x="5246600" y="5095100"/>
            <a:ext cx="4678500" cy="8814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300"/>
              <a:buFont typeface="Arial"/>
              <a:buNone/>
            </a:pPr>
            <a:r>
              <a:rPr lang="en-US" sz="2300">
                <a:solidFill>
                  <a:schemeClr val="lt1"/>
                </a:solidFill>
              </a:rPr>
              <a:t>Contenidos de calidad, diseño, SEO, publicidad y promociones.</a:t>
            </a:r>
            <a:endParaRPr sz="2300" b="0" i="0" u="none" strike="noStrike" cap="none">
              <a:solidFill>
                <a:schemeClr val="lt1"/>
              </a:solidFill>
              <a:latin typeface="Arial"/>
              <a:ea typeface="Arial"/>
              <a:cs typeface="Arial"/>
              <a:sym typeface="Arial"/>
            </a:endParaRPr>
          </a:p>
        </p:txBody>
      </p:sp>
      <p:sp>
        <p:nvSpPr>
          <p:cNvPr id="835" name="Google Shape;835;p39"/>
          <p:cNvSpPr txBox="1"/>
          <p:nvPr/>
        </p:nvSpPr>
        <p:spPr>
          <a:xfrm>
            <a:off x="5246600" y="7917325"/>
            <a:ext cx="7753500" cy="8814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300"/>
              <a:buFont typeface="Arial"/>
              <a:buNone/>
            </a:pPr>
            <a:r>
              <a:rPr lang="en-US" sz="2300">
                <a:solidFill>
                  <a:schemeClr val="lt1"/>
                </a:solidFill>
              </a:rPr>
              <a:t>Email, publicidad de retargeting, página de ventas, vídeo, testimonios...</a:t>
            </a:r>
            <a:endParaRPr sz="2300" b="0" i="0" u="none" strike="noStrike" cap="none">
              <a:solidFill>
                <a:schemeClr val="lt1"/>
              </a:solidFill>
              <a:latin typeface="Arial"/>
              <a:ea typeface="Arial"/>
              <a:cs typeface="Arial"/>
              <a:sym typeface="Arial"/>
            </a:endParaRPr>
          </a:p>
        </p:txBody>
      </p:sp>
      <p:sp>
        <p:nvSpPr>
          <p:cNvPr id="836" name="Google Shape;836;p39"/>
          <p:cNvSpPr txBox="1"/>
          <p:nvPr/>
        </p:nvSpPr>
        <p:spPr>
          <a:xfrm>
            <a:off x="5246600" y="9340975"/>
            <a:ext cx="9266700" cy="8814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300"/>
              <a:buFont typeface="Arial"/>
              <a:buNone/>
            </a:pPr>
            <a:r>
              <a:rPr lang="en-US" sz="2300">
                <a:solidFill>
                  <a:schemeClr val="lt1"/>
                </a:solidFill>
              </a:rPr>
              <a:t>Cross selling, att. al cliente, fidelización, servicio post venta...</a:t>
            </a:r>
            <a:endParaRPr sz="2300" b="0" i="0" u="none" strike="noStrike" cap="none">
              <a:solidFill>
                <a:schemeClr val="lt1"/>
              </a:solidFill>
              <a:latin typeface="Arial"/>
              <a:ea typeface="Arial"/>
              <a:cs typeface="Arial"/>
              <a:sym typeface="Arial"/>
            </a:endParaRPr>
          </a:p>
        </p:txBody>
      </p:sp>
      <p:sp>
        <p:nvSpPr>
          <p:cNvPr id="837" name="Google Shape;837;p39"/>
          <p:cNvSpPr txBox="1"/>
          <p:nvPr/>
        </p:nvSpPr>
        <p:spPr>
          <a:xfrm>
            <a:off x="11065453" y="4943236"/>
            <a:ext cx="51477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Atraer </a:t>
            </a:r>
            <a:endParaRPr sz="4200" b="0" i="0" u="none" strike="noStrike" cap="none">
              <a:solidFill>
                <a:schemeClr val="dk2"/>
              </a:solidFill>
              <a:latin typeface="Arial"/>
              <a:ea typeface="Arial"/>
              <a:cs typeface="Arial"/>
              <a:sym typeface="Arial"/>
            </a:endParaRPr>
          </a:p>
        </p:txBody>
      </p:sp>
      <p:sp>
        <p:nvSpPr>
          <p:cNvPr id="838" name="Google Shape;838;p39"/>
          <p:cNvSpPr txBox="1"/>
          <p:nvPr/>
        </p:nvSpPr>
        <p:spPr>
          <a:xfrm>
            <a:off x="12558026" y="6475936"/>
            <a:ext cx="51477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Convertir</a:t>
            </a:r>
            <a:endParaRPr sz="4200" b="0" i="0" u="none" strike="noStrike" cap="none">
              <a:solidFill>
                <a:schemeClr val="dk2"/>
              </a:solidFill>
              <a:latin typeface="Arial"/>
              <a:ea typeface="Arial"/>
              <a:cs typeface="Arial"/>
              <a:sym typeface="Arial"/>
            </a:endParaRPr>
          </a:p>
        </p:txBody>
      </p:sp>
      <p:sp>
        <p:nvSpPr>
          <p:cNvPr id="839" name="Google Shape;839;p39"/>
          <p:cNvSpPr txBox="1"/>
          <p:nvPr/>
        </p:nvSpPr>
        <p:spPr>
          <a:xfrm>
            <a:off x="14088119" y="7828565"/>
            <a:ext cx="51477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Cerrar</a:t>
            </a:r>
            <a:endParaRPr sz="4200" b="0" i="0" u="none" strike="noStrike" cap="none">
              <a:solidFill>
                <a:schemeClr val="dk2"/>
              </a:solidFill>
              <a:latin typeface="Arial"/>
              <a:ea typeface="Arial"/>
              <a:cs typeface="Arial"/>
              <a:sym typeface="Arial"/>
            </a:endParaRPr>
          </a:p>
        </p:txBody>
      </p:sp>
      <p:sp>
        <p:nvSpPr>
          <p:cNvPr id="840" name="Google Shape;840;p39"/>
          <p:cNvSpPr txBox="1"/>
          <p:nvPr/>
        </p:nvSpPr>
        <p:spPr>
          <a:xfrm>
            <a:off x="15692513" y="9238337"/>
            <a:ext cx="51477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Enamorar</a:t>
            </a:r>
            <a:endParaRPr sz="4200" b="0" i="0" u="none" strike="noStrike" cap="none">
              <a:solidFill>
                <a:schemeClr val="dk2"/>
              </a:solidFill>
              <a:latin typeface="Arial"/>
              <a:ea typeface="Arial"/>
              <a:cs typeface="Arial"/>
              <a:sym typeface="Arial"/>
            </a:endParaRPr>
          </a:p>
        </p:txBody>
      </p:sp>
      <p:sp>
        <p:nvSpPr>
          <p:cNvPr id="841" name="Google Shape;841;p39"/>
          <p:cNvSpPr/>
          <p:nvPr/>
        </p:nvSpPr>
        <p:spPr>
          <a:xfrm>
            <a:off x="3684718" y="5167936"/>
            <a:ext cx="987431" cy="873478"/>
          </a:xfrm>
          <a:custGeom>
            <a:avLst/>
            <a:gdLst/>
            <a:ahLst/>
            <a:cxnLst/>
            <a:rect l="l" t="t" r="r" b="b"/>
            <a:pathLst>
              <a:path w="2330" h="2061" extrusionOk="0">
                <a:moveTo>
                  <a:pt x="2193" y="0"/>
                </a:moveTo>
                <a:cubicBezTo>
                  <a:pt x="405" y="0"/>
                  <a:pt x="405" y="0"/>
                  <a:pt x="405" y="0"/>
                </a:cubicBezTo>
                <a:cubicBezTo>
                  <a:pt x="330" y="0"/>
                  <a:pt x="268" y="61"/>
                  <a:pt x="268" y="137"/>
                </a:cubicBezTo>
                <a:cubicBezTo>
                  <a:pt x="268" y="740"/>
                  <a:pt x="268" y="740"/>
                  <a:pt x="268" y="740"/>
                </a:cubicBezTo>
                <a:cubicBezTo>
                  <a:pt x="268" y="752"/>
                  <a:pt x="278" y="762"/>
                  <a:pt x="290" y="762"/>
                </a:cubicBezTo>
                <a:cubicBezTo>
                  <a:pt x="301" y="762"/>
                  <a:pt x="311" y="752"/>
                  <a:pt x="311" y="740"/>
                </a:cubicBezTo>
                <a:cubicBezTo>
                  <a:pt x="311" y="137"/>
                  <a:pt x="311" y="137"/>
                  <a:pt x="311" y="137"/>
                </a:cubicBezTo>
                <a:cubicBezTo>
                  <a:pt x="311" y="84"/>
                  <a:pt x="353" y="42"/>
                  <a:pt x="405" y="42"/>
                </a:cubicBezTo>
                <a:cubicBezTo>
                  <a:pt x="2193" y="42"/>
                  <a:pt x="2193" y="42"/>
                  <a:pt x="2193" y="42"/>
                </a:cubicBezTo>
                <a:cubicBezTo>
                  <a:pt x="2245" y="42"/>
                  <a:pt x="2287" y="84"/>
                  <a:pt x="2287" y="137"/>
                </a:cubicBezTo>
                <a:cubicBezTo>
                  <a:pt x="2287" y="1546"/>
                  <a:pt x="2287" y="1546"/>
                  <a:pt x="2287" y="1546"/>
                </a:cubicBezTo>
                <a:cubicBezTo>
                  <a:pt x="2287" y="1598"/>
                  <a:pt x="2245" y="1640"/>
                  <a:pt x="2193" y="1640"/>
                </a:cubicBezTo>
                <a:cubicBezTo>
                  <a:pt x="892" y="1640"/>
                  <a:pt x="892" y="1640"/>
                  <a:pt x="892" y="1640"/>
                </a:cubicBezTo>
                <a:cubicBezTo>
                  <a:pt x="881" y="1640"/>
                  <a:pt x="871" y="1649"/>
                  <a:pt x="871" y="1661"/>
                </a:cubicBezTo>
                <a:cubicBezTo>
                  <a:pt x="871" y="1673"/>
                  <a:pt x="881" y="1682"/>
                  <a:pt x="892" y="1682"/>
                </a:cubicBezTo>
                <a:cubicBezTo>
                  <a:pt x="1139" y="1682"/>
                  <a:pt x="1139" y="1682"/>
                  <a:pt x="1139" y="1682"/>
                </a:cubicBezTo>
                <a:cubicBezTo>
                  <a:pt x="1034" y="1892"/>
                  <a:pt x="1034" y="1892"/>
                  <a:pt x="1034" y="1892"/>
                </a:cubicBezTo>
                <a:cubicBezTo>
                  <a:pt x="984" y="1892"/>
                  <a:pt x="984" y="1892"/>
                  <a:pt x="984" y="1892"/>
                </a:cubicBezTo>
                <a:cubicBezTo>
                  <a:pt x="937" y="1892"/>
                  <a:pt x="899" y="1930"/>
                  <a:pt x="899" y="1977"/>
                </a:cubicBezTo>
                <a:cubicBezTo>
                  <a:pt x="899" y="2023"/>
                  <a:pt x="937" y="2061"/>
                  <a:pt x="984" y="2061"/>
                </a:cubicBezTo>
                <a:cubicBezTo>
                  <a:pt x="1615" y="2061"/>
                  <a:pt x="1615" y="2061"/>
                  <a:pt x="1615" y="2061"/>
                </a:cubicBezTo>
                <a:cubicBezTo>
                  <a:pt x="1661" y="2061"/>
                  <a:pt x="1699" y="2023"/>
                  <a:pt x="1699" y="1977"/>
                </a:cubicBezTo>
                <a:cubicBezTo>
                  <a:pt x="1699" y="1930"/>
                  <a:pt x="1661" y="1892"/>
                  <a:pt x="1615" y="1892"/>
                </a:cubicBezTo>
                <a:cubicBezTo>
                  <a:pt x="1565" y="1892"/>
                  <a:pt x="1565" y="1892"/>
                  <a:pt x="1565" y="1892"/>
                </a:cubicBezTo>
                <a:cubicBezTo>
                  <a:pt x="1460" y="1682"/>
                  <a:pt x="1460" y="1682"/>
                  <a:pt x="1460" y="1682"/>
                </a:cubicBezTo>
                <a:cubicBezTo>
                  <a:pt x="2193" y="1682"/>
                  <a:pt x="2193" y="1682"/>
                  <a:pt x="2193" y="1682"/>
                </a:cubicBezTo>
                <a:cubicBezTo>
                  <a:pt x="2268" y="1682"/>
                  <a:pt x="2330" y="1621"/>
                  <a:pt x="2330" y="1546"/>
                </a:cubicBezTo>
                <a:cubicBezTo>
                  <a:pt x="2330" y="137"/>
                  <a:pt x="2330" y="137"/>
                  <a:pt x="2330" y="137"/>
                </a:cubicBezTo>
                <a:cubicBezTo>
                  <a:pt x="2330" y="61"/>
                  <a:pt x="2268" y="0"/>
                  <a:pt x="2193" y="0"/>
                </a:cubicBezTo>
                <a:close/>
                <a:moveTo>
                  <a:pt x="1656" y="1977"/>
                </a:moveTo>
                <a:cubicBezTo>
                  <a:pt x="1656" y="2000"/>
                  <a:pt x="1638" y="2018"/>
                  <a:pt x="1615" y="2018"/>
                </a:cubicBezTo>
                <a:cubicBezTo>
                  <a:pt x="984" y="2018"/>
                  <a:pt x="984" y="2018"/>
                  <a:pt x="984" y="2018"/>
                </a:cubicBezTo>
                <a:cubicBezTo>
                  <a:pt x="961" y="2018"/>
                  <a:pt x="942" y="2000"/>
                  <a:pt x="942" y="1977"/>
                </a:cubicBezTo>
                <a:cubicBezTo>
                  <a:pt x="942" y="1954"/>
                  <a:pt x="961" y="1935"/>
                  <a:pt x="984" y="1935"/>
                </a:cubicBezTo>
                <a:cubicBezTo>
                  <a:pt x="1615" y="1935"/>
                  <a:pt x="1615" y="1935"/>
                  <a:pt x="1615" y="1935"/>
                </a:cubicBezTo>
                <a:cubicBezTo>
                  <a:pt x="1638" y="1935"/>
                  <a:pt x="1656" y="1954"/>
                  <a:pt x="1656" y="1977"/>
                </a:cubicBezTo>
                <a:close/>
                <a:moveTo>
                  <a:pt x="1517" y="1892"/>
                </a:moveTo>
                <a:cubicBezTo>
                  <a:pt x="1081" y="1892"/>
                  <a:pt x="1081" y="1892"/>
                  <a:pt x="1081" y="1892"/>
                </a:cubicBezTo>
                <a:cubicBezTo>
                  <a:pt x="1186" y="1682"/>
                  <a:pt x="1186" y="1682"/>
                  <a:pt x="1186" y="1682"/>
                </a:cubicBezTo>
                <a:cubicBezTo>
                  <a:pt x="1412" y="1682"/>
                  <a:pt x="1412" y="1682"/>
                  <a:pt x="1412" y="1682"/>
                </a:cubicBezTo>
                <a:lnTo>
                  <a:pt x="1517" y="1892"/>
                </a:lnTo>
                <a:close/>
                <a:moveTo>
                  <a:pt x="2182" y="1430"/>
                </a:moveTo>
                <a:cubicBezTo>
                  <a:pt x="1047" y="1430"/>
                  <a:pt x="1047" y="1430"/>
                  <a:pt x="1047" y="1430"/>
                </a:cubicBezTo>
                <a:cubicBezTo>
                  <a:pt x="1035" y="1430"/>
                  <a:pt x="1026" y="1421"/>
                  <a:pt x="1026" y="1409"/>
                </a:cubicBezTo>
                <a:cubicBezTo>
                  <a:pt x="1026" y="1397"/>
                  <a:pt x="1035" y="1388"/>
                  <a:pt x="1047" y="1388"/>
                </a:cubicBezTo>
                <a:cubicBezTo>
                  <a:pt x="2161" y="1388"/>
                  <a:pt x="2161" y="1388"/>
                  <a:pt x="2161" y="1388"/>
                </a:cubicBezTo>
                <a:cubicBezTo>
                  <a:pt x="2161" y="168"/>
                  <a:pt x="2161" y="168"/>
                  <a:pt x="2161" y="168"/>
                </a:cubicBezTo>
                <a:cubicBezTo>
                  <a:pt x="437" y="168"/>
                  <a:pt x="437" y="168"/>
                  <a:pt x="437" y="168"/>
                </a:cubicBezTo>
                <a:cubicBezTo>
                  <a:pt x="437" y="572"/>
                  <a:pt x="437" y="572"/>
                  <a:pt x="437" y="572"/>
                </a:cubicBezTo>
                <a:cubicBezTo>
                  <a:pt x="437" y="583"/>
                  <a:pt x="428" y="593"/>
                  <a:pt x="416" y="593"/>
                </a:cubicBezTo>
                <a:cubicBezTo>
                  <a:pt x="404" y="593"/>
                  <a:pt x="395" y="583"/>
                  <a:pt x="395" y="572"/>
                </a:cubicBezTo>
                <a:cubicBezTo>
                  <a:pt x="395" y="147"/>
                  <a:pt x="395" y="147"/>
                  <a:pt x="395" y="147"/>
                </a:cubicBezTo>
                <a:cubicBezTo>
                  <a:pt x="395" y="135"/>
                  <a:pt x="404" y="126"/>
                  <a:pt x="416" y="126"/>
                </a:cubicBezTo>
                <a:cubicBezTo>
                  <a:pt x="2182" y="126"/>
                  <a:pt x="2182" y="126"/>
                  <a:pt x="2182" y="126"/>
                </a:cubicBezTo>
                <a:cubicBezTo>
                  <a:pt x="2194" y="126"/>
                  <a:pt x="2204" y="135"/>
                  <a:pt x="2204" y="147"/>
                </a:cubicBezTo>
                <a:cubicBezTo>
                  <a:pt x="2204" y="1409"/>
                  <a:pt x="2204" y="1409"/>
                  <a:pt x="2204" y="1409"/>
                </a:cubicBezTo>
                <a:cubicBezTo>
                  <a:pt x="2204" y="1421"/>
                  <a:pt x="2194" y="1430"/>
                  <a:pt x="2182" y="1430"/>
                </a:cubicBezTo>
                <a:close/>
                <a:moveTo>
                  <a:pt x="1224" y="1535"/>
                </a:moveTo>
                <a:cubicBezTo>
                  <a:pt x="1224" y="1576"/>
                  <a:pt x="1258" y="1610"/>
                  <a:pt x="1299" y="1610"/>
                </a:cubicBezTo>
                <a:cubicBezTo>
                  <a:pt x="1340" y="1610"/>
                  <a:pt x="1374" y="1576"/>
                  <a:pt x="1374" y="1535"/>
                </a:cubicBezTo>
                <a:cubicBezTo>
                  <a:pt x="1374" y="1494"/>
                  <a:pt x="1340" y="1460"/>
                  <a:pt x="1299" y="1460"/>
                </a:cubicBezTo>
                <a:cubicBezTo>
                  <a:pt x="1258" y="1460"/>
                  <a:pt x="1224" y="1494"/>
                  <a:pt x="1224" y="1535"/>
                </a:cubicBezTo>
                <a:close/>
                <a:moveTo>
                  <a:pt x="1332" y="1535"/>
                </a:moveTo>
                <a:cubicBezTo>
                  <a:pt x="1332" y="1553"/>
                  <a:pt x="1317" y="1568"/>
                  <a:pt x="1299" y="1568"/>
                </a:cubicBezTo>
                <a:cubicBezTo>
                  <a:pt x="1281" y="1568"/>
                  <a:pt x="1266" y="1553"/>
                  <a:pt x="1266" y="1535"/>
                </a:cubicBezTo>
                <a:cubicBezTo>
                  <a:pt x="1266" y="1517"/>
                  <a:pt x="1281" y="1502"/>
                  <a:pt x="1299" y="1502"/>
                </a:cubicBezTo>
                <a:cubicBezTo>
                  <a:pt x="1317" y="1502"/>
                  <a:pt x="1332" y="1517"/>
                  <a:pt x="1332" y="1535"/>
                </a:cubicBezTo>
                <a:close/>
                <a:moveTo>
                  <a:pt x="952" y="1187"/>
                </a:moveTo>
                <a:cubicBezTo>
                  <a:pt x="1043" y="1187"/>
                  <a:pt x="1135" y="1152"/>
                  <a:pt x="1205" y="1083"/>
                </a:cubicBezTo>
                <a:cubicBezTo>
                  <a:pt x="1205" y="1083"/>
                  <a:pt x="1205" y="1083"/>
                  <a:pt x="1205" y="1083"/>
                </a:cubicBezTo>
                <a:cubicBezTo>
                  <a:pt x="1344" y="944"/>
                  <a:pt x="1344" y="717"/>
                  <a:pt x="1205" y="578"/>
                </a:cubicBezTo>
                <a:cubicBezTo>
                  <a:pt x="1065" y="438"/>
                  <a:pt x="839" y="438"/>
                  <a:pt x="700" y="578"/>
                </a:cubicBezTo>
                <a:cubicBezTo>
                  <a:pt x="560" y="717"/>
                  <a:pt x="560" y="944"/>
                  <a:pt x="700" y="1083"/>
                </a:cubicBezTo>
                <a:cubicBezTo>
                  <a:pt x="769" y="1152"/>
                  <a:pt x="861" y="1187"/>
                  <a:pt x="952" y="1187"/>
                </a:cubicBezTo>
                <a:close/>
                <a:moveTo>
                  <a:pt x="729" y="608"/>
                </a:moveTo>
                <a:cubicBezTo>
                  <a:pt x="791" y="546"/>
                  <a:pt x="871" y="516"/>
                  <a:pt x="952" y="516"/>
                </a:cubicBezTo>
                <a:cubicBezTo>
                  <a:pt x="1033" y="516"/>
                  <a:pt x="1113" y="546"/>
                  <a:pt x="1175" y="608"/>
                </a:cubicBezTo>
                <a:cubicBezTo>
                  <a:pt x="1297" y="730"/>
                  <a:pt x="1297" y="930"/>
                  <a:pt x="1175" y="1053"/>
                </a:cubicBezTo>
                <a:cubicBezTo>
                  <a:pt x="1052" y="1175"/>
                  <a:pt x="852" y="1175"/>
                  <a:pt x="730" y="1053"/>
                </a:cubicBezTo>
                <a:cubicBezTo>
                  <a:pt x="607" y="930"/>
                  <a:pt x="607" y="730"/>
                  <a:pt x="729" y="608"/>
                </a:cubicBezTo>
                <a:close/>
                <a:moveTo>
                  <a:pt x="952" y="1271"/>
                </a:moveTo>
                <a:cubicBezTo>
                  <a:pt x="1067" y="1271"/>
                  <a:pt x="1180" y="1227"/>
                  <a:pt x="1264" y="1142"/>
                </a:cubicBezTo>
                <a:cubicBezTo>
                  <a:pt x="1436" y="970"/>
                  <a:pt x="1436" y="690"/>
                  <a:pt x="1264" y="518"/>
                </a:cubicBezTo>
                <a:cubicBezTo>
                  <a:pt x="1092" y="346"/>
                  <a:pt x="812" y="346"/>
                  <a:pt x="640" y="518"/>
                </a:cubicBezTo>
                <a:cubicBezTo>
                  <a:pt x="516" y="643"/>
                  <a:pt x="477" y="829"/>
                  <a:pt x="542" y="992"/>
                </a:cubicBezTo>
                <a:cubicBezTo>
                  <a:pt x="545" y="1000"/>
                  <a:pt x="548" y="1007"/>
                  <a:pt x="551" y="1014"/>
                </a:cubicBezTo>
                <a:cubicBezTo>
                  <a:pt x="505" y="1060"/>
                  <a:pt x="505" y="1060"/>
                  <a:pt x="505" y="1060"/>
                </a:cubicBezTo>
                <a:cubicBezTo>
                  <a:pt x="496" y="1069"/>
                  <a:pt x="491" y="1080"/>
                  <a:pt x="491" y="1093"/>
                </a:cubicBezTo>
                <a:cubicBezTo>
                  <a:pt x="491" y="1105"/>
                  <a:pt x="496" y="1117"/>
                  <a:pt x="505" y="1126"/>
                </a:cubicBezTo>
                <a:cubicBezTo>
                  <a:pt x="506" y="1127"/>
                  <a:pt x="506" y="1127"/>
                  <a:pt x="506" y="1127"/>
                </a:cubicBezTo>
                <a:cubicBezTo>
                  <a:pt x="38" y="1598"/>
                  <a:pt x="38" y="1598"/>
                  <a:pt x="38" y="1598"/>
                </a:cubicBezTo>
                <a:cubicBezTo>
                  <a:pt x="0" y="1636"/>
                  <a:pt x="0" y="1699"/>
                  <a:pt x="38" y="1737"/>
                </a:cubicBezTo>
                <a:cubicBezTo>
                  <a:pt x="48" y="1747"/>
                  <a:pt x="48" y="1747"/>
                  <a:pt x="48" y="1747"/>
                </a:cubicBezTo>
                <a:cubicBezTo>
                  <a:pt x="66" y="1765"/>
                  <a:pt x="91" y="1775"/>
                  <a:pt x="117" y="1775"/>
                </a:cubicBezTo>
                <a:cubicBezTo>
                  <a:pt x="143" y="1775"/>
                  <a:pt x="168" y="1765"/>
                  <a:pt x="187" y="1747"/>
                </a:cubicBezTo>
                <a:cubicBezTo>
                  <a:pt x="655" y="1276"/>
                  <a:pt x="655" y="1276"/>
                  <a:pt x="655" y="1276"/>
                </a:cubicBezTo>
                <a:cubicBezTo>
                  <a:pt x="655" y="1276"/>
                  <a:pt x="655" y="1276"/>
                  <a:pt x="655" y="1276"/>
                </a:cubicBezTo>
                <a:cubicBezTo>
                  <a:pt x="664" y="1285"/>
                  <a:pt x="676" y="1290"/>
                  <a:pt x="689" y="1290"/>
                </a:cubicBezTo>
                <a:cubicBezTo>
                  <a:pt x="701" y="1290"/>
                  <a:pt x="713" y="1285"/>
                  <a:pt x="722" y="1276"/>
                </a:cubicBezTo>
                <a:cubicBezTo>
                  <a:pt x="768" y="1230"/>
                  <a:pt x="768" y="1230"/>
                  <a:pt x="768" y="1230"/>
                </a:cubicBezTo>
                <a:cubicBezTo>
                  <a:pt x="775" y="1234"/>
                  <a:pt x="782" y="1237"/>
                  <a:pt x="790" y="1240"/>
                </a:cubicBezTo>
                <a:cubicBezTo>
                  <a:pt x="843" y="1261"/>
                  <a:pt x="898" y="1271"/>
                  <a:pt x="952" y="1271"/>
                </a:cubicBezTo>
                <a:close/>
                <a:moveTo>
                  <a:pt x="670" y="548"/>
                </a:moveTo>
                <a:cubicBezTo>
                  <a:pt x="748" y="471"/>
                  <a:pt x="850" y="432"/>
                  <a:pt x="952" y="432"/>
                </a:cubicBezTo>
                <a:cubicBezTo>
                  <a:pt x="1054" y="432"/>
                  <a:pt x="1156" y="471"/>
                  <a:pt x="1234" y="548"/>
                </a:cubicBezTo>
                <a:cubicBezTo>
                  <a:pt x="1389" y="704"/>
                  <a:pt x="1389" y="957"/>
                  <a:pt x="1234" y="1112"/>
                </a:cubicBezTo>
                <a:cubicBezTo>
                  <a:pt x="1122" y="1225"/>
                  <a:pt x="953" y="1259"/>
                  <a:pt x="805" y="1201"/>
                </a:cubicBezTo>
                <a:cubicBezTo>
                  <a:pt x="794" y="1197"/>
                  <a:pt x="783" y="1192"/>
                  <a:pt x="772" y="1186"/>
                </a:cubicBezTo>
                <a:cubicBezTo>
                  <a:pt x="735" y="1167"/>
                  <a:pt x="700" y="1142"/>
                  <a:pt x="670" y="1112"/>
                </a:cubicBezTo>
                <a:cubicBezTo>
                  <a:pt x="659" y="1101"/>
                  <a:pt x="649" y="1090"/>
                  <a:pt x="640" y="1078"/>
                </a:cubicBezTo>
                <a:cubicBezTo>
                  <a:pt x="623" y="1056"/>
                  <a:pt x="608" y="1033"/>
                  <a:pt x="596" y="1009"/>
                </a:cubicBezTo>
                <a:cubicBezTo>
                  <a:pt x="591" y="998"/>
                  <a:pt x="586" y="988"/>
                  <a:pt x="581" y="977"/>
                </a:cubicBezTo>
                <a:cubicBezTo>
                  <a:pt x="523" y="829"/>
                  <a:pt x="558" y="661"/>
                  <a:pt x="670" y="548"/>
                </a:cubicBezTo>
                <a:close/>
                <a:moveTo>
                  <a:pt x="157" y="1717"/>
                </a:moveTo>
                <a:cubicBezTo>
                  <a:pt x="135" y="1738"/>
                  <a:pt x="99" y="1738"/>
                  <a:pt x="78" y="1717"/>
                </a:cubicBezTo>
                <a:cubicBezTo>
                  <a:pt x="68" y="1707"/>
                  <a:pt x="68" y="1707"/>
                  <a:pt x="68" y="1707"/>
                </a:cubicBezTo>
                <a:cubicBezTo>
                  <a:pt x="46" y="1685"/>
                  <a:pt x="46" y="1650"/>
                  <a:pt x="68" y="1628"/>
                </a:cubicBezTo>
                <a:cubicBezTo>
                  <a:pt x="536" y="1157"/>
                  <a:pt x="536" y="1157"/>
                  <a:pt x="536" y="1157"/>
                </a:cubicBezTo>
                <a:cubicBezTo>
                  <a:pt x="625" y="1246"/>
                  <a:pt x="625" y="1246"/>
                  <a:pt x="625" y="1246"/>
                </a:cubicBezTo>
                <a:lnTo>
                  <a:pt x="157" y="1717"/>
                </a:lnTo>
                <a:close/>
                <a:moveTo>
                  <a:pt x="692" y="1246"/>
                </a:moveTo>
                <a:cubicBezTo>
                  <a:pt x="690" y="1248"/>
                  <a:pt x="687" y="1248"/>
                  <a:pt x="685" y="1246"/>
                </a:cubicBezTo>
                <a:cubicBezTo>
                  <a:pt x="685" y="1246"/>
                  <a:pt x="685" y="1246"/>
                  <a:pt x="685" y="1246"/>
                </a:cubicBezTo>
                <a:cubicBezTo>
                  <a:pt x="685" y="1246"/>
                  <a:pt x="685" y="1246"/>
                  <a:pt x="685" y="1246"/>
                </a:cubicBezTo>
                <a:cubicBezTo>
                  <a:pt x="536" y="1097"/>
                  <a:pt x="536" y="1097"/>
                  <a:pt x="536" y="1097"/>
                </a:cubicBezTo>
                <a:cubicBezTo>
                  <a:pt x="536" y="1097"/>
                  <a:pt x="536" y="1097"/>
                  <a:pt x="536" y="1097"/>
                </a:cubicBezTo>
                <a:cubicBezTo>
                  <a:pt x="535" y="1096"/>
                  <a:pt x="535" y="1096"/>
                  <a:pt x="535" y="1096"/>
                </a:cubicBezTo>
                <a:cubicBezTo>
                  <a:pt x="534" y="1095"/>
                  <a:pt x="534" y="1091"/>
                  <a:pt x="535" y="1090"/>
                </a:cubicBezTo>
                <a:cubicBezTo>
                  <a:pt x="572" y="1053"/>
                  <a:pt x="572" y="1053"/>
                  <a:pt x="572" y="1053"/>
                </a:cubicBezTo>
                <a:cubicBezTo>
                  <a:pt x="572" y="1054"/>
                  <a:pt x="572" y="1054"/>
                  <a:pt x="573" y="1055"/>
                </a:cubicBezTo>
                <a:cubicBezTo>
                  <a:pt x="581" y="1069"/>
                  <a:pt x="590" y="1083"/>
                  <a:pt x="600" y="1096"/>
                </a:cubicBezTo>
                <a:cubicBezTo>
                  <a:pt x="602" y="1099"/>
                  <a:pt x="605" y="1101"/>
                  <a:pt x="607" y="1104"/>
                </a:cubicBezTo>
                <a:cubicBezTo>
                  <a:pt x="617" y="1117"/>
                  <a:pt x="628" y="1130"/>
                  <a:pt x="640" y="1142"/>
                </a:cubicBezTo>
                <a:cubicBezTo>
                  <a:pt x="652" y="1154"/>
                  <a:pt x="664" y="1165"/>
                  <a:pt x="677" y="1175"/>
                </a:cubicBezTo>
                <a:cubicBezTo>
                  <a:pt x="680" y="1177"/>
                  <a:pt x="683" y="1179"/>
                  <a:pt x="686" y="1182"/>
                </a:cubicBezTo>
                <a:cubicBezTo>
                  <a:pt x="699" y="1191"/>
                  <a:pt x="712" y="1200"/>
                  <a:pt x="726" y="1209"/>
                </a:cubicBezTo>
                <a:cubicBezTo>
                  <a:pt x="727" y="1209"/>
                  <a:pt x="727" y="1210"/>
                  <a:pt x="728" y="1210"/>
                </a:cubicBezTo>
                <a:lnTo>
                  <a:pt x="692" y="124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42" name="Google Shape;842;p39"/>
          <p:cNvSpPr/>
          <p:nvPr/>
        </p:nvSpPr>
        <p:spPr>
          <a:xfrm>
            <a:off x="3850688" y="6620884"/>
            <a:ext cx="655492" cy="808586"/>
          </a:xfrm>
          <a:custGeom>
            <a:avLst/>
            <a:gdLst/>
            <a:ahLst/>
            <a:cxnLst/>
            <a:rect l="l" t="t" r="r" b="b"/>
            <a:pathLst>
              <a:path w="2016" h="2493" extrusionOk="0">
                <a:moveTo>
                  <a:pt x="2016" y="521"/>
                </a:moveTo>
                <a:cubicBezTo>
                  <a:pt x="2015" y="518"/>
                  <a:pt x="2015" y="516"/>
                  <a:pt x="2014" y="514"/>
                </a:cubicBezTo>
                <a:cubicBezTo>
                  <a:pt x="2014" y="513"/>
                  <a:pt x="2014" y="512"/>
                  <a:pt x="2013" y="512"/>
                </a:cubicBezTo>
                <a:cubicBezTo>
                  <a:pt x="2012" y="509"/>
                  <a:pt x="2010" y="506"/>
                  <a:pt x="2008" y="504"/>
                </a:cubicBezTo>
                <a:cubicBezTo>
                  <a:pt x="1500" y="8"/>
                  <a:pt x="1500" y="8"/>
                  <a:pt x="1500" y="8"/>
                </a:cubicBezTo>
                <a:cubicBezTo>
                  <a:pt x="1498" y="5"/>
                  <a:pt x="1496" y="4"/>
                  <a:pt x="1493" y="3"/>
                </a:cubicBezTo>
                <a:cubicBezTo>
                  <a:pt x="1492" y="2"/>
                  <a:pt x="1491" y="2"/>
                  <a:pt x="1490" y="2"/>
                </a:cubicBezTo>
                <a:cubicBezTo>
                  <a:pt x="1488" y="1"/>
                  <a:pt x="1486" y="1"/>
                  <a:pt x="1484" y="1"/>
                </a:cubicBezTo>
                <a:cubicBezTo>
                  <a:pt x="1484" y="1"/>
                  <a:pt x="1483" y="0"/>
                  <a:pt x="1482" y="0"/>
                </a:cubicBezTo>
                <a:cubicBezTo>
                  <a:pt x="608" y="0"/>
                  <a:pt x="608" y="0"/>
                  <a:pt x="608" y="0"/>
                </a:cubicBezTo>
                <a:cubicBezTo>
                  <a:pt x="568" y="0"/>
                  <a:pt x="536" y="32"/>
                  <a:pt x="536" y="72"/>
                </a:cubicBezTo>
                <a:cubicBezTo>
                  <a:pt x="536" y="179"/>
                  <a:pt x="536" y="179"/>
                  <a:pt x="536" y="179"/>
                </a:cubicBezTo>
                <a:cubicBezTo>
                  <a:pt x="430" y="179"/>
                  <a:pt x="430" y="179"/>
                  <a:pt x="430" y="179"/>
                </a:cubicBezTo>
                <a:cubicBezTo>
                  <a:pt x="390" y="179"/>
                  <a:pt x="357" y="211"/>
                  <a:pt x="357" y="251"/>
                </a:cubicBezTo>
                <a:cubicBezTo>
                  <a:pt x="357" y="358"/>
                  <a:pt x="357" y="358"/>
                  <a:pt x="357" y="358"/>
                </a:cubicBezTo>
                <a:cubicBezTo>
                  <a:pt x="251" y="358"/>
                  <a:pt x="251" y="358"/>
                  <a:pt x="251" y="358"/>
                </a:cubicBezTo>
                <a:cubicBezTo>
                  <a:pt x="211" y="358"/>
                  <a:pt x="178" y="390"/>
                  <a:pt x="178" y="429"/>
                </a:cubicBezTo>
                <a:cubicBezTo>
                  <a:pt x="178" y="536"/>
                  <a:pt x="178" y="536"/>
                  <a:pt x="178" y="536"/>
                </a:cubicBezTo>
                <a:cubicBezTo>
                  <a:pt x="73" y="536"/>
                  <a:pt x="73" y="536"/>
                  <a:pt x="73" y="536"/>
                </a:cubicBezTo>
                <a:cubicBezTo>
                  <a:pt x="32" y="536"/>
                  <a:pt x="0" y="568"/>
                  <a:pt x="0" y="608"/>
                </a:cubicBezTo>
                <a:cubicBezTo>
                  <a:pt x="0" y="2421"/>
                  <a:pt x="0" y="2421"/>
                  <a:pt x="0" y="2421"/>
                </a:cubicBezTo>
                <a:cubicBezTo>
                  <a:pt x="0" y="2461"/>
                  <a:pt x="32" y="2493"/>
                  <a:pt x="73" y="2493"/>
                </a:cubicBezTo>
                <a:cubicBezTo>
                  <a:pt x="1407" y="2493"/>
                  <a:pt x="1407" y="2493"/>
                  <a:pt x="1407" y="2493"/>
                </a:cubicBezTo>
                <a:cubicBezTo>
                  <a:pt x="1447" y="2493"/>
                  <a:pt x="1480" y="2461"/>
                  <a:pt x="1480" y="2421"/>
                </a:cubicBezTo>
                <a:cubicBezTo>
                  <a:pt x="1480" y="2314"/>
                  <a:pt x="1480" y="2314"/>
                  <a:pt x="1480" y="2314"/>
                </a:cubicBezTo>
                <a:cubicBezTo>
                  <a:pt x="1586" y="2314"/>
                  <a:pt x="1586" y="2314"/>
                  <a:pt x="1586" y="2314"/>
                </a:cubicBezTo>
                <a:cubicBezTo>
                  <a:pt x="1626" y="2314"/>
                  <a:pt x="1659" y="2282"/>
                  <a:pt x="1659" y="2242"/>
                </a:cubicBezTo>
                <a:cubicBezTo>
                  <a:pt x="1659" y="2135"/>
                  <a:pt x="1659" y="2135"/>
                  <a:pt x="1659" y="2135"/>
                </a:cubicBezTo>
                <a:cubicBezTo>
                  <a:pt x="1764" y="2135"/>
                  <a:pt x="1764" y="2135"/>
                  <a:pt x="1764" y="2135"/>
                </a:cubicBezTo>
                <a:cubicBezTo>
                  <a:pt x="1805" y="2135"/>
                  <a:pt x="1837" y="2103"/>
                  <a:pt x="1837" y="2064"/>
                </a:cubicBezTo>
                <a:cubicBezTo>
                  <a:pt x="1837" y="1957"/>
                  <a:pt x="1837" y="1957"/>
                  <a:pt x="1837" y="1957"/>
                </a:cubicBezTo>
                <a:cubicBezTo>
                  <a:pt x="1943" y="1957"/>
                  <a:pt x="1943" y="1957"/>
                  <a:pt x="1943" y="1957"/>
                </a:cubicBezTo>
                <a:cubicBezTo>
                  <a:pt x="1983" y="1957"/>
                  <a:pt x="2016" y="1925"/>
                  <a:pt x="2016" y="1885"/>
                </a:cubicBezTo>
                <a:cubicBezTo>
                  <a:pt x="2016" y="522"/>
                  <a:pt x="2016" y="522"/>
                  <a:pt x="2016" y="522"/>
                </a:cubicBezTo>
                <a:cubicBezTo>
                  <a:pt x="2016" y="522"/>
                  <a:pt x="2016" y="521"/>
                  <a:pt x="2016" y="521"/>
                </a:cubicBezTo>
                <a:close/>
                <a:moveTo>
                  <a:pt x="1928" y="497"/>
                </a:moveTo>
                <a:cubicBezTo>
                  <a:pt x="1508" y="497"/>
                  <a:pt x="1508" y="497"/>
                  <a:pt x="1508" y="497"/>
                </a:cubicBezTo>
                <a:cubicBezTo>
                  <a:pt x="1508" y="87"/>
                  <a:pt x="1508" y="87"/>
                  <a:pt x="1508" y="87"/>
                </a:cubicBezTo>
                <a:cubicBezTo>
                  <a:pt x="1840" y="411"/>
                  <a:pt x="1840" y="411"/>
                  <a:pt x="1840" y="411"/>
                </a:cubicBezTo>
                <a:lnTo>
                  <a:pt x="1928" y="497"/>
                </a:lnTo>
                <a:close/>
                <a:moveTo>
                  <a:pt x="1429" y="2421"/>
                </a:moveTo>
                <a:cubicBezTo>
                  <a:pt x="1429" y="2432"/>
                  <a:pt x="1419" y="2442"/>
                  <a:pt x="1407" y="2442"/>
                </a:cubicBezTo>
                <a:cubicBezTo>
                  <a:pt x="73" y="2442"/>
                  <a:pt x="73" y="2442"/>
                  <a:pt x="73" y="2442"/>
                </a:cubicBezTo>
                <a:cubicBezTo>
                  <a:pt x="61" y="2442"/>
                  <a:pt x="51" y="2432"/>
                  <a:pt x="51" y="2421"/>
                </a:cubicBezTo>
                <a:cubicBezTo>
                  <a:pt x="51" y="608"/>
                  <a:pt x="51" y="608"/>
                  <a:pt x="51" y="608"/>
                </a:cubicBezTo>
                <a:cubicBezTo>
                  <a:pt x="51" y="597"/>
                  <a:pt x="61" y="587"/>
                  <a:pt x="73" y="587"/>
                </a:cubicBezTo>
                <a:cubicBezTo>
                  <a:pt x="178" y="587"/>
                  <a:pt x="178" y="587"/>
                  <a:pt x="178" y="587"/>
                </a:cubicBezTo>
                <a:cubicBezTo>
                  <a:pt x="178" y="2242"/>
                  <a:pt x="178" y="2242"/>
                  <a:pt x="178" y="2242"/>
                </a:cubicBezTo>
                <a:cubicBezTo>
                  <a:pt x="178" y="2282"/>
                  <a:pt x="211" y="2314"/>
                  <a:pt x="251" y="2314"/>
                </a:cubicBezTo>
                <a:cubicBezTo>
                  <a:pt x="1429" y="2314"/>
                  <a:pt x="1429" y="2314"/>
                  <a:pt x="1429" y="2314"/>
                </a:cubicBezTo>
                <a:lnTo>
                  <a:pt x="1429" y="2421"/>
                </a:lnTo>
                <a:close/>
                <a:moveTo>
                  <a:pt x="1607" y="2242"/>
                </a:moveTo>
                <a:cubicBezTo>
                  <a:pt x="1607" y="2254"/>
                  <a:pt x="1598" y="2263"/>
                  <a:pt x="1586" y="2263"/>
                </a:cubicBezTo>
                <a:cubicBezTo>
                  <a:pt x="251" y="2263"/>
                  <a:pt x="251" y="2263"/>
                  <a:pt x="251" y="2263"/>
                </a:cubicBezTo>
                <a:cubicBezTo>
                  <a:pt x="239" y="2263"/>
                  <a:pt x="230" y="2254"/>
                  <a:pt x="230" y="2242"/>
                </a:cubicBezTo>
                <a:cubicBezTo>
                  <a:pt x="230" y="429"/>
                  <a:pt x="230" y="429"/>
                  <a:pt x="230" y="429"/>
                </a:cubicBezTo>
                <a:cubicBezTo>
                  <a:pt x="230" y="418"/>
                  <a:pt x="239" y="409"/>
                  <a:pt x="251" y="409"/>
                </a:cubicBezTo>
                <a:cubicBezTo>
                  <a:pt x="357" y="409"/>
                  <a:pt x="357" y="409"/>
                  <a:pt x="357" y="409"/>
                </a:cubicBezTo>
                <a:cubicBezTo>
                  <a:pt x="357" y="2064"/>
                  <a:pt x="357" y="2064"/>
                  <a:pt x="357" y="2064"/>
                </a:cubicBezTo>
                <a:cubicBezTo>
                  <a:pt x="357" y="2103"/>
                  <a:pt x="390" y="2135"/>
                  <a:pt x="430" y="2135"/>
                </a:cubicBezTo>
                <a:cubicBezTo>
                  <a:pt x="1607" y="2135"/>
                  <a:pt x="1607" y="2135"/>
                  <a:pt x="1607" y="2135"/>
                </a:cubicBezTo>
                <a:lnTo>
                  <a:pt x="1607" y="2242"/>
                </a:lnTo>
                <a:close/>
                <a:moveTo>
                  <a:pt x="1786" y="2064"/>
                </a:moveTo>
                <a:cubicBezTo>
                  <a:pt x="1786" y="2075"/>
                  <a:pt x="1776" y="2084"/>
                  <a:pt x="1764" y="2084"/>
                </a:cubicBezTo>
                <a:cubicBezTo>
                  <a:pt x="430" y="2084"/>
                  <a:pt x="430" y="2084"/>
                  <a:pt x="430" y="2084"/>
                </a:cubicBezTo>
                <a:cubicBezTo>
                  <a:pt x="418" y="2084"/>
                  <a:pt x="408" y="2075"/>
                  <a:pt x="408" y="2064"/>
                </a:cubicBezTo>
                <a:cubicBezTo>
                  <a:pt x="408" y="251"/>
                  <a:pt x="408" y="251"/>
                  <a:pt x="408" y="251"/>
                </a:cubicBezTo>
                <a:cubicBezTo>
                  <a:pt x="408" y="239"/>
                  <a:pt x="418" y="230"/>
                  <a:pt x="430" y="230"/>
                </a:cubicBezTo>
                <a:cubicBezTo>
                  <a:pt x="536" y="230"/>
                  <a:pt x="536" y="230"/>
                  <a:pt x="536" y="230"/>
                </a:cubicBezTo>
                <a:cubicBezTo>
                  <a:pt x="536" y="1885"/>
                  <a:pt x="536" y="1885"/>
                  <a:pt x="536" y="1885"/>
                </a:cubicBezTo>
                <a:cubicBezTo>
                  <a:pt x="536" y="1925"/>
                  <a:pt x="568" y="1957"/>
                  <a:pt x="608" y="1957"/>
                </a:cubicBezTo>
                <a:cubicBezTo>
                  <a:pt x="1786" y="1957"/>
                  <a:pt x="1786" y="1957"/>
                  <a:pt x="1786" y="1957"/>
                </a:cubicBezTo>
                <a:lnTo>
                  <a:pt x="1786" y="2064"/>
                </a:lnTo>
                <a:close/>
                <a:moveTo>
                  <a:pt x="1943" y="1906"/>
                </a:moveTo>
                <a:cubicBezTo>
                  <a:pt x="608" y="1906"/>
                  <a:pt x="608" y="1906"/>
                  <a:pt x="608" y="1906"/>
                </a:cubicBezTo>
                <a:cubicBezTo>
                  <a:pt x="597" y="1906"/>
                  <a:pt x="587" y="1896"/>
                  <a:pt x="587" y="1885"/>
                </a:cubicBezTo>
                <a:cubicBezTo>
                  <a:pt x="587" y="72"/>
                  <a:pt x="587" y="72"/>
                  <a:pt x="587" y="72"/>
                </a:cubicBezTo>
                <a:cubicBezTo>
                  <a:pt x="587" y="61"/>
                  <a:pt x="597" y="51"/>
                  <a:pt x="608" y="51"/>
                </a:cubicBezTo>
                <a:cubicBezTo>
                  <a:pt x="1457" y="51"/>
                  <a:pt x="1457" y="51"/>
                  <a:pt x="1457" y="51"/>
                </a:cubicBezTo>
                <a:cubicBezTo>
                  <a:pt x="1457" y="522"/>
                  <a:pt x="1457" y="522"/>
                  <a:pt x="1457" y="522"/>
                </a:cubicBezTo>
                <a:cubicBezTo>
                  <a:pt x="1457" y="537"/>
                  <a:pt x="1468" y="548"/>
                  <a:pt x="1482" y="548"/>
                </a:cubicBezTo>
                <a:cubicBezTo>
                  <a:pt x="1965" y="548"/>
                  <a:pt x="1965" y="548"/>
                  <a:pt x="1965" y="548"/>
                </a:cubicBezTo>
                <a:cubicBezTo>
                  <a:pt x="1965" y="1885"/>
                  <a:pt x="1965" y="1885"/>
                  <a:pt x="1965" y="1885"/>
                </a:cubicBezTo>
                <a:cubicBezTo>
                  <a:pt x="1965" y="1896"/>
                  <a:pt x="1955" y="1906"/>
                  <a:pt x="1943" y="1906"/>
                </a:cubicBezTo>
                <a:close/>
                <a:moveTo>
                  <a:pt x="1813" y="1610"/>
                </a:moveTo>
                <a:cubicBezTo>
                  <a:pt x="1813" y="1624"/>
                  <a:pt x="1802" y="1635"/>
                  <a:pt x="1788" y="1635"/>
                </a:cubicBezTo>
                <a:cubicBezTo>
                  <a:pt x="764" y="1635"/>
                  <a:pt x="764" y="1635"/>
                  <a:pt x="764" y="1635"/>
                </a:cubicBezTo>
                <a:cubicBezTo>
                  <a:pt x="750" y="1635"/>
                  <a:pt x="738" y="1624"/>
                  <a:pt x="738" y="1610"/>
                </a:cubicBezTo>
                <a:cubicBezTo>
                  <a:pt x="738" y="1596"/>
                  <a:pt x="750" y="1584"/>
                  <a:pt x="764" y="1584"/>
                </a:cubicBezTo>
                <a:cubicBezTo>
                  <a:pt x="1788" y="1584"/>
                  <a:pt x="1788" y="1584"/>
                  <a:pt x="1788" y="1584"/>
                </a:cubicBezTo>
                <a:cubicBezTo>
                  <a:pt x="1802" y="1584"/>
                  <a:pt x="1813" y="1596"/>
                  <a:pt x="1813" y="1610"/>
                </a:cubicBezTo>
                <a:close/>
                <a:moveTo>
                  <a:pt x="1813" y="1399"/>
                </a:moveTo>
                <a:cubicBezTo>
                  <a:pt x="1813" y="1413"/>
                  <a:pt x="1802" y="1425"/>
                  <a:pt x="1788" y="1425"/>
                </a:cubicBezTo>
                <a:cubicBezTo>
                  <a:pt x="764" y="1425"/>
                  <a:pt x="764" y="1425"/>
                  <a:pt x="764" y="1425"/>
                </a:cubicBezTo>
                <a:cubicBezTo>
                  <a:pt x="750" y="1425"/>
                  <a:pt x="738" y="1413"/>
                  <a:pt x="738" y="1399"/>
                </a:cubicBezTo>
                <a:cubicBezTo>
                  <a:pt x="738" y="1385"/>
                  <a:pt x="750" y="1374"/>
                  <a:pt x="764" y="1374"/>
                </a:cubicBezTo>
                <a:cubicBezTo>
                  <a:pt x="1788" y="1374"/>
                  <a:pt x="1788" y="1374"/>
                  <a:pt x="1788" y="1374"/>
                </a:cubicBezTo>
                <a:cubicBezTo>
                  <a:pt x="1802" y="1374"/>
                  <a:pt x="1813" y="1385"/>
                  <a:pt x="1813" y="1399"/>
                </a:cubicBezTo>
                <a:close/>
                <a:moveTo>
                  <a:pt x="1813" y="1189"/>
                </a:moveTo>
                <a:cubicBezTo>
                  <a:pt x="1813" y="1203"/>
                  <a:pt x="1802" y="1215"/>
                  <a:pt x="1788" y="1215"/>
                </a:cubicBezTo>
                <a:cubicBezTo>
                  <a:pt x="764" y="1215"/>
                  <a:pt x="764" y="1215"/>
                  <a:pt x="764" y="1215"/>
                </a:cubicBezTo>
                <a:cubicBezTo>
                  <a:pt x="750" y="1215"/>
                  <a:pt x="738" y="1203"/>
                  <a:pt x="738" y="1189"/>
                </a:cubicBezTo>
                <a:cubicBezTo>
                  <a:pt x="738" y="1175"/>
                  <a:pt x="750" y="1163"/>
                  <a:pt x="764" y="1163"/>
                </a:cubicBezTo>
                <a:cubicBezTo>
                  <a:pt x="1788" y="1163"/>
                  <a:pt x="1788" y="1163"/>
                  <a:pt x="1788" y="1163"/>
                </a:cubicBezTo>
                <a:cubicBezTo>
                  <a:pt x="1802" y="1163"/>
                  <a:pt x="1813" y="1175"/>
                  <a:pt x="1813" y="1189"/>
                </a:cubicBezTo>
                <a:close/>
                <a:moveTo>
                  <a:pt x="1813" y="979"/>
                </a:moveTo>
                <a:cubicBezTo>
                  <a:pt x="1813" y="993"/>
                  <a:pt x="1802" y="1004"/>
                  <a:pt x="1788" y="1004"/>
                </a:cubicBezTo>
                <a:cubicBezTo>
                  <a:pt x="764" y="1004"/>
                  <a:pt x="764" y="1004"/>
                  <a:pt x="764" y="1004"/>
                </a:cubicBezTo>
                <a:cubicBezTo>
                  <a:pt x="750" y="1004"/>
                  <a:pt x="738" y="993"/>
                  <a:pt x="738" y="979"/>
                </a:cubicBezTo>
                <a:cubicBezTo>
                  <a:pt x="738" y="964"/>
                  <a:pt x="750" y="953"/>
                  <a:pt x="764" y="953"/>
                </a:cubicBezTo>
                <a:cubicBezTo>
                  <a:pt x="1788" y="953"/>
                  <a:pt x="1788" y="953"/>
                  <a:pt x="1788" y="953"/>
                </a:cubicBezTo>
                <a:cubicBezTo>
                  <a:pt x="1802" y="953"/>
                  <a:pt x="1813" y="964"/>
                  <a:pt x="1813" y="979"/>
                </a:cubicBezTo>
                <a:close/>
                <a:moveTo>
                  <a:pt x="1813" y="768"/>
                </a:moveTo>
                <a:cubicBezTo>
                  <a:pt x="1813" y="782"/>
                  <a:pt x="1802" y="794"/>
                  <a:pt x="1788" y="794"/>
                </a:cubicBezTo>
                <a:cubicBezTo>
                  <a:pt x="764" y="794"/>
                  <a:pt x="764" y="794"/>
                  <a:pt x="764" y="794"/>
                </a:cubicBezTo>
                <a:cubicBezTo>
                  <a:pt x="750" y="794"/>
                  <a:pt x="738" y="782"/>
                  <a:pt x="738" y="768"/>
                </a:cubicBezTo>
                <a:cubicBezTo>
                  <a:pt x="738" y="754"/>
                  <a:pt x="750" y="743"/>
                  <a:pt x="764" y="743"/>
                </a:cubicBezTo>
                <a:cubicBezTo>
                  <a:pt x="1788" y="743"/>
                  <a:pt x="1788" y="743"/>
                  <a:pt x="1788" y="743"/>
                </a:cubicBezTo>
                <a:cubicBezTo>
                  <a:pt x="1802" y="743"/>
                  <a:pt x="1813" y="754"/>
                  <a:pt x="1813" y="768"/>
                </a:cubicBezTo>
                <a:close/>
                <a:moveTo>
                  <a:pt x="738" y="558"/>
                </a:moveTo>
                <a:cubicBezTo>
                  <a:pt x="738" y="544"/>
                  <a:pt x="750" y="532"/>
                  <a:pt x="764" y="532"/>
                </a:cubicBezTo>
                <a:cubicBezTo>
                  <a:pt x="1363" y="532"/>
                  <a:pt x="1363" y="532"/>
                  <a:pt x="1363" y="532"/>
                </a:cubicBezTo>
                <a:cubicBezTo>
                  <a:pt x="1377" y="532"/>
                  <a:pt x="1389" y="544"/>
                  <a:pt x="1389" y="558"/>
                </a:cubicBezTo>
                <a:cubicBezTo>
                  <a:pt x="1389" y="572"/>
                  <a:pt x="1377" y="583"/>
                  <a:pt x="1363" y="583"/>
                </a:cubicBezTo>
                <a:cubicBezTo>
                  <a:pt x="764" y="583"/>
                  <a:pt x="764" y="583"/>
                  <a:pt x="764" y="583"/>
                </a:cubicBezTo>
                <a:cubicBezTo>
                  <a:pt x="750" y="583"/>
                  <a:pt x="738" y="572"/>
                  <a:pt x="738" y="558"/>
                </a:cubicBezTo>
                <a:close/>
                <a:moveTo>
                  <a:pt x="738" y="347"/>
                </a:moveTo>
                <a:cubicBezTo>
                  <a:pt x="738" y="333"/>
                  <a:pt x="750" y="322"/>
                  <a:pt x="764" y="322"/>
                </a:cubicBezTo>
                <a:cubicBezTo>
                  <a:pt x="1340" y="322"/>
                  <a:pt x="1340" y="322"/>
                  <a:pt x="1340" y="322"/>
                </a:cubicBezTo>
                <a:cubicBezTo>
                  <a:pt x="1354" y="322"/>
                  <a:pt x="1365" y="333"/>
                  <a:pt x="1365" y="347"/>
                </a:cubicBezTo>
                <a:cubicBezTo>
                  <a:pt x="1365" y="362"/>
                  <a:pt x="1354" y="373"/>
                  <a:pt x="1340" y="373"/>
                </a:cubicBezTo>
                <a:cubicBezTo>
                  <a:pt x="764" y="373"/>
                  <a:pt x="764" y="373"/>
                  <a:pt x="764" y="373"/>
                </a:cubicBezTo>
                <a:cubicBezTo>
                  <a:pt x="750" y="373"/>
                  <a:pt x="738" y="362"/>
                  <a:pt x="738" y="34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43" name="Google Shape;843;p39"/>
          <p:cNvSpPr/>
          <p:nvPr/>
        </p:nvSpPr>
        <p:spPr>
          <a:xfrm>
            <a:off x="3724346" y="7960269"/>
            <a:ext cx="908177" cy="906691"/>
          </a:xfrm>
          <a:custGeom>
            <a:avLst/>
            <a:gdLst/>
            <a:ahLst/>
            <a:cxnLst/>
            <a:rect l="l" t="t" r="r" b="b"/>
            <a:pathLst>
              <a:path w="2069" h="2070" extrusionOk="0">
                <a:moveTo>
                  <a:pt x="2048" y="1014"/>
                </a:moveTo>
                <a:cubicBezTo>
                  <a:pt x="1885" y="1014"/>
                  <a:pt x="1885" y="1014"/>
                  <a:pt x="1885" y="1014"/>
                </a:cubicBezTo>
                <a:cubicBezTo>
                  <a:pt x="1873" y="1014"/>
                  <a:pt x="1863" y="1023"/>
                  <a:pt x="1863" y="1035"/>
                </a:cubicBezTo>
                <a:cubicBezTo>
                  <a:pt x="1863" y="1492"/>
                  <a:pt x="1491" y="1864"/>
                  <a:pt x="1034" y="1864"/>
                </a:cubicBezTo>
                <a:cubicBezTo>
                  <a:pt x="577" y="1864"/>
                  <a:pt x="205" y="1492"/>
                  <a:pt x="205" y="1035"/>
                </a:cubicBezTo>
                <a:cubicBezTo>
                  <a:pt x="205" y="578"/>
                  <a:pt x="577" y="206"/>
                  <a:pt x="1034" y="206"/>
                </a:cubicBezTo>
                <a:cubicBezTo>
                  <a:pt x="1194" y="206"/>
                  <a:pt x="1355" y="255"/>
                  <a:pt x="1491" y="344"/>
                </a:cubicBezTo>
                <a:cubicBezTo>
                  <a:pt x="1316" y="615"/>
                  <a:pt x="1097" y="958"/>
                  <a:pt x="1034" y="1058"/>
                </a:cubicBezTo>
                <a:cubicBezTo>
                  <a:pt x="876" y="813"/>
                  <a:pt x="876" y="813"/>
                  <a:pt x="876" y="813"/>
                </a:cubicBezTo>
                <a:cubicBezTo>
                  <a:pt x="872" y="807"/>
                  <a:pt x="865" y="804"/>
                  <a:pt x="858" y="804"/>
                </a:cubicBezTo>
                <a:cubicBezTo>
                  <a:pt x="646" y="804"/>
                  <a:pt x="646" y="804"/>
                  <a:pt x="646" y="804"/>
                </a:cubicBezTo>
                <a:cubicBezTo>
                  <a:pt x="638" y="804"/>
                  <a:pt x="631" y="808"/>
                  <a:pt x="627" y="815"/>
                </a:cubicBezTo>
                <a:cubicBezTo>
                  <a:pt x="623" y="822"/>
                  <a:pt x="624" y="830"/>
                  <a:pt x="628" y="837"/>
                </a:cubicBezTo>
                <a:cubicBezTo>
                  <a:pt x="1016" y="1435"/>
                  <a:pt x="1016" y="1435"/>
                  <a:pt x="1016" y="1435"/>
                </a:cubicBezTo>
                <a:cubicBezTo>
                  <a:pt x="1024" y="1447"/>
                  <a:pt x="1044" y="1447"/>
                  <a:pt x="1052" y="1435"/>
                </a:cubicBezTo>
                <a:cubicBezTo>
                  <a:pt x="1769" y="330"/>
                  <a:pt x="1769" y="330"/>
                  <a:pt x="1769" y="330"/>
                </a:cubicBezTo>
                <a:cubicBezTo>
                  <a:pt x="1774" y="322"/>
                  <a:pt x="1773" y="311"/>
                  <a:pt x="1766" y="303"/>
                </a:cubicBezTo>
                <a:cubicBezTo>
                  <a:pt x="1570" y="108"/>
                  <a:pt x="1311" y="0"/>
                  <a:pt x="1034" y="0"/>
                </a:cubicBezTo>
                <a:cubicBezTo>
                  <a:pt x="464" y="0"/>
                  <a:pt x="0" y="465"/>
                  <a:pt x="0" y="1035"/>
                </a:cubicBezTo>
                <a:cubicBezTo>
                  <a:pt x="0" y="1606"/>
                  <a:pt x="464" y="2070"/>
                  <a:pt x="1034" y="2070"/>
                </a:cubicBezTo>
                <a:cubicBezTo>
                  <a:pt x="1605" y="2070"/>
                  <a:pt x="2069" y="1606"/>
                  <a:pt x="2069" y="1035"/>
                </a:cubicBezTo>
                <a:cubicBezTo>
                  <a:pt x="2069" y="1023"/>
                  <a:pt x="2059" y="1014"/>
                  <a:pt x="2048" y="1014"/>
                </a:cubicBezTo>
                <a:close/>
                <a:moveTo>
                  <a:pt x="1034" y="2027"/>
                </a:moveTo>
                <a:cubicBezTo>
                  <a:pt x="487" y="2027"/>
                  <a:pt x="42" y="1582"/>
                  <a:pt x="42" y="1035"/>
                </a:cubicBezTo>
                <a:cubicBezTo>
                  <a:pt x="42" y="488"/>
                  <a:pt x="487" y="43"/>
                  <a:pt x="1034" y="43"/>
                </a:cubicBezTo>
                <a:cubicBezTo>
                  <a:pt x="1294" y="43"/>
                  <a:pt x="1538" y="142"/>
                  <a:pt x="1724" y="321"/>
                </a:cubicBezTo>
                <a:cubicBezTo>
                  <a:pt x="1034" y="1384"/>
                  <a:pt x="1034" y="1384"/>
                  <a:pt x="1034" y="1384"/>
                </a:cubicBezTo>
                <a:cubicBezTo>
                  <a:pt x="685" y="846"/>
                  <a:pt x="685" y="846"/>
                  <a:pt x="685" y="846"/>
                </a:cubicBezTo>
                <a:cubicBezTo>
                  <a:pt x="847" y="846"/>
                  <a:pt x="847" y="846"/>
                  <a:pt x="847" y="846"/>
                </a:cubicBezTo>
                <a:cubicBezTo>
                  <a:pt x="1016" y="1109"/>
                  <a:pt x="1016" y="1109"/>
                  <a:pt x="1016" y="1109"/>
                </a:cubicBezTo>
                <a:cubicBezTo>
                  <a:pt x="1020" y="1115"/>
                  <a:pt x="1027" y="1118"/>
                  <a:pt x="1034" y="1118"/>
                </a:cubicBezTo>
                <a:cubicBezTo>
                  <a:pt x="1034" y="1118"/>
                  <a:pt x="1034" y="1118"/>
                  <a:pt x="1034" y="1118"/>
                </a:cubicBezTo>
                <a:cubicBezTo>
                  <a:pt x="1042" y="1118"/>
                  <a:pt x="1048" y="1115"/>
                  <a:pt x="1052" y="1109"/>
                </a:cubicBezTo>
                <a:cubicBezTo>
                  <a:pt x="1055" y="1104"/>
                  <a:pt x="1331" y="670"/>
                  <a:pt x="1538" y="350"/>
                </a:cubicBezTo>
                <a:cubicBezTo>
                  <a:pt x="1545" y="340"/>
                  <a:pt x="1542" y="327"/>
                  <a:pt x="1533" y="321"/>
                </a:cubicBezTo>
                <a:cubicBezTo>
                  <a:pt x="1386" y="219"/>
                  <a:pt x="1209" y="163"/>
                  <a:pt x="1034" y="163"/>
                </a:cubicBezTo>
                <a:cubicBezTo>
                  <a:pt x="554" y="163"/>
                  <a:pt x="163" y="554"/>
                  <a:pt x="163" y="1035"/>
                </a:cubicBezTo>
                <a:cubicBezTo>
                  <a:pt x="163" y="1516"/>
                  <a:pt x="554" y="1907"/>
                  <a:pt x="1034" y="1907"/>
                </a:cubicBezTo>
                <a:cubicBezTo>
                  <a:pt x="1508" y="1907"/>
                  <a:pt x="1894" y="1527"/>
                  <a:pt x="1906" y="1056"/>
                </a:cubicBezTo>
                <a:cubicBezTo>
                  <a:pt x="2026" y="1056"/>
                  <a:pt x="2026" y="1056"/>
                  <a:pt x="2026" y="1056"/>
                </a:cubicBezTo>
                <a:cubicBezTo>
                  <a:pt x="2015" y="1594"/>
                  <a:pt x="1574" y="2027"/>
                  <a:pt x="1034" y="202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44" name="Google Shape;844;p39"/>
          <p:cNvSpPr/>
          <p:nvPr/>
        </p:nvSpPr>
        <p:spPr>
          <a:xfrm>
            <a:off x="3850612" y="9397756"/>
            <a:ext cx="655662" cy="1020840"/>
          </a:xfrm>
          <a:custGeom>
            <a:avLst/>
            <a:gdLst/>
            <a:ahLst/>
            <a:cxnLst/>
            <a:rect l="l" t="t" r="r" b="b"/>
            <a:pathLst>
              <a:path w="1680" h="2619" extrusionOk="0">
                <a:moveTo>
                  <a:pt x="1306" y="1526"/>
                </a:moveTo>
                <a:cubicBezTo>
                  <a:pt x="1534" y="1371"/>
                  <a:pt x="1680" y="1104"/>
                  <a:pt x="1668" y="808"/>
                </a:cubicBezTo>
                <a:cubicBezTo>
                  <a:pt x="1648" y="354"/>
                  <a:pt x="1263" y="0"/>
                  <a:pt x="808" y="19"/>
                </a:cubicBezTo>
                <a:cubicBezTo>
                  <a:pt x="354" y="38"/>
                  <a:pt x="0" y="424"/>
                  <a:pt x="19" y="878"/>
                </a:cubicBezTo>
                <a:cubicBezTo>
                  <a:pt x="28" y="1098"/>
                  <a:pt x="123" y="1302"/>
                  <a:pt x="285" y="1451"/>
                </a:cubicBezTo>
                <a:cubicBezTo>
                  <a:pt x="302" y="1466"/>
                  <a:pt x="320" y="1481"/>
                  <a:pt x="338" y="1495"/>
                </a:cubicBezTo>
                <a:cubicBezTo>
                  <a:pt x="141" y="2234"/>
                  <a:pt x="141" y="2234"/>
                  <a:pt x="141" y="2234"/>
                </a:cubicBezTo>
                <a:cubicBezTo>
                  <a:pt x="138" y="2244"/>
                  <a:pt x="141" y="2254"/>
                  <a:pt x="149" y="2261"/>
                </a:cubicBezTo>
                <a:cubicBezTo>
                  <a:pt x="157" y="2268"/>
                  <a:pt x="168" y="2269"/>
                  <a:pt x="178" y="2265"/>
                </a:cubicBezTo>
                <a:cubicBezTo>
                  <a:pt x="515" y="2107"/>
                  <a:pt x="515" y="2107"/>
                  <a:pt x="515" y="2107"/>
                </a:cubicBezTo>
                <a:cubicBezTo>
                  <a:pt x="729" y="2412"/>
                  <a:pt x="729" y="2412"/>
                  <a:pt x="729" y="2412"/>
                </a:cubicBezTo>
                <a:cubicBezTo>
                  <a:pt x="734" y="2419"/>
                  <a:pt x="742" y="2424"/>
                  <a:pt x="751" y="2424"/>
                </a:cubicBezTo>
                <a:cubicBezTo>
                  <a:pt x="752" y="2424"/>
                  <a:pt x="754" y="2423"/>
                  <a:pt x="755" y="2423"/>
                </a:cubicBezTo>
                <a:cubicBezTo>
                  <a:pt x="766" y="2421"/>
                  <a:pt x="774" y="2414"/>
                  <a:pt x="776" y="2404"/>
                </a:cubicBezTo>
                <a:cubicBezTo>
                  <a:pt x="828" y="2212"/>
                  <a:pt x="828" y="2212"/>
                  <a:pt x="828" y="2212"/>
                </a:cubicBezTo>
                <a:cubicBezTo>
                  <a:pt x="947" y="2600"/>
                  <a:pt x="947" y="2600"/>
                  <a:pt x="947" y="2600"/>
                </a:cubicBezTo>
                <a:cubicBezTo>
                  <a:pt x="950" y="2610"/>
                  <a:pt x="958" y="2618"/>
                  <a:pt x="968" y="2619"/>
                </a:cubicBezTo>
                <a:cubicBezTo>
                  <a:pt x="970" y="2619"/>
                  <a:pt x="971" y="2619"/>
                  <a:pt x="972" y="2619"/>
                </a:cubicBezTo>
                <a:cubicBezTo>
                  <a:pt x="981" y="2619"/>
                  <a:pt x="990" y="2615"/>
                  <a:pt x="994" y="2607"/>
                </a:cubicBezTo>
                <a:cubicBezTo>
                  <a:pt x="1197" y="2294"/>
                  <a:pt x="1197" y="2294"/>
                  <a:pt x="1197" y="2294"/>
                </a:cubicBezTo>
                <a:cubicBezTo>
                  <a:pt x="1540" y="2440"/>
                  <a:pt x="1540" y="2440"/>
                  <a:pt x="1540" y="2440"/>
                </a:cubicBezTo>
                <a:cubicBezTo>
                  <a:pt x="1550" y="2444"/>
                  <a:pt x="1561" y="2442"/>
                  <a:pt x="1568" y="2435"/>
                </a:cubicBezTo>
                <a:cubicBezTo>
                  <a:pt x="1576" y="2428"/>
                  <a:pt x="1579" y="2418"/>
                  <a:pt x="1576" y="2408"/>
                </a:cubicBezTo>
                <a:lnTo>
                  <a:pt x="1306" y="1526"/>
                </a:lnTo>
                <a:close/>
                <a:moveTo>
                  <a:pt x="72" y="876"/>
                </a:moveTo>
                <a:cubicBezTo>
                  <a:pt x="64" y="670"/>
                  <a:pt x="136" y="473"/>
                  <a:pt x="275" y="321"/>
                </a:cubicBezTo>
                <a:cubicBezTo>
                  <a:pt x="415" y="169"/>
                  <a:pt x="605" y="81"/>
                  <a:pt x="811" y="72"/>
                </a:cubicBezTo>
                <a:cubicBezTo>
                  <a:pt x="822" y="72"/>
                  <a:pt x="833" y="72"/>
                  <a:pt x="844" y="72"/>
                </a:cubicBezTo>
                <a:cubicBezTo>
                  <a:pt x="1038" y="72"/>
                  <a:pt x="1222" y="143"/>
                  <a:pt x="1365" y="275"/>
                </a:cubicBezTo>
                <a:cubicBezTo>
                  <a:pt x="1517" y="414"/>
                  <a:pt x="1606" y="605"/>
                  <a:pt x="1614" y="810"/>
                </a:cubicBezTo>
                <a:cubicBezTo>
                  <a:pt x="1632" y="1236"/>
                  <a:pt x="1301" y="1596"/>
                  <a:pt x="876" y="1614"/>
                </a:cubicBezTo>
                <a:cubicBezTo>
                  <a:pt x="451" y="1632"/>
                  <a:pt x="90" y="1301"/>
                  <a:pt x="72" y="876"/>
                </a:cubicBezTo>
                <a:close/>
                <a:moveTo>
                  <a:pt x="740" y="2335"/>
                </a:moveTo>
                <a:cubicBezTo>
                  <a:pt x="546" y="2058"/>
                  <a:pt x="546" y="2058"/>
                  <a:pt x="546" y="2058"/>
                </a:cubicBezTo>
                <a:cubicBezTo>
                  <a:pt x="539" y="2047"/>
                  <a:pt x="525" y="2044"/>
                  <a:pt x="513" y="2049"/>
                </a:cubicBezTo>
                <a:cubicBezTo>
                  <a:pt x="207" y="2192"/>
                  <a:pt x="207" y="2192"/>
                  <a:pt x="207" y="2192"/>
                </a:cubicBezTo>
                <a:cubicBezTo>
                  <a:pt x="385" y="1529"/>
                  <a:pt x="385" y="1529"/>
                  <a:pt x="385" y="1529"/>
                </a:cubicBezTo>
                <a:cubicBezTo>
                  <a:pt x="520" y="1620"/>
                  <a:pt x="678" y="1668"/>
                  <a:pt x="843" y="1668"/>
                </a:cubicBezTo>
                <a:cubicBezTo>
                  <a:pt x="854" y="1668"/>
                  <a:pt x="866" y="1668"/>
                  <a:pt x="878" y="1667"/>
                </a:cubicBezTo>
                <a:cubicBezTo>
                  <a:pt x="892" y="1667"/>
                  <a:pt x="906" y="1666"/>
                  <a:pt x="919" y="1665"/>
                </a:cubicBezTo>
                <a:lnTo>
                  <a:pt x="740" y="2335"/>
                </a:lnTo>
                <a:close/>
                <a:moveTo>
                  <a:pt x="1197" y="2237"/>
                </a:moveTo>
                <a:cubicBezTo>
                  <a:pt x="1185" y="2231"/>
                  <a:pt x="1171" y="2236"/>
                  <a:pt x="1164" y="2247"/>
                </a:cubicBezTo>
                <a:cubicBezTo>
                  <a:pt x="981" y="2530"/>
                  <a:pt x="981" y="2530"/>
                  <a:pt x="981" y="2530"/>
                </a:cubicBezTo>
                <a:cubicBezTo>
                  <a:pt x="854" y="2115"/>
                  <a:pt x="854" y="2115"/>
                  <a:pt x="854" y="2115"/>
                </a:cubicBezTo>
                <a:cubicBezTo>
                  <a:pt x="976" y="1657"/>
                  <a:pt x="976" y="1657"/>
                  <a:pt x="976" y="1657"/>
                </a:cubicBezTo>
                <a:cubicBezTo>
                  <a:pt x="1078" y="1641"/>
                  <a:pt x="1174" y="1606"/>
                  <a:pt x="1259" y="1556"/>
                </a:cubicBezTo>
                <a:cubicBezTo>
                  <a:pt x="1508" y="2368"/>
                  <a:pt x="1508" y="2368"/>
                  <a:pt x="1508" y="2368"/>
                </a:cubicBezTo>
                <a:lnTo>
                  <a:pt x="1197" y="2237"/>
                </a:lnTo>
                <a:close/>
                <a:moveTo>
                  <a:pt x="869" y="1450"/>
                </a:moveTo>
                <a:cubicBezTo>
                  <a:pt x="1031" y="1443"/>
                  <a:pt x="1181" y="1374"/>
                  <a:pt x="1291" y="1254"/>
                </a:cubicBezTo>
                <a:cubicBezTo>
                  <a:pt x="1400" y="1135"/>
                  <a:pt x="1457" y="980"/>
                  <a:pt x="1450" y="817"/>
                </a:cubicBezTo>
                <a:cubicBezTo>
                  <a:pt x="1436" y="483"/>
                  <a:pt x="1153" y="222"/>
                  <a:pt x="818" y="236"/>
                </a:cubicBezTo>
                <a:cubicBezTo>
                  <a:pt x="656" y="243"/>
                  <a:pt x="506" y="313"/>
                  <a:pt x="396" y="432"/>
                </a:cubicBezTo>
                <a:cubicBezTo>
                  <a:pt x="286" y="552"/>
                  <a:pt x="230" y="707"/>
                  <a:pt x="237" y="869"/>
                </a:cubicBezTo>
                <a:cubicBezTo>
                  <a:pt x="243" y="1031"/>
                  <a:pt x="313" y="1181"/>
                  <a:pt x="433" y="1290"/>
                </a:cubicBezTo>
                <a:cubicBezTo>
                  <a:pt x="545" y="1394"/>
                  <a:pt x="690" y="1451"/>
                  <a:pt x="843" y="1451"/>
                </a:cubicBezTo>
                <a:cubicBezTo>
                  <a:pt x="852" y="1451"/>
                  <a:pt x="860" y="1450"/>
                  <a:pt x="869" y="1450"/>
                </a:cubicBezTo>
                <a:close/>
                <a:moveTo>
                  <a:pt x="469" y="1251"/>
                </a:moveTo>
                <a:cubicBezTo>
                  <a:pt x="360" y="1151"/>
                  <a:pt x="296" y="1014"/>
                  <a:pt x="290" y="867"/>
                </a:cubicBezTo>
                <a:cubicBezTo>
                  <a:pt x="284" y="719"/>
                  <a:pt x="335" y="577"/>
                  <a:pt x="435" y="468"/>
                </a:cubicBezTo>
                <a:cubicBezTo>
                  <a:pt x="536" y="360"/>
                  <a:pt x="672" y="296"/>
                  <a:pt x="820" y="290"/>
                </a:cubicBezTo>
                <a:cubicBezTo>
                  <a:pt x="828" y="289"/>
                  <a:pt x="836" y="289"/>
                  <a:pt x="844" y="289"/>
                </a:cubicBezTo>
                <a:cubicBezTo>
                  <a:pt x="1138" y="289"/>
                  <a:pt x="1384" y="523"/>
                  <a:pt x="1397" y="820"/>
                </a:cubicBezTo>
                <a:cubicBezTo>
                  <a:pt x="1403" y="968"/>
                  <a:pt x="1351" y="1109"/>
                  <a:pt x="1251" y="1218"/>
                </a:cubicBezTo>
                <a:cubicBezTo>
                  <a:pt x="1151" y="1327"/>
                  <a:pt x="1015" y="1390"/>
                  <a:pt x="867" y="1397"/>
                </a:cubicBezTo>
                <a:cubicBezTo>
                  <a:pt x="719" y="1403"/>
                  <a:pt x="578" y="1351"/>
                  <a:pt x="469" y="12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845" name="Google Shape;845;p39"/>
          <p:cNvSpPr/>
          <p:nvPr/>
        </p:nvSpPr>
        <p:spPr>
          <a:xfrm>
            <a:off x="15517100" y="4396717"/>
            <a:ext cx="4230600" cy="3156600"/>
          </a:xfrm>
          <a:prstGeom prst="snip1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157125" tIns="157125" rIns="157125" bIns="157125" anchor="ctr" anchorCtr="0">
            <a:noAutofit/>
          </a:bodyPr>
          <a:lstStyle/>
          <a:p>
            <a:pPr marL="0" lvl="0" indent="0" algn="ctr" rtl="0">
              <a:spcBef>
                <a:spcPts val="0"/>
              </a:spcBef>
              <a:spcAft>
                <a:spcPts val="0"/>
              </a:spcAft>
              <a:buNone/>
            </a:pPr>
            <a:r>
              <a:rPr lang="en-US" sz="3100">
                <a:latin typeface="Caveat"/>
                <a:ea typeface="Caveat"/>
                <a:cs typeface="Caveat"/>
                <a:sym typeface="Caveat"/>
              </a:rPr>
              <a:t>Indica aquí la estrategia general que vas a realizar, puede ser de Inbound Marketing o algún otro tipo</a:t>
            </a:r>
            <a:endParaRPr sz="3100">
              <a:latin typeface="Caveat"/>
              <a:ea typeface="Caveat"/>
              <a:cs typeface="Caveat"/>
              <a:sym typeface="Cave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40"/>
          <p:cNvSpPr txBox="1">
            <a:spLocks noGrp="1"/>
          </p:cNvSpPr>
          <p:nvPr>
            <p:ph type="title"/>
          </p:nvPr>
        </p:nvSpPr>
        <p:spPr>
          <a:xfrm>
            <a:off x="1676400" y="663804"/>
            <a:ext cx="9055200" cy="23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7400"/>
              <a:buFont typeface="Arial"/>
              <a:buNone/>
            </a:pPr>
            <a:r>
              <a:rPr lang="en-US"/>
              <a:t>Estrategia</a:t>
            </a:r>
            <a:endParaRPr/>
          </a:p>
          <a:p>
            <a:pPr marL="0" marR="0" lvl="0" indent="0" algn="l" rtl="0">
              <a:lnSpc>
                <a:spcPct val="100000"/>
              </a:lnSpc>
              <a:spcBef>
                <a:spcPts val="0"/>
              </a:spcBef>
              <a:spcAft>
                <a:spcPts val="0"/>
              </a:spcAft>
              <a:buClr>
                <a:schemeClr val="dk2"/>
              </a:buClr>
              <a:buSzPts val="7400"/>
              <a:buFont typeface="Arial"/>
              <a:buNone/>
            </a:pPr>
            <a:r>
              <a:rPr lang="en-US">
                <a:solidFill>
                  <a:schemeClr val="accent2"/>
                </a:solidFill>
              </a:rPr>
              <a:t>Contenidos</a:t>
            </a:r>
            <a:endParaRPr sz="7400" b="0" i="0" u="none" strike="noStrike" cap="none">
              <a:solidFill>
                <a:schemeClr val="accent2"/>
              </a:solidFill>
              <a:latin typeface="Arial"/>
              <a:ea typeface="Arial"/>
              <a:cs typeface="Arial"/>
              <a:sym typeface="Arial"/>
            </a:endParaRPr>
          </a:p>
        </p:txBody>
      </p:sp>
      <p:sp>
        <p:nvSpPr>
          <p:cNvPr id="852" name="Google Shape;852;p40"/>
          <p:cNvSpPr txBox="1">
            <a:spLocks noGrp="1"/>
          </p:cNvSpPr>
          <p:nvPr>
            <p:ph type="body" idx="1"/>
          </p:nvPr>
        </p:nvSpPr>
        <p:spPr>
          <a:xfrm>
            <a:off x="1676400" y="3286425"/>
            <a:ext cx="9055200" cy="44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Arial"/>
                <a:ea typeface="Arial"/>
                <a:cs typeface="Arial"/>
                <a:sym typeface="Arial"/>
              </a:rPr>
              <a:t>Your subtitle will be here</a:t>
            </a:r>
            <a:endParaRPr sz="2800" b="0" i="0" u="none" strike="noStrike" cap="none">
              <a:solidFill>
                <a:schemeClr val="dk2"/>
              </a:solidFill>
              <a:latin typeface="Arial"/>
              <a:ea typeface="Arial"/>
              <a:cs typeface="Arial"/>
              <a:sym typeface="Arial"/>
            </a:endParaRPr>
          </a:p>
        </p:txBody>
      </p:sp>
      <p:sp>
        <p:nvSpPr>
          <p:cNvPr id="853" name="Google Shape;853;p40"/>
          <p:cNvSpPr txBox="1"/>
          <p:nvPr/>
        </p:nvSpPr>
        <p:spPr>
          <a:xfrm>
            <a:off x="3475707" y="5158080"/>
            <a:ext cx="5738700" cy="13998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This paragraph actually is a good place for title description. This paragraph actually is a good place for title description. </a:t>
            </a:r>
            <a:endParaRPr sz="2400" b="0" i="0" u="none" strike="noStrike" cap="none">
              <a:solidFill>
                <a:schemeClr val="dk2"/>
              </a:solidFill>
              <a:latin typeface="Arial"/>
              <a:ea typeface="Arial"/>
              <a:cs typeface="Arial"/>
              <a:sym typeface="Arial"/>
            </a:endParaRPr>
          </a:p>
        </p:txBody>
      </p:sp>
      <p:sp>
        <p:nvSpPr>
          <p:cNvPr id="854" name="Google Shape;854;p40"/>
          <p:cNvSpPr/>
          <p:nvPr/>
        </p:nvSpPr>
        <p:spPr>
          <a:xfrm>
            <a:off x="1676400" y="5225813"/>
            <a:ext cx="1245300" cy="12453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55" name="Google Shape;855;p40"/>
          <p:cNvSpPr txBox="1"/>
          <p:nvPr/>
        </p:nvSpPr>
        <p:spPr>
          <a:xfrm>
            <a:off x="1796538" y="5480281"/>
            <a:ext cx="1005000" cy="708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0" i="0" u="none" strike="noStrike" cap="none">
                <a:solidFill>
                  <a:schemeClr val="lt1"/>
                </a:solidFill>
                <a:latin typeface="Arial"/>
                <a:ea typeface="Arial"/>
                <a:cs typeface="Arial"/>
                <a:sym typeface="Arial"/>
              </a:rPr>
              <a:t>01</a:t>
            </a:r>
            <a:endParaRPr sz="4600" b="0" i="0" u="none" strike="noStrike" cap="none">
              <a:solidFill>
                <a:schemeClr val="lt1"/>
              </a:solidFill>
              <a:latin typeface="Arial"/>
              <a:ea typeface="Arial"/>
              <a:cs typeface="Arial"/>
              <a:sym typeface="Arial"/>
            </a:endParaRPr>
          </a:p>
        </p:txBody>
      </p:sp>
      <p:sp>
        <p:nvSpPr>
          <p:cNvPr id="856" name="Google Shape;856;p40"/>
          <p:cNvSpPr txBox="1"/>
          <p:nvPr/>
        </p:nvSpPr>
        <p:spPr>
          <a:xfrm>
            <a:off x="3475707" y="7394775"/>
            <a:ext cx="5738700" cy="13998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This paragraph actually is a good place for title description. This paragraph actually is a good place for title description. </a:t>
            </a:r>
            <a:endParaRPr sz="2400" b="0" i="0" u="none" strike="noStrike" cap="none">
              <a:solidFill>
                <a:schemeClr val="dk2"/>
              </a:solidFill>
              <a:latin typeface="Arial"/>
              <a:ea typeface="Arial"/>
              <a:cs typeface="Arial"/>
              <a:sym typeface="Arial"/>
            </a:endParaRPr>
          </a:p>
        </p:txBody>
      </p:sp>
      <p:sp>
        <p:nvSpPr>
          <p:cNvPr id="857" name="Google Shape;857;p40"/>
          <p:cNvSpPr/>
          <p:nvPr/>
        </p:nvSpPr>
        <p:spPr>
          <a:xfrm>
            <a:off x="1676400" y="7462508"/>
            <a:ext cx="1245300" cy="1245300"/>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58" name="Google Shape;858;p40"/>
          <p:cNvSpPr txBox="1"/>
          <p:nvPr/>
        </p:nvSpPr>
        <p:spPr>
          <a:xfrm>
            <a:off x="1796538" y="7716976"/>
            <a:ext cx="1005000" cy="708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0" i="0" u="none" strike="noStrike" cap="none">
                <a:solidFill>
                  <a:schemeClr val="lt1"/>
                </a:solidFill>
                <a:latin typeface="Arial"/>
                <a:ea typeface="Arial"/>
                <a:cs typeface="Arial"/>
                <a:sym typeface="Arial"/>
              </a:rPr>
              <a:t>02</a:t>
            </a:r>
            <a:endParaRPr sz="4600" b="0" i="0" u="none" strike="noStrike" cap="none">
              <a:solidFill>
                <a:schemeClr val="lt1"/>
              </a:solidFill>
              <a:latin typeface="Arial"/>
              <a:ea typeface="Arial"/>
              <a:cs typeface="Arial"/>
              <a:sym typeface="Arial"/>
            </a:endParaRPr>
          </a:p>
        </p:txBody>
      </p:sp>
      <p:sp>
        <p:nvSpPr>
          <p:cNvPr id="859" name="Google Shape;859;p40"/>
          <p:cNvSpPr txBox="1"/>
          <p:nvPr/>
        </p:nvSpPr>
        <p:spPr>
          <a:xfrm>
            <a:off x="3475707" y="9684385"/>
            <a:ext cx="5738700" cy="13998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This paragraph actually is a good place for title description. This paragraph actually is a good place for title description. </a:t>
            </a:r>
            <a:endParaRPr sz="2400" b="0" i="0" u="none" strike="noStrike" cap="none">
              <a:solidFill>
                <a:schemeClr val="dk2"/>
              </a:solidFill>
              <a:latin typeface="Arial"/>
              <a:ea typeface="Arial"/>
              <a:cs typeface="Arial"/>
              <a:sym typeface="Arial"/>
            </a:endParaRPr>
          </a:p>
        </p:txBody>
      </p:sp>
      <p:sp>
        <p:nvSpPr>
          <p:cNvPr id="860" name="Google Shape;860;p40"/>
          <p:cNvSpPr/>
          <p:nvPr/>
        </p:nvSpPr>
        <p:spPr>
          <a:xfrm>
            <a:off x="1676400" y="9752118"/>
            <a:ext cx="1245300" cy="1245300"/>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61" name="Google Shape;861;p40"/>
          <p:cNvSpPr txBox="1"/>
          <p:nvPr/>
        </p:nvSpPr>
        <p:spPr>
          <a:xfrm>
            <a:off x="1796538" y="10006586"/>
            <a:ext cx="1005000" cy="708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0" i="0" u="none" strike="noStrike" cap="none">
                <a:solidFill>
                  <a:schemeClr val="lt1"/>
                </a:solidFill>
                <a:latin typeface="Arial"/>
                <a:ea typeface="Arial"/>
                <a:cs typeface="Arial"/>
                <a:sym typeface="Arial"/>
              </a:rPr>
              <a:t>03</a:t>
            </a:r>
            <a:endParaRPr sz="4600" b="0" i="0" u="none" strike="noStrike" cap="none">
              <a:solidFill>
                <a:schemeClr val="lt1"/>
              </a:solidFill>
              <a:latin typeface="Arial"/>
              <a:ea typeface="Arial"/>
              <a:cs typeface="Arial"/>
              <a:sym typeface="Arial"/>
            </a:endParaRPr>
          </a:p>
        </p:txBody>
      </p:sp>
      <p:sp>
        <p:nvSpPr>
          <p:cNvPr id="862" name="Google Shape;862;p40"/>
          <p:cNvSpPr/>
          <p:nvPr/>
        </p:nvSpPr>
        <p:spPr>
          <a:xfrm>
            <a:off x="12192000" y="0"/>
            <a:ext cx="12192000" cy="13716000"/>
          </a:xfrm>
          <a:prstGeom prst="rect">
            <a:avLst/>
          </a:prstGeom>
          <a:gradFill>
            <a:gsLst>
              <a:gs pos="0">
                <a:srgbClr val="727272"/>
              </a:gs>
              <a:gs pos="50000">
                <a:srgbClr val="C1C1C1"/>
              </a:gs>
              <a:gs pos="100000">
                <a:srgbClr val="D6D6D6"/>
              </a:gs>
            </a:gsLst>
            <a:lin ang="162000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63" name="Google Shape;863;p40"/>
          <p:cNvSpPr txBox="1"/>
          <p:nvPr/>
        </p:nvSpPr>
        <p:spPr>
          <a:xfrm>
            <a:off x="15067898" y="12183022"/>
            <a:ext cx="6440100" cy="369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Image Placeholder</a:t>
            </a:r>
            <a:endParaRPr sz="1400" b="0" i="0" u="none" strike="noStrike" cap="none">
              <a:solidFill>
                <a:srgbClr val="000000"/>
              </a:solidFill>
              <a:latin typeface="Arial"/>
              <a:ea typeface="Arial"/>
              <a:cs typeface="Arial"/>
              <a:sym typeface="Arial"/>
            </a:endParaRPr>
          </a:p>
        </p:txBody>
      </p:sp>
      <p:sp>
        <p:nvSpPr>
          <p:cNvPr id="864" name="Google Shape;864;p40"/>
          <p:cNvSpPr/>
          <p:nvPr/>
        </p:nvSpPr>
        <p:spPr>
          <a:xfrm>
            <a:off x="9789900" y="800092"/>
            <a:ext cx="4230600" cy="3156600"/>
          </a:xfrm>
          <a:prstGeom prst="snip1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157125" tIns="157125" rIns="157125" bIns="157125" anchor="ctr" anchorCtr="0">
            <a:noAutofit/>
          </a:bodyPr>
          <a:lstStyle/>
          <a:p>
            <a:pPr marL="0" lvl="0" indent="0" algn="ctr" rtl="0">
              <a:spcBef>
                <a:spcPts val="0"/>
              </a:spcBef>
              <a:spcAft>
                <a:spcPts val="0"/>
              </a:spcAft>
              <a:buNone/>
            </a:pPr>
            <a:r>
              <a:rPr lang="en-US" sz="3100">
                <a:latin typeface="Caveat"/>
                <a:ea typeface="Caveat"/>
                <a:cs typeface="Caveat"/>
                <a:sym typeface="Caveat"/>
              </a:rPr>
              <a:t>Desarrolla cada una de las estrategias más en profundidad</a:t>
            </a:r>
            <a:endParaRPr sz="3100">
              <a:latin typeface="Caveat"/>
              <a:ea typeface="Caveat"/>
              <a:cs typeface="Caveat"/>
              <a:sym typeface="Cave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1"/>
          <p:cNvSpPr txBox="1">
            <a:spLocks noGrp="1"/>
          </p:cNvSpPr>
          <p:nvPr>
            <p:ph type="title"/>
          </p:nvPr>
        </p:nvSpPr>
        <p:spPr>
          <a:xfrm>
            <a:off x="1676400" y="663804"/>
            <a:ext cx="9055200" cy="23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7400"/>
              <a:buFont typeface="Arial"/>
              <a:buNone/>
            </a:pPr>
            <a:r>
              <a:rPr lang="en-US"/>
              <a:t>Estrategia</a:t>
            </a:r>
            <a:endParaRPr/>
          </a:p>
          <a:p>
            <a:pPr marL="0" marR="0" lvl="0" indent="0" algn="l" rtl="0">
              <a:lnSpc>
                <a:spcPct val="100000"/>
              </a:lnSpc>
              <a:spcBef>
                <a:spcPts val="0"/>
              </a:spcBef>
              <a:spcAft>
                <a:spcPts val="0"/>
              </a:spcAft>
              <a:buClr>
                <a:schemeClr val="dk2"/>
              </a:buClr>
              <a:buSzPts val="7400"/>
              <a:buFont typeface="Arial"/>
              <a:buNone/>
            </a:pPr>
            <a:r>
              <a:rPr lang="en-US">
                <a:solidFill>
                  <a:schemeClr val="accent2"/>
                </a:solidFill>
              </a:rPr>
              <a:t>...</a:t>
            </a:r>
            <a:endParaRPr sz="7400" b="0" i="0" u="none" strike="noStrike" cap="none">
              <a:solidFill>
                <a:schemeClr val="accent2"/>
              </a:solidFill>
              <a:latin typeface="Arial"/>
              <a:ea typeface="Arial"/>
              <a:cs typeface="Arial"/>
              <a:sym typeface="Arial"/>
            </a:endParaRPr>
          </a:p>
        </p:txBody>
      </p:sp>
      <p:sp>
        <p:nvSpPr>
          <p:cNvPr id="871" name="Google Shape;871;p41"/>
          <p:cNvSpPr txBox="1">
            <a:spLocks noGrp="1"/>
          </p:cNvSpPr>
          <p:nvPr>
            <p:ph type="body" idx="1"/>
          </p:nvPr>
        </p:nvSpPr>
        <p:spPr>
          <a:xfrm>
            <a:off x="1676400" y="3286425"/>
            <a:ext cx="9055200" cy="44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Arial"/>
                <a:ea typeface="Arial"/>
                <a:cs typeface="Arial"/>
                <a:sym typeface="Arial"/>
              </a:rPr>
              <a:t>Your subtitle will be here</a:t>
            </a:r>
            <a:endParaRPr sz="2800" b="0" i="0" u="none" strike="noStrike" cap="none">
              <a:solidFill>
                <a:schemeClr val="dk2"/>
              </a:solidFill>
              <a:latin typeface="Arial"/>
              <a:ea typeface="Arial"/>
              <a:cs typeface="Arial"/>
              <a:sym typeface="Arial"/>
            </a:endParaRPr>
          </a:p>
        </p:txBody>
      </p:sp>
      <p:sp>
        <p:nvSpPr>
          <p:cNvPr id="872" name="Google Shape;872;p41"/>
          <p:cNvSpPr txBox="1"/>
          <p:nvPr/>
        </p:nvSpPr>
        <p:spPr>
          <a:xfrm>
            <a:off x="3475707" y="5158080"/>
            <a:ext cx="5738700" cy="13998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This paragraph actually is a good place for title description. This paragraph actually is a good place for title description. </a:t>
            </a:r>
            <a:endParaRPr sz="2400" b="0" i="0" u="none" strike="noStrike" cap="none">
              <a:solidFill>
                <a:schemeClr val="dk2"/>
              </a:solidFill>
              <a:latin typeface="Arial"/>
              <a:ea typeface="Arial"/>
              <a:cs typeface="Arial"/>
              <a:sym typeface="Arial"/>
            </a:endParaRPr>
          </a:p>
        </p:txBody>
      </p:sp>
      <p:sp>
        <p:nvSpPr>
          <p:cNvPr id="873" name="Google Shape;873;p41"/>
          <p:cNvSpPr/>
          <p:nvPr/>
        </p:nvSpPr>
        <p:spPr>
          <a:xfrm>
            <a:off x="1676400" y="5225813"/>
            <a:ext cx="1245300" cy="1245300"/>
          </a:xfrm>
          <a:prstGeom prst="teardrop">
            <a:avLst>
              <a:gd name="adj" fmla="val 100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74" name="Google Shape;874;p41"/>
          <p:cNvSpPr txBox="1"/>
          <p:nvPr/>
        </p:nvSpPr>
        <p:spPr>
          <a:xfrm>
            <a:off x="1796538" y="5480281"/>
            <a:ext cx="1005000" cy="708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0" i="0" u="none" strike="noStrike" cap="none">
                <a:solidFill>
                  <a:schemeClr val="lt1"/>
                </a:solidFill>
                <a:latin typeface="Arial"/>
                <a:ea typeface="Arial"/>
                <a:cs typeface="Arial"/>
                <a:sym typeface="Arial"/>
              </a:rPr>
              <a:t>01</a:t>
            </a:r>
            <a:endParaRPr sz="4600" b="0" i="0" u="none" strike="noStrike" cap="none">
              <a:solidFill>
                <a:schemeClr val="lt1"/>
              </a:solidFill>
              <a:latin typeface="Arial"/>
              <a:ea typeface="Arial"/>
              <a:cs typeface="Arial"/>
              <a:sym typeface="Arial"/>
            </a:endParaRPr>
          </a:p>
        </p:txBody>
      </p:sp>
      <p:sp>
        <p:nvSpPr>
          <p:cNvPr id="875" name="Google Shape;875;p41"/>
          <p:cNvSpPr txBox="1"/>
          <p:nvPr/>
        </p:nvSpPr>
        <p:spPr>
          <a:xfrm>
            <a:off x="3475707" y="7394775"/>
            <a:ext cx="5738700" cy="13998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This paragraph actually is a good place for title description. This paragraph actually is a good place for title description. </a:t>
            </a:r>
            <a:endParaRPr sz="2400" b="0" i="0" u="none" strike="noStrike" cap="none">
              <a:solidFill>
                <a:schemeClr val="dk2"/>
              </a:solidFill>
              <a:latin typeface="Arial"/>
              <a:ea typeface="Arial"/>
              <a:cs typeface="Arial"/>
              <a:sym typeface="Arial"/>
            </a:endParaRPr>
          </a:p>
        </p:txBody>
      </p:sp>
      <p:sp>
        <p:nvSpPr>
          <p:cNvPr id="876" name="Google Shape;876;p41"/>
          <p:cNvSpPr/>
          <p:nvPr/>
        </p:nvSpPr>
        <p:spPr>
          <a:xfrm>
            <a:off x="1676400" y="7462508"/>
            <a:ext cx="1245300" cy="1245300"/>
          </a:xfrm>
          <a:prstGeom prst="teardrop">
            <a:avLst>
              <a:gd name="adj" fmla="val 100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77" name="Google Shape;877;p41"/>
          <p:cNvSpPr txBox="1"/>
          <p:nvPr/>
        </p:nvSpPr>
        <p:spPr>
          <a:xfrm>
            <a:off x="1796538" y="7716976"/>
            <a:ext cx="1005000" cy="708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0" i="0" u="none" strike="noStrike" cap="none">
                <a:solidFill>
                  <a:schemeClr val="lt1"/>
                </a:solidFill>
                <a:latin typeface="Arial"/>
                <a:ea typeface="Arial"/>
                <a:cs typeface="Arial"/>
                <a:sym typeface="Arial"/>
              </a:rPr>
              <a:t>02</a:t>
            </a:r>
            <a:endParaRPr sz="4600" b="0" i="0" u="none" strike="noStrike" cap="none">
              <a:solidFill>
                <a:schemeClr val="lt1"/>
              </a:solidFill>
              <a:latin typeface="Arial"/>
              <a:ea typeface="Arial"/>
              <a:cs typeface="Arial"/>
              <a:sym typeface="Arial"/>
            </a:endParaRPr>
          </a:p>
        </p:txBody>
      </p:sp>
      <p:sp>
        <p:nvSpPr>
          <p:cNvPr id="878" name="Google Shape;878;p41"/>
          <p:cNvSpPr txBox="1"/>
          <p:nvPr/>
        </p:nvSpPr>
        <p:spPr>
          <a:xfrm>
            <a:off x="3475707" y="9684385"/>
            <a:ext cx="5738700" cy="13998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This paragraph actually is a good place for title description. This paragraph actually is a good place for title description. </a:t>
            </a:r>
            <a:endParaRPr sz="2400" b="0" i="0" u="none" strike="noStrike" cap="none">
              <a:solidFill>
                <a:schemeClr val="dk2"/>
              </a:solidFill>
              <a:latin typeface="Arial"/>
              <a:ea typeface="Arial"/>
              <a:cs typeface="Arial"/>
              <a:sym typeface="Arial"/>
            </a:endParaRPr>
          </a:p>
        </p:txBody>
      </p:sp>
      <p:sp>
        <p:nvSpPr>
          <p:cNvPr id="879" name="Google Shape;879;p41"/>
          <p:cNvSpPr/>
          <p:nvPr/>
        </p:nvSpPr>
        <p:spPr>
          <a:xfrm>
            <a:off x="1676400" y="9752118"/>
            <a:ext cx="1245300" cy="1245300"/>
          </a:xfrm>
          <a:prstGeom prst="teardrop">
            <a:avLst>
              <a:gd name="adj" fmla="val 100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80" name="Google Shape;880;p41"/>
          <p:cNvSpPr txBox="1"/>
          <p:nvPr/>
        </p:nvSpPr>
        <p:spPr>
          <a:xfrm>
            <a:off x="1796538" y="10006586"/>
            <a:ext cx="1005000" cy="708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600"/>
              <a:buFont typeface="Arial"/>
              <a:buNone/>
            </a:pPr>
            <a:r>
              <a:rPr lang="en-US" sz="4600" b="0" i="0" u="none" strike="noStrike" cap="none">
                <a:solidFill>
                  <a:schemeClr val="lt1"/>
                </a:solidFill>
                <a:latin typeface="Arial"/>
                <a:ea typeface="Arial"/>
                <a:cs typeface="Arial"/>
                <a:sym typeface="Arial"/>
              </a:rPr>
              <a:t>03</a:t>
            </a:r>
            <a:endParaRPr sz="4600" b="0" i="0" u="none" strike="noStrike" cap="none">
              <a:solidFill>
                <a:schemeClr val="lt1"/>
              </a:solidFill>
              <a:latin typeface="Arial"/>
              <a:ea typeface="Arial"/>
              <a:cs typeface="Arial"/>
              <a:sym typeface="Arial"/>
            </a:endParaRPr>
          </a:p>
        </p:txBody>
      </p:sp>
      <p:sp>
        <p:nvSpPr>
          <p:cNvPr id="881" name="Google Shape;881;p41"/>
          <p:cNvSpPr/>
          <p:nvPr/>
        </p:nvSpPr>
        <p:spPr>
          <a:xfrm>
            <a:off x="12192000" y="0"/>
            <a:ext cx="12192000" cy="13716000"/>
          </a:xfrm>
          <a:prstGeom prst="rect">
            <a:avLst/>
          </a:prstGeom>
          <a:gradFill>
            <a:gsLst>
              <a:gs pos="0">
                <a:srgbClr val="727272"/>
              </a:gs>
              <a:gs pos="50000">
                <a:srgbClr val="C1C1C1"/>
              </a:gs>
              <a:gs pos="100000">
                <a:srgbClr val="D6D6D6"/>
              </a:gs>
            </a:gsLst>
            <a:lin ang="162000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82" name="Google Shape;882;p41"/>
          <p:cNvSpPr txBox="1"/>
          <p:nvPr/>
        </p:nvSpPr>
        <p:spPr>
          <a:xfrm>
            <a:off x="15067898" y="12183022"/>
            <a:ext cx="6440100" cy="369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Image Placeholder</a:t>
            </a:r>
            <a:endParaRPr sz="1400" b="0" i="0" u="none" strike="noStrike" cap="none">
              <a:solidFill>
                <a:srgbClr val="000000"/>
              </a:solidFill>
              <a:latin typeface="Arial"/>
              <a:ea typeface="Arial"/>
              <a:cs typeface="Arial"/>
              <a:sym typeface="Arial"/>
            </a:endParaRPr>
          </a:p>
        </p:txBody>
      </p:sp>
      <p:sp>
        <p:nvSpPr>
          <p:cNvPr id="883" name="Google Shape;883;p41"/>
          <p:cNvSpPr/>
          <p:nvPr/>
        </p:nvSpPr>
        <p:spPr>
          <a:xfrm>
            <a:off x="10076700" y="1061292"/>
            <a:ext cx="4230600" cy="3156600"/>
          </a:xfrm>
          <a:prstGeom prst="snip1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157125" tIns="157125" rIns="157125" bIns="157125" anchor="ctr" anchorCtr="0">
            <a:noAutofit/>
          </a:bodyPr>
          <a:lstStyle/>
          <a:p>
            <a:pPr marL="0" lvl="0" indent="0" algn="ctr" rtl="0">
              <a:spcBef>
                <a:spcPts val="0"/>
              </a:spcBef>
              <a:spcAft>
                <a:spcPts val="0"/>
              </a:spcAft>
              <a:buNone/>
            </a:pPr>
            <a:r>
              <a:rPr lang="en-US" sz="3100">
                <a:latin typeface="Caveat"/>
                <a:ea typeface="Caveat"/>
                <a:cs typeface="Caveat"/>
                <a:sym typeface="Caveat"/>
              </a:rPr>
              <a:t>Copia y pega esta hoja tantas veces te sea necesario para explicar bien todas tus estrategias</a:t>
            </a:r>
            <a:endParaRPr sz="3100">
              <a:latin typeface="Caveat"/>
              <a:ea typeface="Caveat"/>
              <a:cs typeface="Caveat"/>
              <a:sym typeface="Cave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2"/>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Arial"/>
              <a:buNone/>
            </a:pPr>
            <a:r>
              <a:rPr lang="en-US"/>
              <a:t>Planning</a:t>
            </a:r>
            <a:r>
              <a:rPr lang="en-US" sz="7400" b="0" i="0" u="none" strike="noStrike" cap="none">
                <a:solidFill>
                  <a:schemeClr val="dk2"/>
                </a:solidFill>
                <a:latin typeface="Arial"/>
                <a:ea typeface="Arial"/>
                <a:cs typeface="Arial"/>
                <a:sym typeface="Arial"/>
              </a:rPr>
              <a:t> </a:t>
            </a:r>
            <a:r>
              <a:rPr lang="en-US">
                <a:solidFill>
                  <a:schemeClr val="accent2"/>
                </a:solidFill>
              </a:rPr>
              <a:t>Objetivos</a:t>
            </a:r>
            <a:endParaRPr sz="7400" b="0" i="0" u="none" strike="noStrike" cap="none">
              <a:solidFill>
                <a:schemeClr val="dk2"/>
              </a:solidFill>
              <a:latin typeface="Arial"/>
              <a:ea typeface="Arial"/>
              <a:cs typeface="Arial"/>
              <a:sym typeface="Arial"/>
            </a:endParaRPr>
          </a:p>
        </p:txBody>
      </p:sp>
      <p:sp>
        <p:nvSpPr>
          <p:cNvPr id="889" name="Google Shape;889;p42"/>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Arial"/>
                <a:ea typeface="Arial"/>
                <a:cs typeface="Arial"/>
                <a:sym typeface="Arial"/>
              </a:rPr>
              <a:t>Your subtitle will be here</a:t>
            </a:r>
            <a:endParaRPr/>
          </a:p>
        </p:txBody>
      </p:sp>
      <p:sp>
        <p:nvSpPr>
          <p:cNvPr id="890" name="Google Shape;890;p42"/>
          <p:cNvSpPr/>
          <p:nvPr/>
        </p:nvSpPr>
        <p:spPr>
          <a:xfrm>
            <a:off x="2743200" y="6927279"/>
            <a:ext cx="3506100" cy="856200"/>
          </a:xfrm>
          <a:prstGeom prst="rect">
            <a:avLst/>
          </a:prstGeom>
          <a:solidFill>
            <a:schemeClr val="accent1"/>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91" name="Google Shape;891;p42"/>
          <p:cNvSpPr/>
          <p:nvPr/>
        </p:nvSpPr>
        <p:spPr>
          <a:xfrm>
            <a:off x="6249333" y="6927279"/>
            <a:ext cx="3506100" cy="856200"/>
          </a:xfrm>
          <a:prstGeom prst="rect">
            <a:avLst/>
          </a:prstGeom>
          <a:solidFill>
            <a:schemeClr val="accent2"/>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92" name="Google Shape;892;p42"/>
          <p:cNvSpPr/>
          <p:nvPr/>
        </p:nvSpPr>
        <p:spPr>
          <a:xfrm>
            <a:off x="9755467" y="6927279"/>
            <a:ext cx="3506100" cy="856200"/>
          </a:xfrm>
          <a:prstGeom prst="rect">
            <a:avLst/>
          </a:prstGeom>
          <a:solidFill>
            <a:schemeClr val="accent3"/>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93" name="Google Shape;893;p42"/>
          <p:cNvSpPr/>
          <p:nvPr/>
        </p:nvSpPr>
        <p:spPr>
          <a:xfrm>
            <a:off x="13261600" y="6927279"/>
            <a:ext cx="3506100" cy="856200"/>
          </a:xfrm>
          <a:prstGeom prst="rect">
            <a:avLst/>
          </a:prstGeom>
          <a:solidFill>
            <a:schemeClr val="accent4"/>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94" name="Google Shape;894;p42"/>
          <p:cNvSpPr/>
          <p:nvPr/>
        </p:nvSpPr>
        <p:spPr>
          <a:xfrm>
            <a:off x="16769125" y="6358425"/>
            <a:ext cx="4566600" cy="1993800"/>
          </a:xfrm>
          <a:prstGeom prst="rightArrow">
            <a:avLst>
              <a:gd name="adj1" fmla="val 42671"/>
              <a:gd name="adj2" fmla="val 50000"/>
            </a:avLst>
          </a:prstGeom>
          <a:solidFill>
            <a:schemeClr val="accent6"/>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895" name="Google Shape;895;p42"/>
          <p:cNvSpPr txBox="1"/>
          <p:nvPr/>
        </p:nvSpPr>
        <p:spPr>
          <a:xfrm>
            <a:off x="3676315" y="7078394"/>
            <a:ext cx="1639800"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a:solidFill>
                  <a:schemeClr val="lt1"/>
                </a:solidFill>
              </a:rPr>
              <a:t>Enero</a:t>
            </a:r>
            <a:endParaRPr sz="3600" b="0" i="0" u="none" strike="noStrike" cap="none">
              <a:solidFill>
                <a:schemeClr val="lt1"/>
              </a:solidFill>
              <a:latin typeface="Arial"/>
              <a:ea typeface="Arial"/>
              <a:cs typeface="Arial"/>
              <a:sym typeface="Arial"/>
            </a:endParaRPr>
          </a:p>
        </p:txBody>
      </p:sp>
      <p:sp>
        <p:nvSpPr>
          <p:cNvPr id="896" name="Google Shape;896;p42"/>
          <p:cNvSpPr txBox="1"/>
          <p:nvPr/>
        </p:nvSpPr>
        <p:spPr>
          <a:xfrm>
            <a:off x="7179648" y="7078394"/>
            <a:ext cx="1639800"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a:solidFill>
                  <a:schemeClr val="lt1"/>
                </a:solidFill>
              </a:rPr>
              <a:t>Abril</a:t>
            </a:r>
            <a:endParaRPr sz="3600" b="0" i="0" u="none" strike="noStrike" cap="none">
              <a:solidFill>
                <a:schemeClr val="lt1"/>
              </a:solidFill>
              <a:latin typeface="Arial"/>
              <a:ea typeface="Arial"/>
              <a:cs typeface="Arial"/>
              <a:sym typeface="Arial"/>
            </a:endParaRPr>
          </a:p>
        </p:txBody>
      </p:sp>
      <p:sp>
        <p:nvSpPr>
          <p:cNvPr id="897" name="Google Shape;897;p42"/>
          <p:cNvSpPr txBox="1"/>
          <p:nvPr/>
        </p:nvSpPr>
        <p:spPr>
          <a:xfrm>
            <a:off x="10688582" y="7078394"/>
            <a:ext cx="1639800"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a:solidFill>
                  <a:schemeClr val="lt1"/>
                </a:solidFill>
              </a:rPr>
              <a:t>Julio</a:t>
            </a:r>
            <a:endParaRPr sz="3600" b="0" i="0" u="none" strike="noStrike" cap="none">
              <a:solidFill>
                <a:schemeClr val="lt1"/>
              </a:solidFill>
              <a:latin typeface="Arial"/>
              <a:ea typeface="Arial"/>
              <a:cs typeface="Arial"/>
              <a:sym typeface="Arial"/>
            </a:endParaRPr>
          </a:p>
        </p:txBody>
      </p:sp>
      <p:sp>
        <p:nvSpPr>
          <p:cNvPr id="898" name="Google Shape;898;p42"/>
          <p:cNvSpPr txBox="1"/>
          <p:nvPr/>
        </p:nvSpPr>
        <p:spPr>
          <a:xfrm>
            <a:off x="14191914" y="7078394"/>
            <a:ext cx="1639800"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a:solidFill>
                  <a:schemeClr val="lt1"/>
                </a:solidFill>
              </a:rPr>
              <a:t>Octubre</a:t>
            </a:r>
            <a:endParaRPr sz="3600" b="0" i="0" u="none" strike="noStrike" cap="none">
              <a:solidFill>
                <a:schemeClr val="lt1"/>
              </a:solidFill>
              <a:latin typeface="Arial"/>
              <a:ea typeface="Arial"/>
              <a:cs typeface="Arial"/>
              <a:sym typeface="Arial"/>
            </a:endParaRPr>
          </a:p>
        </p:txBody>
      </p:sp>
      <p:sp>
        <p:nvSpPr>
          <p:cNvPr id="899" name="Google Shape;899;p42"/>
          <p:cNvSpPr txBox="1"/>
          <p:nvPr/>
        </p:nvSpPr>
        <p:spPr>
          <a:xfrm>
            <a:off x="17225920" y="7078406"/>
            <a:ext cx="2896200"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a:solidFill>
                  <a:schemeClr val="lt1"/>
                </a:solidFill>
              </a:rPr>
              <a:t>Diciembre</a:t>
            </a:r>
            <a:endParaRPr sz="3600" b="0" i="0" u="none" strike="noStrike" cap="none">
              <a:solidFill>
                <a:schemeClr val="lt1"/>
              </a:solidFill>
              <a:latin typeface="Arial"/>
              <a:ea typeface="Arial"/>
              <a:cs typeface="Arial"/>
              <a:sym typeface="Arial"/>
            </a:endParaRPr>
          </a:p>
        </p:txBody>
      </p:sp>
      <p:grpSp>
        <p:nvGrpSpPr>
          <p:cNvPr id="900" name="Google Shape;900;p42"/>
          <p:cNvGrpSpPr/>
          <p:nvPr/>
        </p:nvGrpSpPr>
        <p:grpSpPr>
          <a:xfrm>
            <a:off x="2743117" y="6137656"/>
            <a:ext cx="3503158" cy="266700"/>
            <a:chOff x="1676400" y="6532033"/>
            <a:chExt cx="3467100" cy="266700"/>
          </a:xfrm>
        </p:grpSpPr>
        <p:cxnSp>
          <p:nvCxnSpPr>
            <p:cNvPr id="901" name="Google Shape;901;p42"/>
            <p:cNvCxnSpPr/>
            <p:nvPr/>
          </p:nvCxnSpPr>
          <p:spPr>
            <a:xfrm>
              <a:off x="1676400" y="6665383"/>
              <a:ext cx="3467100" cy="0"/>
            </a:xfrm>
            <a:prstGeom prst="straightConnector1">
              <a:avLst/>
            </a:prstGeom>
            <a:noFill/>
            <a:ln w="19050" cap="flat" cmpd="sng">
              <a:solidFill>
                <a:schemeClr val="accent1"/>
              </a:solidFill>
              <a:prstDash val="solid"/>
              <a:miter lim="800000"/>
              <a:headEnd type="none" w="sm" len="sm"/>
              <a:tailEnd type="none" w="sm" len="sm"/>
            </a:ln>
          </p:spPr>
        </p:cxnSp>
        <p:cxnSp>
          <p:nvCxnSpPr>
            <p:cNvPr id="902" name="Google Shape;902;p42"/>
            <p:cNvCxnSpPr/>
            <p:nvPr/>
          </p:nvCxnSpPr>
          <p:spPr>
            <a:xfrm>
              <a:off x="1676400" y="6532033"/>
              <a:ext cx="0" cy="266700"/>
            </a:xfrm>
            <a:prstGeom prst="straightConnector1">
              <a:avLst/>
            </a:prstGeom>
            <a:noFill/>
            <a:ln w="19050" cap="flat" cmpd="sng">
              <a:solidFill>
                <a:schemeClr val="accent1"/>
              </a:solidFill>
              <a:prstDash val="solid"/>
              <a:miter lim="800000"/>
              <a:headEnd type="none" w="sm" len="sm"/>
              <a:tailEnd type="none" w="sm" len="sm"/>
            </a:ln>
          </p:spPr>
        </p:cxnSp>
        <p:cxnSp>
          <p:nvCxnSpPr>
            <p:cNvPr id="903" name="Google Shape;903;p42"/>
            <p:cNvCxnSpPr/>
            <p:nvPr/>
          </p:nvCxnSpPr>
          <p:spPr>
            <a:xfrm>
              <a:off x="5143500" y="6532033"/>
              <a:ext cx="0" cy="266700"/>
            </a:xfrm>
            <a:prstGeom prst="straightConnector1">
              <a:avLst/>
            </a:prstGeom>
            <a:noFill/>
            <a:ln w="19050" cap="flat" cmpd="sng">
              <a:solidFill>
                <a:schemeClr val="accent1"/>
              </a:solidFill>
              <a:prstDash val="solid"/>
              <a:miter lim="800000"/>
              <a:headEnd type="none" w="sm" len="sm"/>
              <a:tailEnd type="none" w="sm" len="sm"/>
            </a:ln>
          </p:spPr>
        </p:cxnSp>
      </p:grpSp>
      <p:sp>
        <p:nvSpPr>
          <p:cNvPr id="904" name="Google Shape;904;p42"/>
          <p:cNvSpPr txBox="1"/>
          <p:nvPr/>
        </p:nvSpPr>
        <p:spPr>
          <a:xfrm>
            <a:off x="2743201" y="3052908"/>
            <a:ext cx="3503400" cy="116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chemeClr val="dk2"/>
                </a:solidFill>
                <a:latin typeface="Arial"/>
                <a:ea typeface="Arial"/>
                <a:cs typeface="Arial"/>
                <a:sym typeface="Arial"/>
              </a:rPr>
              <a:t>Company Founded</a:t>
            </a:r>
            <a:endParaRPr sz="3800" b="0" i="0" u="none" strike="noStrike" cap="none">
              <a:solidFill>
                <a:schemeClr val="dk2"/>
              </a:solidFill>
              <a:latin typeface="Arial"/>
              <a:ea typeface="Arial"/>
              <a:cs typeface="Arial"/>
              <a:sym typeface="Arial"/>
            </a:endParaRPr>
          </a:p>
        </p:txBody>
      </p:sp>
      <p:sp>
        <p:nvSpPr>
          <p:cNvPr id="905" name="Google Shape;905;p42"/>
          <p:cNvSpPr txBox="1"/>
          <p:nvPr/>
        </p:nvSpPr>
        <p:spPr>
          <a:xfrm>
            <a:off x="2743201" y="4475472"/>
            <a:ext cx="3503400" cy="13203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This paragraph actually is a good place for title description</a:t>
            </a:r>
            <a:endParaRPr sz="2200" b="0" i="0" u="none" strike="noStrike" cap="none">
              <a:solidFill>
                <a:schemeClr val="dk2"/>
              </a:solidFill>
              <a:latin typeface="Arial"/>
              <a:ea typeface="Arial"/>
              <a:cs typeface="Arial"/>
              <a:sym typeface="Arial"/>
            </a:endParaRPr>
          </a:p>
        </p:txBody>
      </p:sp>
      <p:grpSp>
        <p:nvGrpSpPr>
          <p:cNvPr id="906" name="Google Shape;906;p42"/>
          <p:cNvGrpSpPr/>
          <p:nvPr/>
        </p:nvGrpSpPr>
        <p:grpSpPr>
          <a:xfrm>
            <a:off x="6246586" y="8409963"/>
            <a:ext cx="3509052" cy="266700"/>
            <a:chOff x="1676400" y="6532033"/>
            <a:chExt cx="3467100" cy="266700"/>
          </a:xfrm>
        </p:grpSpPr>
        <p:cxnSp>
          <p:nvCxnSpPr>
            <p:cNvPr id="907" name="Google Shape;907;p42"/>
            <p:cNvCxnSpPr/>
            <p:nvPr/>
          </p:nvCxnSpPr>
          <p:spPr>
            <a:xfrm>
              <a:off x="1676400" y="6665383"/>
              <a:ext cx="3467100" cy="0"/>
            </a:xfrm>
            <a:prstGeom prst="straightConnector1">
              <a:avLst/>
            </a:prstGeom>
            <a:noFill/>
            <a:ln w="19050" cap="flat" cmpd="sng">
              <a:solidFill>
                <a:schemeClr val="accent2"/>
              </a:solidFill>
              <a:prstDash val="solid"/>
              <a:miter lim="800000"/>
              <a:headEnd type="none" w="sm" len="sm"/>
              <a:tailEnd type="none" w="sm" len="sm"/>
            </a:ln>
          </p:spPr>
        </p:cxnSp>
        <p:cxnSp>
          <p:nvCxnSpPr>
            <p:cNvPr id="908" name="Google Shape;908;p42"/>
            <p:cNvCxnSpPr/>
            <p:nvPr/>
          </p:nvCxnSpPr>
          <p:spPr>
            <a:xfrm>
              <a:off x="1676400" y="6532033"/>
              <a:ext cx="0" cy="266700"/>
            </a:xfrm>
            <a:prstGeom prst="straightConnector1">
              <a:avLst/>
            </a:prstGeom>
            <a:noFill/>
            <a:ln w="19050" cap="flat" cmpd="sng">
              <a:solidFill>
                <a:schemeClr val="accent2"/>
              </a:solidFill>
              <a:prstDash val="solid"/>
              <a:miter lim="800000"/>
              <a:headEnd type="none" w="sm" len="sm"/>
              <a:tailEnd type="none" w="sm" len="sm"/>
            </a:ln>
          </p:spPr>
        </p:cxnSp>
        <p:cxnSp>
          <p:nvCxnSpPr>
            <p:cNvPr id="909" name="Google Shape;909;p42"/>
            <p:cNvCxnSpPr/>
            <p:nvPr/>
          </p:nvCxnSpPr>
          <p:spPr>
            <a:xfrm>
              <a:off x="5143500" y="6532033"/>
              <a:ext cx="0" cy="266700"/>
            </a:xfrm>
            <a:prstGeom prst="straightConnector1">
              <a:avLst/>
            </a:prstGeom>
            <a:noFill/>
            <a:ln w="19050" cap="flat" cmpd="sng">
              <a:solidFill>
                <a:schemeClr val="accent2"/>
              </a:solidFill>
              <a:prstDash val="solid"/>
              <a:miter lim="800000"/>
              <a:headEnd type="none" w="sm" len="sm"/>
              <a:tailEnd type="none" w="sm" len="sm"/>
            </a:ln>
          </p:spPr>
        </p:cxnSp>
      </p:grpSp>
      <p:sp>
        <p:nvSpPr>
          <p:cNvPr id="910" name="Google Shape;910;p42"/>
          <p:cNvSpPr txBox="1"/>
          <p:nvPr/>
        </p:nvSpPr>
        <p:spPr>
          <a:xfrm>
            <a:off x="6246529" y="8962730"/>
            <a:ext cx="3508800" cy="116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chemeClr val="dk2"/>
                </a:solidFill>
                <a:latin typeface="Arial"/>
                <a:ea typeface="Arial"/>
                <a:cs typeface="Arial"/>
                <a:sym typeface="Arial"/>
              </a:rPr>
              <a:t>Launched Cloud System</a:t>
            </a:r>
            <a:endParaRPr sz="3800" b="0" i="0" u="none" strike="noStrike" cap="none">
              <a:solidFill>
                <a:schemeClr val="dk2"/>
              </a:solidFill>
              <a:latin typeface="Arial"/>
              <a:ea typeface="Arial"/>
              <a:cs typeface="Arial"/>
              <a:sym typeface="Arial"/>
            </a:endParaRPr>
          </a:p>
        </p:txBody>
      </p:sp>
      <p:sp>
        <p:nvSpPr>
          <p:cNvPr id="911" name="Google Shape;911;p42"/>
          <p:cNvSpPr txBox="1"/>
          <p:nvPr/>
        </p:nvSpPr>
        <p:spPr>
          <a:xfrm>
            <a:off x="6246529" y="10385294"/>
            <a:ext cx="3508800" cy="13203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This paragraph actually is a good place for title description</a:t>
            </a:r>
            <a:endParaRPr sz="2200" b="0" i="0" u="none" strike="noStrike" cap="none">
              <a:solidFill>
                <a:schemeClr val="dk2"/>
              </a:solidFill>
              <a:latin typeface="Arial"/>
              <a:ea typeface="Arial"/>
              <a:cs typeface="Arial"/>
              <a:sym typeface="Arial"/>
            </a:endParaRPr>
          </a:p>
        </p:txBody>
      </p:sp>
      <p:grpSp>
        <p:nvGrpSpPr>
          <p:cNvPr id="912" name="Google Shape;912;p42"/>
          <p:cNvGrpSpPr/>
          <p:nvPr/>
        </p:nvGrpSpPr>
        <p:grpSpPr>
          <a:xfrm>
            <a:off x="9752578" y="6137656"/>
            <a:ext cx="3503158" cy="266700"/>
            <a:chOff x="1676400" y="6532033"/>
            <a:chExt cx="3467100" cy="266700"/>
          </a:xfrm>
        </p:grpSpPr>
        <p:cxnSp>
          <p:nvCxnSpPr>
            <p:cNvPr id="913" name="Google Shape;913;p42"/>
            <p:cNvCxnSpPr/>
            <p:nvPr/>
          </p:nvCxnSpPr>
          <p:spPr>
            <a:xfrm>
              <a:off x="1676400" y="6665383"/>
              <a:ext cx="3467100" cy="0"/>
            </a:xfrm>
            <a:prstGeom prst="straightConnector1">
              <a:avLst/>
            </a:prstGeom>
            <a:noFill/>
            <a:ln w="19050" cap="flat" cmpd="sng">
              <a:solidFill>
                <a:schemeClr val="accent1"/>
              </a:solidFill>
              <a:prstDash val="solid"/>
              <a:miter lim="800000"/>
              <a:headEnd type="none" w="sm" len="sm"/>
              <a:tailEnd type="none" w="sm" len="sm"/>
            </a:ln>
          </p:spPr>
        </p:cxnSp>
        <p:cxnSp>
          <p:nvCxnSpPr>
            <p:cNvPr id="914" name="Google Shape;914;p42"/>
            <p:cNvCxnSpPr/>
            <p:nvPr/>
          </p:nvCxnSpPr>
          <p:spPr>
            <a:xfrm>
              <a:off x="1676400" y="6532033"/>
              <a:ext cx="0" cy="266700"/>
            </a:xfrm>
            <a:prstGeom prst="straightConnector1">
              <a:avLst/>
            </a:prstGeom>
            <a:noFill/>
            <a:ln w="19050" cap="flat" cmpd="sng">
              <a:solidFill>
                <a:schemeClr val="accent1"/>
              </a:solidFill>
              <a:prstDash val="solid"/>
              <a:miter lim="800000"/>
              <a:headEnd type="none" w="sm" len="sm"/>
              <a:tailEnd type="none" w="sm" len="sm"/>
            </a:ln>
          </p:spPr>
        </p:cxnSp>
        <p:cxnSp>
          <p:nvCxnSpPr>
            <p:cNvPr id="915" name="Google Shape;915;p42"/>
            <p:cNvCxnSpPr/>
            <p:nvPr/>
          </p:nvCxnSpPr>
          <p:spPr>
            <a:xfrm>
              <a:off x="5143500" y="6532033"/>
              <a:ext cx="0" cy="266700"/>
            </a:xfrm>
            <a:prstGeom prst="straightConnector1">
              <a:avLst/>
            </a:prstGeom>
            <a:noFill/>
            <a:ln w="19050" cap="flat" cmpd="sng">
              <a:solidFill>
                <a:schemeClr val="accent1"/>
              </a:solidFill>
              <a:prstDash val="solid"/>
              <a:miter lim="800000"/>
              <a:headEnd type="none" w="sm" len="sm"/>
              <a:tailEnd type="none" w="sm" len="sm"/>
            </a:ln>
          </p:spPr>
        </p:cxnSp>
      </p:grpSp>
      <p:sp>
        <p:nvSpPr>
          <p:cNvPr id="916" name="Google Shape;916;p42"/>
          <p:cNvSpPr txBox="1"/>
          <p:nvPr/>
        </p:nvSpPr>
        <p:spPr>
          <a:xfrm>
            <a:off x="9752662" y="3052908"/>
            <a:ext cx="3503400" cy="116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chemeClr val="dk2"/>
                </a:solidFill>
                <a:latin typeface="Arial"/>
                <a:ea typeface="Arial"/>
                <a:cs typeface="Arial"/>
                <a:sym typeface="Arial"/>
              </a:rPr>
              <a:t>Gained Best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chemeClr val="dk2"/>
                </a:solidFill>
                <a:latin typeface="Arial"/>
                <a:ea typeface="Arial"/>
                <a:cs typeface="Arial"/>
                <a:sym typeface="Arial"/>
              </a:rPr>
              <a:t>Net Awards</a:t>
            </a:r>
            <a:endParaRPr sz="3800" b="0" i="0" u="none" strike="noStrike" cap="none">
              <a:solidFill>
                <a:schemeClr val="dk2"/>
              </a:solidFill>
              <a:latin typeface="Arial"/>
              <a:ea typeface="Arial"/>
              <a:cs typeface="Arial"/>
              <a:sym typeface="Arial"/>
            </a:endParaRPr>
          </a:p>
        </p:txBody>
      </p:sp>
      <p:sp>
        <p:nvSpPr>
          <p:cNvPr id="917" name="Google Shape;917;p42"/>
          <p:cNvSpPr txBox="1"/>
          <p:nvPr/>
        </p:nvSpPr>
        <p:spPr>
          <a:xfrm>
            <a:off x="9752662" y="4475472"/>
            <a:ext cx="3503400" cy="12831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This paragraph actually is a good place for title description</a:t>
            </a:r>
            <a:endParaRPr sz="2200" b="0" i="0" u="none" strike="noStrike" cap="none">
              <a:solidFill>
                <a:schemeClr val="dk2"/>
              </a:solidFill>
              <a:latin typeface="Arial"/>
              <a:ea typeface="Arial"/>
              <a:cs typeface="Arial"/>
              <a:sym typeface="Arial"/>
            </a:endParaRPr>
          </a:p>
        </p:txBody>
      </p:sp>
      <p:grpSp>
        <p:nvGrpSpPr>
          <p:cNvPr id="918" name="Google Shape;918;p42"/>
          <p:cNvGrpSpPr/>
          <p:nvPr/>
        </p:nvGrpSpPr>
        <p:grpSpPr>
          <a:xfrm>
            <a:off x="13258851" y="8409963"/>
            <a:ext cx="3509052" cy="266700"/>
            <a:chOff x="1676400" y="6532033"/>
            <a:chExt cx="3467100" cy="266700"/>
          </a:xfrm>
        </p:grpSpPr>
        <p:cxnSp>
          <p:nvCxnSpPr>
            <p:cNvPr id="919" name="Google Shape;919;p42"/>
            <p:cNvCxnSpPr/>
            <p:nvPr/>
          </p:nvCxnSpPr>
          <p:spPr>
            <a:xfrm>
              <a:off x="1676400" y="6665383"/>
              <a:ext cx="3467100" cy="0"/>
            </a:xfrm>
            <a:prstGeom prst="straightConnector1">
              <a:avLst/>
            </a:prstGeom>
            <a:noFill/>
            <a:ln w="19050" cap="flat" cmpd="sng">
              <a:solidFill>
                <a:schemeClr val="accent2"/>
              </a:solidFill>
              <a:prstDash val="solid"/>
              <a:miter lim="800000"/>
              <a:headEnd type="none" w="sm" len="sm"/>
              <a:tailEnd type="none" w="sm" len="sm"/>
            </a:ln>
          </p:spPr>
        </p:cxnSp>
        <p:cxnSp>
          <p:nvCxnSpPr>
            <p:cNvPr id="920" name="Google Shape;920;p42"/>
            <p:cNvCxnSpPr/>
            <p:nvPr/>
          </p:nvCxnSpPr>
          <p:spPr>
            <a:xfrm>
              <a:off x="1676400" y="6532033"/>
              <a:ext cx="0" cy="266700"/>
            </a:xfrm>
            <a:prstGeom prst="straightConnector1">
              <a:avLst/>
            </a:prstGeom>
            <a:noFill/>
            <a:ln w="19050" cap="flat" cmpd="sng">
              <a:solidFill>
                <a:schemeClr val="accent2"/>
              </a:solidFill>
              <a:prstDash val="solid"/>
              <a:miter lim="800000"/>
              <a:headEnd type="none" w="sm" len="sm"/>
              <a:tailEnd type="none" w="sm" len="sm"/>
            </a:ln>
          </p:spPr>
        </p:cxnSp>
        <p:cxnSp>
          <p:nvCxnSpPr>
            <p:cNvPr id="921" name="Google Shape;921;p42"/>
            <p:cNvCxnSpPr/>
            <p:nvPr/>
          </p:nvCxnSpPr>
          <p:spPr>
            <a:xfrm>
              <a:off x="5143500" y="6532033"/>
              <a:ext cx="0" cy="266700"/>
            </a:xfrm>
            <a:prstGeom prst="straightConnector1">
              <a:avLst/>
            </a:prstGeom>
            <a:noFill/>
            <a:ln w="19050" cap="flat" cmpd="sng">
              <a:solidFill>
                <a:schemeClr val="accent2"/>
              </a:solidFill>
              <a:prstDash val="solid"/>
              <a:miter lim="800000"/>
              <a:headEnd type="none" w="sm" len="sm"/>
              <a:tailEnd type="none" w="sm" len="sm"/>
            </a:ln>
          </p:spPr>
        </p:cxnSp>
      </p:grpSp>
      <p:sp>
        <p:nvSpPr>
          <p:cNvPr id="922" name="Google Shape;922;p42"/>
          <p:cNvSpPr txBox="1"/>
          <p:nvPr/>
        </p:nvSpPr>
        <p:spPr>
          <a:xfrm>
            <a:off x="13258794" y="8962730"/>
            <a:ext cx="3508800" cy="116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chemeClr val="dk2"/>
                </a:solidFill>
                <a:latin typeface="Arial"/>
                <a:ea typeface="Arial"/>
                <a:cs typeface="Arial"/>
                <a:sym typeface="Arial"/>
              </a:rPr>
              <a:t>Opened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chemeClr val="dk2"/>
                </a:solidFill>
                <a:latin typeface="Arial"/>
                <a:ea typeface="Arial"/>
                <a:cs typeface="Arial"/>
                <a:sym typeface="Arial"/>
              </a:rPr>
              <a:t>E. Asia Office</a:t>
            </a:r>
            <a:endParaRPr sz="3800" b="0" i="0" u="none" strike="noStrike" cap="none">
              <a:solidFill>
                <a:schemeClr val="dk2"/>
              </a:solidFill>
              <a:latin typeface="Arial"/>
              <a:ea typeface="Arial"/>
              <a:cs typeface="Arial"/>
              <a:sym typeface="Arial"/>
            </a:endParaRPr>
          </a:p>
        </p:txBody>
      </p:sp>
      <p:sp>
        <p:nvSpPr>
          <p:cNvPr id="923" name="Google Shape;923;p42"/>
          <p:cNvSpPr txBox="1"/>
          <p:nvPr/>
        </p:nvSpPr>
        <p:spPr>
          <a:xfrm>
            <a:off x="13258794" y="10385294"/>
            <a:ext cx="3508800" cy="12831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This paragraph actually is a good place for title description</a:t>
            </a:r>
            <a:endParaRPr sz="2200" b="0" i="0" u="none" strike="noStrike" cap="none">
              <a:solidFill>
                <a:schemeClr val="dk2"/>
              </a:solidFill>
              <a:latin typeface="Arial"/>
              <a:ea typeface="Arial"/>
              <a:cs typeface="Arial"/>
              <a:sym typeface="Arial"/>
            </a:endParaRPr>
          </a:p>
        </p:txBody>
      </p:sp>
      <p:grpSp>
        <p:nvGrpSpPr>
          <p:cNvPr id="924" name="Google Shape;924;p42"/>
          <p:cNvGrpSpPr/>
          <p:nvPr/>
        </p:nvGrpSpPr>
        <p:grpSpPr>
          <a:xfrm>
            <a:off x="16769052" y="6137656"/>
            <a:ext cx="3503158" cy="266700"/>
            <a:chOff x="1676400" y="6532033"/>
            <a:chExt cx="3467100" cy="266700"/>
          </a:xfrm>
        </p:grpSpPr>
        <p:cxnSp>
          <p:nvCxnSpPr>
            <p:cNvPr id="925" name="Google Shape;925;p42"/>
            <p:cNvCxnSpPr/>
            <p:nvPr/>
          </p:nvCxnSpPr>
          <p:spPr>
            <a:xfrm>
              <a:off x="1676400" y="6665383"/>
              <a:ext cx="3467100" cy="0"/>
            </a:xfrm>
            <a:prstGeom prst="straightConnector1">
              <a:avLst/>
            </a:prstGeom>
            <a:noFill/>
            <a:ln w="19050" cap="flat" cmpd="sng">
              <a:solidFill>
                <a:schemeClr val="accent1"/>
              </a:solidFill>
              <a:prstDash val="solid"/>
              <a:miter lim="800000"/>
              <a:headEnd type="none" w="sm" len="sm"/>
              <a:tailEnd type="none" w="sm" len="sm"/>
            </a:ln>
          </p:spPr>
        </p:cxnSp>
        <p:cxnSp>
          <p:nvCxnSpPr>
            <p:cNvPr id="926" name="Google Shape;926;p42"/>
            <p:cNvCxnSpPr/>
            <p:nvPr/>
          </p:nvCxnSpPr>
          <p:spPr>
            <a:xfrm>
              <a:off x="1676400" y="6532033"/>
              <a:ext cx="0" cy="266700"/>
            </a:xfrm>
            <a:prstGeom prst="straightConnector1">
              <a:avLst/>
            </a:prstGeom>
            <a:noFill/>
            <a:ln w="19050" cap="flat" cmpd="sng">
              <a:solidFill>
                <a:schemeClr val="accent1"/>
              </a:solidFill>
              <a:prstDash val="solid"/>
              <a:miter lim="800000"/>
              <a:headEnd type="none" w="sm" len="sm"/>
              <a:tailEnd type="none" w="sm" len="sm"/>
            </a:ln>
          </p:spPr>
        </p:cxnSp>
        <p:cxnSp>
          <p:nvCxnSpPr>
            <p:cNvPr id="927" name="Google Shape;927;p42"/>
            <p:cNvCxnSpPr/>
            <p:nvPr/>
          </p:nvCxnSpPr>
          <p:spPr>
            <a:xfrm>
              <a:off x="5143500" y="6532033"/>
              <a:ext cx="0" cy="266700"/>
            </a:xfrm>
            <a:prstGeom prst="straightConnector1">
              <a:avLst/>
            </a:prstGeom>
            <a:noFill/>
            <a:ln w="19050" cap="flat" cmpd="sng">
              <a:solidFill>
                <a:schemeClr val="accent1"/>
              </a:solidFill>
              <a:prstDash val="solid"/>
              <a:miter lim="800000"/>
              <a:headEnd type="none" w="sm" len="sm"/>
              <a:tailEnd type="none" w="sm" len="sm"/>
            </a:ln>
          </p:spPr>
        </p:cxnSp>
      </p:grpSp>
      <p:sp>
        <p:nvSpPr>
          <p:cNvPr id="928" name="Google Shape;928;p42"/>
          <p:cNvSpPr txBox="1"/>
          <p:nvPr/>
        </p:nvSpPr>
        <p:spPr>
          <a:xfrm>
            <a:off x="16769136" y="3052908"/>
            <a:ext cx="3503400" cy="1169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chemeClr val="dk2"/>
                </a:solidFill>
                <a:latin typeface="Arial"/>
                <a:ea typeface="Arial"/>
                <a:cs typeface="Arial"/>
                <a:sym typeface="Arial"/>
              </a:rPr>
              <a:t>Opened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800"/>
              <a:buFont typeface="Arial"/>
              <a:buNone/>
            </a:pPr>
            <a:r>
              <a:rPr lang="en-US" sz="3800" b="0" i="0" u="none" strike="noStrike" cap="none">
                <a:solidFill>
                  <a:schemeClr val="dk2"/>
                </a:solidFill>
                <a:latin typeface="Arial"/>
                <a:ea typeface="Arial"/>
                <a:cs typeface="Arial"/>
                <a:sym typeface="Arial"/>
              </a:rPr>
              <a:t>Europe Office</a:t>
            </a:r>
            <a:endParaRPr sz="3800" b="0" i="0" u="none" strike="noStrike" cap="none">
              <a:solidFill>
                <a:schemeClr val="dk2"/>
              </a:solidFill>
              <a:latin typeface="Arial"/>
              <a:ea typeface="Arial"/>
              <a:cs typeface="Arial"/>
              <a:sym typeface="Arial"/>
            </a:endParaRPr>
          </a:p>
        </p:txBody>
      </p:sp>
      <p:sp>
        <p:nvSpPr>
          <p:cNvPr id="929" name="Google Shape;929;p42"/>
          <p:cNvSpPr txBox="1"/>
          <p:nvPr/>
        </p:nvSpPr>
        <p:spPr>
          <a:xfrm>
            <a:off x="16769136" y="4475472"/>
            <a:ext cx="3503400" cy="13203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This paragraph actually is a good place for title description</a:t>
            </a:r>
            <a:endParaRPr sz="2200" b="0" i="0" u="none" strike="noStrike" cap="non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43"/>
          <p:cNvSpPr txBox="1">
            <a:spLocks noGrp="1"/>
          </p:cNvSpPr>
          <p:nvPr>
            <p:ph type="title"/>
          </p:nvPr>
        </p:nvSpPr>
        <p:spPr>
          <a:xfrm>
            <a:off x="1676400" y="663803"/>
            <a:ext cx="21031200" cy="1163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Arial"/>
              <a:buNone/>
            </a:pPr>
            <a:r>
              <a:rPr lang="en-US"/>
              <a:t>Planning</a:t>
            </a:r>
            <a:r>
              <a:rPr lang="en-US" sz="7400" b="0" i="0" u="none" strike="noStrike" cap="none">
                <a:solidFill>
                  <a:schemeClr val="dk2"/>
                </a:solidFill>
                <a:latin typeface="Arial"/>
                <a:ea typeface="Arial"/>
                <a:cs typeface="Arial"/>
                <a:sym typeface="Arial"/>
              </a:rPr>
              <a:t> </a:t>
            </a:r>
            <a:r>
              <a:rPr lang="en-US">
                <a:solidFill>
                  <a:schemeClr val="accent2"/>
                </a:solidFill>
              </a:rPr>
              <a:t>Acciones</a:t>
            </a:r>
            <a:endParaRPr sz="7400" b="0" i="0" u="none" strike="noStrike" cap="none">
              <a:solidFill>
                <a:schemeClr val="accent2"/>
              </a:solidFill>
              <a:latin typeface="Arial"/>
              <a:ea typeface="Arial"/>
              <a:cs typeface="Arial"/>
              <a:sym typeface="Arial"/>
            </a:endParaRPr>
          </a:p>
        </p:txBody>
      </p:sp>
      <p:sp>
        <p:nvSpPr>
          <p:cNvPr id="935" name="Google Shape;935;p43"/>
          <p:cNvSpPr txBox="1">
            <a:spLocks noGrp="1"/>
          </p:cNvSpPr>
          <p:nvPr>
            <p:ph type="body" idx="1"/>
          </p:nvPr>
        </p:nvSpPr>
        <p:spPr>
          <a:xfrm>
            <a:off x="1676400" y="1855512"/>
            <a:ext cx="21031200" cy="444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Arial"/>
                <a:ea typeface="Arial"/>
                <a:cs typeface="Arial"/>
                <a:sym typeface="Arial"/>
              </a:rPr>
              <a:t>Your subtitle will be here</a:t>
            </a:r>
            <a:endParaRPr/>
          </a:p>
        </p:txBody>
      </p:sp>
      <p:graphicFrame>
        <p:nvGraphicFramePr>
          <p:cNvPr id="936" name="Google Shape;936;p43"/>
          <p:cNvGraphicFramePr/>
          <p:nvPr/>
        </p:nvGraphicFramePr>
        <p:xfrm>
          <a:off x="1676384" y="2603319"/>
          <a:ext cx="21031025" cy="7819150"/>
        </p:xfrm>
        <a:graphic>
          <a:graphicData uri="http://schemas.openxmlformats.org/drawingml/2006/table">
            <a:tbl>
              <a:tblPr firstRow="1" bandRow="1">
                <a:noFill/>
                <a:tableStyleId>{253DEDCD-6AB5-4ECE-87EB-CD6E674CEB28}</a:tableStyleId>
              </a:tblPr>
              <a:tblGrid>
                <a:gridCol w="643300"/>
                <a:gridCol w="4262725"/>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tblGrid>
              <a:tr h="1006775">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800"/>
                        <a:buFont typeface="Arial"/>
                        <a:buNone/>
                      </a:pPr>
                      <a:endParaRPr sz="2800" u="none" strike="noStrike" cap="none">
                        <a:solidFill>
                          <a:schemeClr val="dk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gridSpan="30">
                  <a:txBody>
                    <a:bodyPr/>
                    <a:lstStyle/>
                    <a:p>
                      <a:pPr marL="0" marR="0" lvl="0" indent="0" algn="ctr" rtl="0">
                        <a:lnSpc>
                          <a:spcPct val="100000"/>
                        </a:lnSpc>
                        <a:spcBef>
                          <a:spcPts val="0"/>
                        </a:spcBef>
                        <a:spcAft>
                          <a:spcPts val="0"/>
                        </a:spcAft>
                        <a:buClr>
                          <a:srgbClr val="000000"/>
                        </a:buClr>
                        <a:buSzPts val="2600"/>
                        <a:buFont typeface="Arial"/>
                        <a:buNone/>
                      </a:pPr>
                      <a:r>
                        <a:rPr lang="en-US" sz="2600" u="none" strike="noStrike" cap="none">
                          <a:solidFill>
                            <a:schemeClr val="dk2"/>
                          </a:solidFill>
                          <a:latin typeface="Arial"/>
                          <a:ea typeface="Arial"/>
                          <a:cs typeface="Arial"/>
                          <a:sym typeface="Arial"/>
                        </a:rPr>
                        <a:t>January 20XX</a:t>
                      </a:r>
                      <a:endParaRPr sz="2600" u="none" strike="noStrike" cap="none">
                        <a:solidFill>
                          <a:schemeClr val="dk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r>
              <a:tr h="769875">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gridSpan="7">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lt1"/>
                          </a:solidFill>
                          <a:latin typeface="Arial"/>
                          <a:ea typeface="Arial"/>
                          <a:cs typeface="Arial"/>
                          <a:sym typeface="Arial"/>
                        </a:rPr>
                        <a:t>1</a:t>
                      </a:r>
                      <a:r>
                        <a:rPr lang="en-US" sz="2400" u="none" strike="noStrike" cap="none" baseline="30000">
                          <a:solidFill>
                            <a:schemeClr val="lt1"/>
                          </a:solidFill>
                          <a:latin typeface="Arial"/>
                          <a:ea typeface="Arial"/>
                          <a:cs typeface="Arial"/>
                          <a:sym typeface="Arial"/>
                        </a:rPr>
                        <a:t>st</a:t>
                      </a:r>
                      <a:r>
                        <a:rPr lang="en-US" sz="2400" u="none" strike="noStrike" cap="none">
                          <a:solidFill>
                            <a:schemeClr val="lt1"/>
                          </a:solidFill>
                          <a:latin typeface="Arial"/>
                          <a:ea typeface="Arial"/>
                          <a:cs typeface="Arial"/>
                          <a:sym typeface="Arial"/>
                        </a:rPr>
                        <a:t> Week</a:t>
                      </a:r>
                      <a:endParaRPr sz="2400" u="none" strike="noStrike" cap="none">
                        <a:solidFill>
                          <a:schemeClr val="lt1"/>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accent2"/>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7">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lt1"/>
                          </a:solidFill>
                          <a:latin typeface="Arial"/>
                          <a:ea typeface="Arial"/>
                          <a:cs typeface="Arial"/>
                          <a:sym typeface="Arial"/>
                        </a:rPr>
                        <a:t>2</a:t>
                      </a:r>
                      <a:r>
                        <a:rPr lang="en-US" sz="2400" u="none" strike="noStrike" cap="none" baseline="30000">
                          <a:solidFill>
                            <a:schemeClr val="lt1"/>
                          </a:solidFill>
                          <a:latin typeface="Arial"/>
                          <a:ea typeface="Arial"/>
                          <a:cs typeface="Arial"/>
                          <a:sym typeface="Arial"/>
                        </a:rPr>
                        <a:t>nd</a:t>
                      </a:r>
                      <a:r>
                        <a:rPr lang="en-US" sz="2400" u="none" strike="noStrike" cap="none">
                          <a:solidFill>
                            <a:schemeClr val="lt1"/>
                          </a:solidFill>
                          <a:latin typeface="Arial"/>
                          <a:ea typeface="Arial"/>
                          <a:cs typeface="Arial"/>
                          <a:sym typeface="Arial"/>
                        </a:rPr>
                        <a:t> Week</a:t>
                      </a:r>
                      <a:endParaRPr sz="2400" u="none" strike="noStrike" cap="none">
                        <a:solidFill>
                          <a:schemeClr val="lt1"/>
                        </a:solidFill>
                        <a:latin typeface="Arial"/>
                        <a:ea typeface="Arial"/>
                        <a:cs typeface="Arial"/>
                        <a:sym typeface="Arial"/>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accent3"/>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7">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lt1"/>
                          </a:solidFill>
                          <a:latin typeface="Arial"/>
                          <a:ea typeface="Arial"/>
                          <a:cs typeface="Arial"/>
                          <a:sym typeface="Arial"/>
                        </a:rPr>
                        <a:t>3</a:t>
                      </a:r>
                      <a:r>
                        <a:rPr lang="en-US" sz="2400" u="none" strike="noStrike" cap="none" baseline="30000">
                          <a:solidFill>
                            <a:schemeClr val="lt1"/>
                          </a:solidFill>
                          <a:latin typeface="Arial"/>
                          <a:ea typeface="Arial"/>
                          <a:cs typeface="Arial"/>
                          <a:sym typeface="Arial"/>
                        </a:rPr>
                        <a:t>rd</a:t>
                      </a:r>
                      <a:r>
                        <a:rPr lang="en-US" sz="2400" u="none" strike="noStrike" cap="none">
                          <a:solidFill>
                            <a:schemeClr val="lt1"/>
                          </a:solidFill>
                          <a:latin typeface="Arial"/>
                          <a:ea typeface="Arial"/>
                          <a:cs typeface="Arial"/>
                          <a:sym typeface="Arial"/>
                        </a:rPr>
                        <a:t> Week</a:t>
                      </a:r>
                      <a:endParaRPr sz="2400" u="none" strike="noStrike" cap="none">
                        <a:solidFill>
                          <a:schemeClr val="lt1"/>
                        </a:solidFill>
                        <a:latin typeface="Arial"/>
                        <a:ea typeface="Arial"/>
                        <a:cs typeface="Arial"/>
                        <a:sym typeface="Arial"/>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accent4"/>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7">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chemeClr val="lt1"/>
                          </a:solidFill>
                          <a:latin typeface="Arial"/>
                          <a:ea typeface="Arial"/>
                          <a:cs typeface="Arial"/>
                          <a:sym typeface="Arial"/>
                        </a:rPr>
                        <a:t>4</a:t>
                      </a:r>
                      <a:r>
                        <a:rPr lang="en-US" sz="2400" u="none" strike="noStrike" cap="none" baseline="30000">
                          <a:solidFill>
                            <a:schemeClr val="lt1"/>
                          </a:solidFill>
                          <a:latin typeface="Arial"/>
                          <a:ea typeface="Arial"/>
                          <a:cs typeface="Arial"/>
                          <a:sym typeface="Arial"/>
                        </a:rPr>
                        <a:t>th</a:t>
                      </a:r>
                      <a:r>
                        <a:rPr lang="en-US" sz="2400" u="none" strike="noStrike" cap="none">
                          <a:solidFill>
                            <a:schemeClr val="lt1"/>
                          </a:solidFill>
                          <a:latin typeface="Arial"/>
                          <a:ea typeface="Arial"/>
                          <a:cs typeface="Arial"/>
                          <a:sym typeface="Arial"/>
                        </a:rPr>
                        <a:t> Week</a:t>
                      </a:r>
                      <a:endParaRPr sz="2400" u="none" strike="noStrike" cap="none">
                        <a:solidFill>
                          <a:schemeClr val="lt1"/>
                        </a:solidFill>
                        <a:latin typeface="Arial"/>
                        <a:ea typeface="Arial"/>
                        <a:cs typeface="Arial"/>
                        <a:sym typeface="Arial"/>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accent5"/>
                    </a:solidFill>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gridSpan="2">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T w="9525" cap="flat" cmpd="sng">
                      <a:solidFill>
                        <a:srgbClr val="000000">
                          <a:alpha val="0"/>
                        </a:srgbClr>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accent6"/>
                    </a:solidFill>
                  </a:tcPr>
                </a:tc>
                <a:tc hMerge="1">
                  <a:txBody>
                    <a:bodyPr/>
                    <a:lstStyle/>
                    <a:p>
                      <a:endParaRPr lang="es-MX"/>
                    </a:p>
                  </a:txBody>
                  <a:tcPr/>
                </a:tc>
              </a:tr>
              <a:tr h="6533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No.</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chemeClr val="dk2"/>
                          </a:solidFill>
                          <a:latin typeface="Arial"/>
                          <a:ea typeface="Arial"/>
                          <a:cs typeface="Arial"/>
                          <a:sym typeface="Arial"/>
                        </a:rPr>
                        <a:t>Tasks</a:t>
                      </a:r>
                      <a:endParaRPr sz="26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1</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2</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3</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4</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5</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6</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7</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8</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9</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10</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11</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12</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13</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14</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15</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16</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17</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18</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19</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20</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21</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22</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23</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24</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25</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26</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27</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28</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29</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30</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1C1C1"/>
                      </a:solidFill>
                      <a:prstDash val="solid"/>
                      <a:round/>
                      <a:headEnd type="none" w="sm" len="sm"/>
                      <a:tailEnd type="none" w="sm" len="sm"/>
                    </a:lnT>
                    <a:lnB w="12700" cap="flat" cmpd="sng">
                      <a:solidFill>
                        <a:srgbClr val="C1C1C1"/>
                      </a:solidFill>
                      <a:prstDash val="solid"/>
                      <a:round/>
                      <a:headEnd type="none" w="sm" len="sm"/>
                      <a:tailEnd type="none" w="sm" len="sm"/>
                    </a:lnB>
                    <a:solidFill>
                      <a:schemeClr val="lt1"/>
                    </a:solidFill>
                  </a:tcPr>
                </a:tc>
              </a:tr>
              <a:tr h="7698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01</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chemeClr val="dk2"/>
                          </a:solidFill>
                          <a:latin typeface="Arial"/>
                          <a:ea typeface="Arial"/>
                          <a:cs typeface="Arial"/>
                          <a:sym typeface="Arial"/>
                        </a:rPr>
                        <a:t>Emphasize</a:t>
                      </a:r>
                      <a:endParaRPr sz="26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C1C1C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7698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02</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chemeClr val="dk2"/>
                          </a:solidFill>
                          <a:latin typeface="Arial"/>
                          <a:ea typeface="Arial"/>
                          <a:cs typeface="Arial"/>
                          <a:sym typeface="Arial"/>
                        </a:rPr>
                        <a:t>Define basic points</a:t>
                      </a:r>
                      <a:endParaRPr sz="26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7698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03</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chemeClr val="dk2"/>
                          </a:solidFill>
                          <a:latin typeface="Arial"/>
                          <a:ea typeface="Arial"/>
                          <a:cs typeface="Arial"/>
                          <a:sym typeface="Arial"/>
                        </a:rPr>
                        <a:t>Brainstorm with solutions</a:t>
                      </a:r>
                      <a:endParaRPr sz="26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7698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04</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chemeClr val="dk2"/>
                          </a:solidFill>
                          <a:latin typeface="Arial"/>
                          <a:ea typeface="Arial"/>
                          <a:cs typeface="Arial"/>
                          <a:sym typeface="Arial"/>
                        </a:rPr>
                        <a:t>Prototype </a:t>
                      </a:r>
                      <a:endParaRPr sz="26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7698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05</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chemeClr val="dk2"/>
                          </a:solidFill>
                          <a:latin typeface="Arial"/>
                          <a:ea typeface="Arial"/>
                          <a:cs typeface="Arial"/>
                          <a:sym typeface="Arial"/>
                        </a:rPr>
                        <a:t>Test</a:t>
                      </a:r>
                      <a:endParaRPr sz="26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7698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06</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chemeClr val="dk2"/>
                          </a:solidFill>
                          <a:latin typeface="Arial"/>
                          <a:ea typeface="Arial"/>
                          <a:cs typeface="Arial"/>
                          <a:sym typeface="Arial"/>
                        </a:rPr>
                        <a:t>Launch</a:t>
                      </a:r>
                      <a:endParaRPr sz="26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r h="769875">
                <a:tc>
                  <a:txBody>
                    <a:bodyPr/>
                    <a:lstStyle/>
                    <a:p>
                      <a:pPr marL="0" marR="0" lvl="0" indent="0" algn="l" rtl="0">
                        <a:lnSpc>
                          <a:spcPct val="100000"/>
                        </a:lnSpc>
                        <a:spcBef>
                          <a:spcPts val="0"/>
                        </a:spcBef>
                        <a:spcAft>
                          <a:spcPts val="0"/>
                        </a:spcAft>
                        <a:buClr>
                          <a:srgbClr val="000000"/>
                        </a:buClr>
                        <a:buSzPts val="2000"/>
                        <a:buFont typeface="Arial"/>
                        <a:buNone/>
                      </a:pPr>
                      <a:r>
                        <a:rPr lang="en-US" sz="2000" u="none" strike="noStrike" cap="none">
                          <a:solidFill>
                            <a:schemeClr val="dk2"/>
                          </a:solidFill>
                          <a:latin typeface="Arial"/>
                          <a:ea typeface="Arial"/>
                          <a:cs typeface="Arial"/>
                          <a:sym typeface="Arial"/>
                        </a:rPr>
                        <a:t>07</a:t>
                      </a: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600"/>
                        <a:buFont typeface="Arial"/>
                        <a:buNone/>
                      </a:pPr>
                      <a:r>
                        <a:rPr lang="en-US" sz="2600" u="none" strike="noStrike" cap="none">
                          <a:solidFill>
                            <a:schemeClr val="dk2"/>
                          </a:solidFill>
                          <a:latin typeface="Arial"/>
                          <a:ea typeface="Arial"/>
                          <a:cs typeface="Arial"/>
                          <a:sym typeface="Arial"/>
                        </a:rPr>
                        <a:t>Check the final</a:t>
                      </a:r>
                      <a:endParaRPr sz="26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C1C1C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lnSpc>
                          <a:spcPct val="100000"/>
                        </a:lnSpc>
                        <a:spcBef>
                          <a:spcPts val="0"/>
                        </a:spcBef>
                        <a:spcAft>
                          <a:spcPts val="0"/>
                        </a:spcAft>
                        <a:buClr>
                          <a:srgbClr val="000000"/>
                        </a:buClr>
                        <a:buSzPts val="2000"/>
                        <a:buFont typeface="Arial"/>
                        <a:buNone/>
                      </a:pPr>
                      <a:endParaRPr sz="2000" u="none" strike="noStrike" cap="none">
                        <a:solidFill>
                          <a:schemeClr val="dk2"/>
                        </a:solidFill>
                        <a:latin typeface="Arial"/>
                        <a:ea typeface="Arial"/>
                        <a:cs typeface="Arial"/>
                        <a:sym typeface="Arial"/>
                      </a:endParaRPr>
                    </a:p>
                  </a:txBody>
                  <a:tcPr marL="91450" marR="91450" marT="45725" marB="45725" anchor="ctr">
                    <a:lnL w="9525" cap="flat" cmpd="sng">
                      <a:solidFill>
                        <a:srgbClr val="C1C1C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r>
            </a:tbl>
          </a:graphicData>
        </a:graphic>
      </p:graphicFrame>
      <p:sp>
        <p:nvSpPr>
          <p:cNvPr id="937" name="Google Shape;937;p43"/>
          <p:cNvSpPr/>
          <p:nvPr/>
        </p:nvSpPr>
        <p:spPr>
          <a:xfrm>
            <a:off x="6589072" y="5236412"/>
            <a:ext cx="3744300" cy="249900"/>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38" name="Google Shape;938;p43"/>
          <p:cNvSpPr/>
          <p:nvPr/>
        </p:nvSpPr>
        <p:spPr>
          <a:xfrm>
            <a:off x="6589072" y="5236412"/>
            <a:ext cx="2402400" cy="249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39" name="Google Shape;939;p43"/>
          <p:cNvSpPr/>
          <p:nvPr/>
        </p:nvSpPr>
        <p:spPr>
          <a:xfrm>
            <a:off x="8193505" y="6083079"/>
            <a:ext cx="3765600" cy="249900"/>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40" name="Google Shape;940;p43"/>
          <p:cNvSpPr/>
          <p:nvPr/>
        </p:nvSpPr>
        <p:spPr>
          <a:xfrm>
            <a:off x="8193505" y="6083079"/>
            <a:ext cx="2139900" cy="249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41" name="Google Shape;941;p43"/>
          <p:cNvSpPr/>
          <p:nvPr/>
        </p:nvSpPr>
        <p:spPr>
          <a:xfrm>
            <a:off x="9808544" y="6870479"/>
            <a:ext cx="5380800" cy="249900"/>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42" name="Google Shape;942;p43"/>
          <p:cNvSpPr/>
          <p:nvPr/>
        </p:nvSpPr>
        <p:spPr>
          <a:xfrm>
            <a:off x="9808544" y="6870479"/>
            <a:ext cx="4314000" cy="249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43" name="Google Shape;943;p43"/>
          <p:cNvSpPr/>
          <p:nvPr/>
        </p:nvSpPr>
        <p:spPr>
          <a:xfrm>
            <a:off x="10337532" y="7606858"/>
            <a:ext cx="5918400" cy="249900"/>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44" name="Google Shape;944;p43"/>
          <p:cNvSpPr/>
          <p:nvPr/>
        </p:nvSpPr>
        <p:spPr>
          <a:xfrm>
            <a:off x="10337533" y="7606858"/>
            <a:ext cx="2402400" cy="249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45" name="Google Shape;945;p43"/>
          <p:cNvSpPr/>
          <p:nvPr/>
        </p:nvSpPr>
        <p:spPr>
          <a:xfrm>
            <a:off x="14122400" y="8388491"/>
            <a:ext cx="2667000" cy="249900"/>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46" name="Google Shape;946;p43"/>
          <p:cNvSpPr/>
          <p:nvPr/>
        </p:nvSpPr>
        <p:spPr>
          <a:xfrm>
            <a:off x="15717520" y="9170124"/>
            <a:ext cx="4287600" cy="249900"/>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47" name="Google Shape;947;p43"/>
          <p:cNvSpPr/>
          <p:nvPr/>
        </p:nvSpPr>
        <p:spPr>
          <a:xfrm>
            <a:off x="20005041" y="9951757"/>
            <a:ext cx="2702700" cy="249900"/>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48" name="Google Shape;948;p43"/>
          <p:cNvSpPr/>
          <p:nvPr/>
        </p:nvSpPr>
        <p:spPr>
          <a:xfrm rot="2700000">
            <a:off x="10198808" y="5220834"/>
            <a:ext cx="268983" cy="2689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49" name="Google Shape;949;p43"/>
          <p:cNvSpPr/>
          <p:nvPr/>
        </p:nvSpPr>
        <p:spPr>
          <a:xfrm rot="2700000">
            <a:off x="11294182" y="6082327"/>
            <a:ext cx="268983" cy="2689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50" name="Google Shape;950;p43"/>
          <p:cNvSpPr/>
          <p:nvPr/>
        </p:nvSpPr>
        <p:spPr>
          <a:xfrm rot="2700000">
            <a:off x="15054708" y="6829747"/>
            <a:ext cx="268983" cy="2689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51" name="Google Shape;951;p43"/>
          <p:cNvSpPr/>
          <p:nvPr/>
        </p:nvSpPr>
        <p:spPr>
          <a:xfrm rot="2700000">
            <a:off x="16121508" y="7607565"/>
            <a:ext cx="268983" cy="2689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52" name="Google Shape;952;p43"/>
          <p:cNvSpPr/>
          <p:nvPr/>
        </p:nvSpPr>
        <p:spPr>
          <a:xfrm rot="2700000">
            <a:off x="16121508" y="8364833"/>
            <a:ext cx="268983" cy="2689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53" name="Google Shape;953;p43"/>
          <p:cNvSpPr/>
          <p:nvPr/>
        </p:nvSpPr>
        <p:spPr>
          <a:xfrm rot="2700000">
            <a:off x="19887480" y="9153812"/>
            <a:ext cx="268983" cy="2689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54" name="Google Shape;954;p43"/>
          <p:cNvSpPr/>
          <p:nvPr/>
        </p:nvSpPr>
        <p:spPr>
          <a:xfrm rot="2700000">
            <a:off x="22573108" y="9942187"/>
            <a:ext cx="268983" cy="26898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55" name="Google Shape;955;p43"/>
          <p:cNvSpPr/>
          <p:nvPr/>
        </p:nvSpPr>
        <p:spPr>
          <a:xfrm>
            <a:off x="15717520" y="9170124"/>
            <a:ext cx="1071900" cy="2499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grpSp>
        <p:nvGrpSpPr>
          <p:cNvPr id="956" name="Google Shape;956;p43"/>
          <p:cNvGrpSpPr/>
          <p:nvPr/>
        </p:nvGrpSpPr>
        <p:grpSpPr>
          <a:xfrm>
            <a:off x="7583657" y="11370114"/>
            <a:ext cx="9216816" cy="406200"/>
            <a:chOff x="7491433" y="11611414"/>
            <a:chExt cx="9216816" cy="406200"/>
          </a:xfrm>
        </p:grpSpPr>
        <p:sp>
          <p:nvSpPr>
            <p:cNvPr id="957" name="Google Shape;957;p43"/>
            <p:cNvSpPr/>
            <p:nvPr/>
          </p:nvSpPr>
          <p:spPr>
            <a:xfrm rot="2700000">
              <a:off x="13848536" y="11701182"/>
              <a:ext cx="226981" cy="226981"/>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58" name="Google Shape;958;p43"/>
            <p:cNvSpPr/>
            <p:nvPr/>
          </p:nvSpPr>
          <p:spPr>
            <a:xfrm>
              <a:off x="10644315" y="11701145"/>
              <a:ext cx="226800" cy="226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59" name="Google Shape;959;p43"/>
            <p:cNvSpPr/>
            <p:nvPr/>
          </p:nvSpPr>
          <p:spPr>
            <a:xfrm>
              <a:off x="7491433" y="11701145"/>
              <a:ext cx="226800" cy="226800"/>
            </a:xfrm>
            <a:prstGeom prst="rect">
              <a:avLst/>
            </a:prstGeom>
            <a:solidFill>
              <a:srgbClr val="D6D6D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60" name="Google Shape;960;p43"/>
            <p:cNvSpPr txBox="1"/>
            <p:nvPr/>
          </p:nvSpPr>
          <p:spPr>
            <a:xfrm>
              <a:off x="7834289" y="11611414"/>
              <a:ext cx="2463000" cy="40620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Task Duration</a:t>
              </a:r>
              <a:endParaRPr sz="2200" b="0" i="0" u="none" strike="noStrike" cap="none">
                <a:solidFill>
                  <a:schemeClr val="dk2"/>
                </a:solidFill>
                <a:latin typeface="Arial"/>
                <a:ea typeface="Arial"/>
                <a:cs typeface="Arial"/>
                <a:sym typeface="Arial"/>
              </a:endParaRPr>
            </a:p>
          </p:txBody>
        </p:sp>
        <p:sp>
          <p:nvSpPr>
            <p:cNvPr id="961" name="Google Shape;961;p43"/>
            <p:cNvSpPr txBox="1"/>
            <p:nvPr/>
          </p:nvSpPr>
          <p:spPr>
            <a:xfrm>
              <a:off x="11001269" y="11611414"/>
              <a:ext cx="2463000" cy="40620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Task Completed</a:t>
              </a:r>
              <a:endParaRPr sz="2200" b="0" i="0" u="none" strike="noStrike" cap="none">
                <a:solidFill>
                  <a:schemeClr val="dk2"/>
                </a:solidFill>
                <a:latin typeface="Arial"/>
                <a:ea typeface="Arial"/>
                <a:cs typeface="Arial"/>
                <a:sym typeface="Arial"/>
              </a:endParaRPr>
            </a:p>
          </p:txBody>
        </p:sp>
        <p:sp>
          <p:nvSpPr>
            <p:cNvPr id="962" name="Google Shape;962;p43"/>
            <p:cNvSpPr txBox="1"/>
            <p:nvPr/>
          </p:nvSpPr>
          <p:spPr>
            <a:xfrm>
              <a:off x="14245248" y="11611414"/>
              <a:ext cx="2463000" cy="406200"/>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Milestone</a:t>
              </a:r>
              <a:endParaRPr sz="2200" b="0" i="0" u="none" strike="noStrike" cap="none">
                <a:solidFill>
                  <a:schemeClr val="dk2"/>
                </a:solidFill>
                <a:latin typeface="Arial"/>
                <a:ea typeface="Arial"/>
                <a:cs typeface="Arial"/>
                <a:sym typeface="Arial"/>
              </a:endParaRPr>
            </a:p>
          </p:txBody>
        </p:sp>
      </p:grpSp>
      <p:sp>
        <p:nvSpPr>
          <p:cNvPr id="963" name="Google Shape;963;p43"/>
          <p:cNvSpPr/>
          <p:nvPr/>
        </p:nvSpPr>
        <p:spPr>
          <a:xfrm>
            <a:off x="1817375" y="663792"/>
            <a:ext cx="4230600" cy="3156600"/>
          </a:xfrm>
          <a:prstGeom prst="snip1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157125" tIns="157125" rIns="157125" bIns="157125" anchor="ctr" anchorCtr="0">
            <a:noAutofit/>
          </a:bodyPr>
          <a:lstStyle/>
          <a:p>
            <a:pPr marL="0" lvl="0" indent="0" algn="ctr" rtl="0">
              <a:spcBef>
                <a:spcPts val="0"/>
              </a:spcBef>
              <a:spcAft>
                <a:spcPts val="0"/>
              </a:spcAft>
              <a:buNone/>
            </a:pPr>
            <a:r>
              <a:rPr lang="en-US" sz="3100">
                <a:latin typeface="Caveat"/>
                <a:ea typeface="Caveat"/>
                <a:cs typeface="Caveat"/>
                <a:sym typeface="Caveat"/>
              </a:rPr>
              <a:t>Copia y pega esta diapositiva tantas veces te sea necesario para poder mostrar todas las tareas y meses del año</a:t>
            </a:r>
            <a:endParaRPr sz="3100">
              <a:latin typeface="Caveat"/>
              <a:ea typeface="Caveat"/>
              <a:cs typeface="Caveat"/>
              <a:sym typeface="Cave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44"/>
          <p:cNvSpPr/>
          <p:nvPr/>
        </p:nvSpPr>
        <p:spPr>
          <a:xfrm>
            <a:off x="0" y="0"/>
            <a:ext cx="24384000" cy="13716000"/>
          </a:xfrm>
          <a:prstGeom prst="rect">
            <a:avLst/>
          </a:prstGeom>
          <a:gradFill>
            <a:gsLst>
              <a:gs pos="0">
                <a:srgbClr val="727272"/>
              </a:gs>
              <a:gs pos="50000">
                <a:srgbClr val="C1C1C1"/>
              </a:gs>
              <a:gs pos="100000">
                <a:srgbClr val="D6D6D6"/>
              </a:gs>
            </a:gsLst>
            <a:lin ang="162000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70" name="Google Shape;970;p44"/>
          <p:cNvSpPr txBox="1"/>
          <p:nvPr/>
        </p:nvSpPr>
        <p:spPr>
          <a:xfrm>
            <a:off x="8971899" y="12080557"/>
            <a:ext cx="6440100" cy="492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rial"/>
                <a:ea typeface="Arial"/>
                <a:cs typeface="Arial"/>
                <a:sym typeface="Arial"/>
              </a:rPr>
              <a:t>Image Placeholder</a:t>
            </a:r>
            <a:endParaRPr sz="1400" b="0" i="0" u="none" strike="noStrike" cap="none">
              <a:solidFill>
                <a:srgbClr val="000000"/>
              </a:solidFill>
              <a:latin typeface="Arial"/>
              <a:ea typeface="Arial"/>
              <a:cs typeface="Arial"/>
              <a:sym typeface="Arial"/>
            </a:endParaRPr>
          </a:p>
        </p:txBody>
      </p:sp>
      <p:sp>
        <p:nvSpPr>
          <p:cNvPr id="971" name="Google Shape;971;p44"/>
          <p:cNvSpPr/>
          <p:nvPr/>
        </p:nvSpPr>
        <p:spPr>
          <a:xfrm>
            <a:off x="12172" y="0"/>
            <a:ext cx="24371700" cy="13716000"/>
          </a:xfrm>
          <a:prstGeom prst="rect">
            <a:avLst/>
          </a:prstGeom>
          <a:gradFill>
            <a:gsLst>
              <a:gs pos="0">
                <a:srgbClr val="09B1CC">
                  <a:alpha val="84313"/>
                </a:srgbClr>
              </a:gs>
              <a:gs pos="33000">
                <a:srgbClr val="32C0D8">
                  <a:alpha val="84313"/>
                </a:srgbClr>
              </a:gs>
              <a:gs pos="66000">
                <a:srgbClr val="397FB0">
                  <a:alpha val="84313"/>
                </a:srgbClr>
              </a:gs>
              <a:gs pos="100000">
                <a:srgbClr val="1D8697">
                  <a:alpha val="84313"/>
                </a:srgbClr>
              </a:gs>
            </a:gsLst>
            <a:lin ang="270000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72" name="Google Shape;972;p44"/>
          <p:cNvSpPr txBox="1"/>
          <p:nvPr/>
        </p:nvSpPr>
        <p:spPr>
          <a:xfrm>
            <a:off x="4123210" y="5896198"/>
            <a:ext cx="16137600" cy="1923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500"/>
              <a:buFont typeface="Arial"/>
              <a:buNone/>
            </a:pPr>
            <a:r>
              <a:rPr lang="en-US" sz="12500">
                <a:solidFill>
                  <a:schemeClr val="lt1"/>
                </a:solidFill>
              </a:rPr>
              <a:t>Presupuesto</a:t>
            </a:r>
            <a:endParaRPr sz="12500" b="0" i="0" u="none" strike="noStrike" cap="none">
              <a:solidFill>
                <a:schemeClr val="lt1"/>
              </a:solidFill>
              <a:latin typeface="Arial"/>
              <a:ea typeface="Arial"/>
              <a:cs typeface="Arial"/>
              <a:sym typeface="Arial"/>
            </a:endParaRPr>
          </a:p>
        </p:txBody>
      </p:sp>
      <p:grpSp>
        <p:nvGrpSpPr>
          <p:cNvPr id="973" name="Google Shape;973;p44"/>
          <p:cNvGrpSpPr/>
          <p:nvPr/>
        </p:nvGrpSpPr>
        <p:grpSpPr>
          <a:xfrm>
            <a:off x="6408684" y="5334600"/>
            <a:ext cx="11566632" cy="3046801"/>
            <a:chOff x="6301042" y="4227741"/>
            <a:chExt cx="11566632" cy="3046801"/>
          </a:xfrm>
        </p:grpSpPr>
        <p:grpSp>
          <p:nvGrpSpPr>
            <p:cNvPr id="974" name="Google Shape;974;p44"/>
            <p:cNvGrpSpPr/>
            <p:nvPr/>
          </p:nvGrpSpPr>
          <p:grpSpPr>
            <a:xfrm>
              <a:off x="6301042" y="4227741"/>
              <a:ext cx="1473200" cy="1463100"/>
              <a:chOff x="6009640" y="3769678"/>
              <a:chExt cx="1473200" cy="1463100"/>
            </a:xfrm>
          </p:grpSpPr>
          <p:cxnSp>
            <p:nvCxnSpPr>
              <p:cNvPr id="975" name="Google Shape;975;p44"/>
              <p:cNvCxnSpPr/>
              <p:nvPr/>
            </p:nvCxnSpPr>
            <p:spPr>
              <a:xfrm rot="10800000">
                <a:off x="6019740" y="3784600"/>
                <a:ext cx="1463100" cy="0"/>
              </a:xfrm>
              <a:prstGeom prst="straightConnector1">
                <a:avLst/>
              </a:prstGeom>
              <a:noFill/>
              <a:ln w="28575" cap="flat" cmpd="sng">
                <a:solidFill>
                  <a:schemeClr val="lt1"/>
                </a:solidFill>
                <a:prstDash val="solid"/>
                <a:miter lim="800000"/>
                <a:headEnd type="none" w="sm" len="sm"/>
                <a:tailEnd type="none" w="sm" len="sm"/>
              </a:ln>
            </p:spPr>
          </p:cxnSp>
          <p:cxnSp>
            <p:nvCxnSpPr>
              <p:cNvPr id="976" name="Google Shape;976;p44"/>
              <p:cNvCxnSpPr/>
              <p:nvPr/>
            </p:nvCxnSpPr>
            <p:spPr>
              <a:xfrm>
                <a:off x="6009640" y="3769678"/>
                <a:ext cx="0" cy="1463100"/>
              </a:xfrm>
              <a:prstGeom prst="straightConnector1">
                <a:avLst/>
              </a:prstGeom>
              <a:noFill/>
              <a:ln w="28575" cap="flat" cmpd="sng">
                <a:solidFill>
                  <a:schemeClr val="lt1"/>
                </a:solidFill>
                <a:prstDash val="solid"/>
                <a:miter lim="800000"/>
                <a:headEnd type="none" w="sm" len="sm"/>
                <a:tailEnd type="none" w="sm" len="sm"/>
              </a:ln>
            </p:spPr>
          </p:cxnSp>
        </p:grpSp>
        <p:grpSp>
          <p:nvGrpSpPr>
            <p:cNvPr id="977" name="Google Shape;977;p44"/>
            <p:cNvGrpSpPr/>
            <p:nvPr/>
          </p:nvGrpSpPr>
          <p:grpSpPr>
            <a:xfrm rot="10800000">
              <a:off x="16394474" y="5811442"/>
              <a:ext cx="1473200" cy="1463100"/>
              <a:chOff x="6009640" y="3769678"/>
              <a:chExt cx="1473200" cy="1463100"/>
            </a:xfrm>
          </p:grpSpPr>
          <p:cxnSp>
            <p:nvCxnSpPr>
              <p:cNvPr id="978" name="Google Shape;978;p44"/>
              <p:cNvCxnSpPr/>
              <p:nvPr/>
            </p:nvCxnSpPr>
            <p:spPr>
              <a:xfrm rot="10800000">
                <a:off x="6019740" y="3784600"/>
                <a:ext cx="1463100" cy="0"/>
              </a:xfrm>
              <a:prstGeom prst="straightConnector1">
                <a:avLst/>
              </a:prstGeom>
              <a:noFill/>
              <a:ln w="28575" cap="flat" cmpd="sng">
                <a:solidFill>
                  <a:schemeClr val="lt1"/>
                </a:solidFill>
                <a:prstDash val="solid"/>
                <a:miter lim="800000"/>
                <a:headEnd type="none" w="sm" len="sm"/>
                <a:tailEnd type="none" w="sm" len="sm"/>
              </a:ln>
            </p:spPr>
          </p:cxnSp>
          <p:cxnSp>
            <p:nvCxnSpPr>
              <p:cNvPr id="979" name="Google Shape;979;p44"/>
              <p:cNvCxnSpPr/>
              <p:nvPr/>
            </p:nvCxnSpPr>
            <p:spPr>
              <a:xfrm>
                <a:off x="6009640" y="3769678"/>
                <a:ext cx="0" cy="1463100"/>
              </a:xfrm>
              <a:prstGeom prst="straightConnector1">
                <a:avLst/>
              </a:prstGeom>
              <a:noFill/>
              <a:ln w="28575" cap="flat" cmpd="sng">
                <a:solidFill>
                  <a:schemeClr val="lt1"/>
                </a:solidFill>
                <a:prstDash val="solid"/>
                <a:miter lim="800000"/>
                <a:headEnd type="none" w="sm" len="sm"/>
                <a:tailEnd type="none" w="sm" len="sm"/>
              </a:ln>
            </p:spPr>
          </p:cxn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grpSp>
        <p:nvGrpSpPr>
          <p:cNvPr id="984" name="Google Shape;984;p45"/>
          <p:cNvGrpSpPr/>
          <p:nvPr/>
        </p:nvGrpSpPr>
        <p:grpSpPr>
          <a:xfrm>
            <a:off x="17030202" y="3594070"/>
            <a:ext cx="4212641" cy="4212641"/>
            <a:chOff x="3129946" y="3594070"/>
            <a:chExt cx="4212641" cy="4212641"/>
          </a:xfrm>
        </p:grpSpPr>
        <p:grpSp>
          <p:nvGrpSpPr>
            <p:cNvPr id="985" name="Google Shape;985;p45"/>
            <p:cNvGrpSpPr/>
            <p:nvPr/>
          </p:nvGrpSpPr>
          <p:grpSpPr>
            <a:xfrm>
              <a:off x="3129946" y="3594070"/>
              <a:ext cx="4212641" cy="4212641"/>
              <a:chOff x="6832879" y="2659187"/>
              <a:chExt cx="4572000" cy="4572000"/>
            </a:xfrm>
          </p:grpSpPr>
          <p:sp>
            <p:nvSpPr>
              <p:cNvPr id="986" name="Google Shape;986;p45"/>
              <p:cNvSpPr/>
              <p:nvPr/>
            </p:nvSpPr>
            <p:spPr>
              <a:xfrm>
                <a:off x="6832879" y="2659187"/>
                <a:ext cx="4572000" cy="4572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87" name="Google Shape;987;p45"/>
              <p:cNvSpPr/>
              <p:nvPr/>
            </p:nvSpPr>
            <p:spPr>
              <a:xfrm>
                <a:off x="6832879" y="2659187"/>
                <a:ext cx="4572000" cy="4572000"/>
              </a:xfrm>
              <a:prstGeom prst="pie">
                <a:avLst>
                  <a:gd name="adj1" fmla="val 3920326"/>
                  <a:gd name="adj2" fmla="val 16200000"/>
                </a:avLst>
              </a:prstGeom>
              <a:solidFill>
                <a:srgbClr val="EAEA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sp>
          <p:nvSpPr>
            <p:cNvPr id="988" name="Google Shape;988;p45"/>
            <p:cNvSpPr/>
            <p:nvPr/>
          </p:nvSpPr>
          <p:spPr>
            <a:xfrm>
              <a:off x="3391301" y="3855377"/>
              <a:ext cx="3690000" cy="369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grpSp>
      <p:grpSp>
        <p:nvGrpSpPr>
          <p:cNvPr id="989" name="Google Shape;989;p45"/>
          <p:cNvGrpSpPr/>
          <p:nvPr/>
        </p:nvGrpSpPr>
        <p:grpSpPr>
          <a:xfrm>
            <a:off x="10085575" y="3594070"/>
            <a:ext cx="4212641" cy="4212641"/>
            <a:chOff x="3129946" y="3594070"/>
            <a:chExt cx="4212641" cy="4212641"/>
          </a:xfrm>
        </p:grpSpPr>
        <p:grpSp>
          <p:nvGrpSpPr>
            <p:cNvPr id="990" name="Google Shape;990;p45"/>
            <p:cNvGrpSpPr/>
            <p:nvPr/>
          </p:nvGrpSpPr>
          <p:grpSpPr>
            <a:xfrm>
              <a:off x="3129946" y="3594070"/>
              <a:ext cx="4212641" cy="4212641"/>
              <a:chOff x="6832879" y="2659187"/>
              <a:chExt cx="4572000" cy="4572000"/>
            </a:xfrm>
          </p:grpSpPr>
          <p:sp>
            <p:nvSpPr>
              <p:cNvPr id="991" name="Google Shape;991;p45"/>
              <p:cNvSpPr/>
              <p:nvPr/>
            </p:nvSpPr>
            <p:spPr>
              <a:xfrm>
                <a:off x="6832879" y="2659187"/>
                <a:ext cx="4572000" cy="4572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92" name="Google Shape;992;p45"/>
              <p:cNvSpPr/>
              <p:nvPr/>
            </p:nvSpPr>
            <p:spPr>
              <a:xfrm>
                <a:off x="6832879" y="2659187"/>
                <a:ext cx="4572000" cy="4572000"/>
              </a:xfrm>
              <a:prstGeom prst="pie">
                <a:avLst>
                  <a:gd name="adj1" fmla="val 8682800"/>
                  <a:gd name="adj2" fmla="val 16200000"/>
                </a:avLst>
              </a:prstGeom>
              <a:solidFill>
                <a:srgbClr val="EAEA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sp>
          <p:nvSpPr>
            <p:cNvPr id="993" name="Google Shape;993;p45"/>
            <p:cNvSpPr/>
            <p:nvPr/>
          </p:nvSpPr>
          <p:spPr>
            <a:xfrm>
              <a:off x="3391301" y="3855377"/>
              <a:ext cx="3690000" cy="369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grpSp>
      <p:grpSp>
        <p:nvGrpSpPr>
          <p:cNvPr id="994" name="Google Shape;994;p45"/>
          <p:cNvGrpSpPr/>
          <p:nvPr/>
        </p:nvGrpSpPr>
        <p:grpSpPr>
          <a:xfrm>
            <a:off x="3129946" y="3594070"/>
            <a:ext cx="4212641" cy="4212641"/>
            <a:chOff x="3129946" y="3594070"/>
            <a:chExt cx="4212641" cy="4212641"/>
          </a:xfrm>
        </p:grpSpPr>
        <p:grpSp>
          <p:nvGrpSpPr>
            <p:cNvPr id="995" name="Google Shape;995;p45"/>
            <p:cNvGrpSpPr/>
            <p:nvPr/>
          </p:nvGrpSpPr>
          <p:grpSpPr>
            <a:xfrm>
              <a:off x="3129946" y="3594070"/>
              <a:ext cx="4212641" cy="4212641"/>
              <a:chOff x="6832879" y="2659187"/>
              <a:chExt cx="4572000" cy="4572000"/>
            </a:xfrm>
          </p:grpSpPr>
          <p:sp>
            <p:nvSpPr>
              <p:cNvPr id="996" name="Google Shape;996;p45"/>
              <p:cNvSpPr/>
              <p:nvPr/>
            </p:nvSpPr>
            <p:spPr>
              <a:xfrm>
                <a:off x="6832879" y="2659187"/>
                <a:ext cx="4572000" cy="457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997" name="Google Shape;997;p45"/>
              <p:cNvSpPr/>
              <p:nvPr/>
            </p:nvSpPr>
            <p:spPr>
              <a:xfrm>
                <a:off x="6832879" y="2659187"/>
                <a:ext cx="4572000" cy="4572000"/>
              </a:xfrm>
              <a:prstGeom prst="pie">
                <a:avLst>
                  <a:gd name="adj1" fmla="val 12091741"/>
                  <a:gd name="adj2" fmla="val 16200000"/>
                </a:avLst>
              </a:prstGeom>
              <a:solidFill>
                <a:srgbClr val="EAEA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sp>
          <p:nvSpPr>
            <p:cNvPr id="998" name="Google Shape;998;p45"/>
            <p:cNvSpPr/>
            <p:nvPr/>
          </p:nvSpPr>
          <p:spPr>
            <a:xfrm>
              <a:off x="3391301" y="3855377"/>
              <a:ext cx="3690000" cy="369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grpSp>
      <p:sp>
        <p:nvSpPr>
          <p:cNvPr id="999" name="Google Shape;999;p45"/>
          <p:cNvSpPr txBox="1">
            <a:spLocks noGrp="1"/>
          </p:cNvSpPr>
          <p:nvPr>
            <p:ph type="title"/>
          </p:nvPr>
        </p:nvSpPr>
        <p:spPr>
          <a:xfrm>
            <a:off x="1676400" y="663803"/>
            <a:ext cx="21031200" cy="1163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Arial"/>
              <a:buNone/>
            </a:pPr>
            <a:r>
              <a:rPr lang="en-US"/>
              <a:t>Presupuesto</a:t>
            </a:r>
            <a:r>
              <a:rPr lang="en-US" sz="7400" b="0" i="0" u="none" strike="noStrike" cap="none">
                <a:solidFill>
                  <a:schemeClr val="dk2"/>
                </a:solidFill>
                <a:latin typeface="Arial"/>
                <a:ea typeface="Arial"/>
                <a:cs typeface="Arial"/>
                <a:sym typeface="Arial"/>
              </a:rPr>
              <a:t> </a:t>
            </a:r>
            <a:r>
              <a:rPr lang="en-US">
                <a:solidFill>
                  <a:schemeClr val="accent2"/>
                </a:solidFill>
              </a:rPr>
              <a:t>ROI</a:t>
            </a:r>
            <a:endParaRPr sz="7400" b="0" i="0" u="none" strike="noStrike" cap="none">
              <a:solidFill>
                <a:schemeClr val="accent2"/>
              </a:solidFill>
              <a:latin typeface="Arial"/>
              <a:ea typeface="Arial"/>
              <a:cs typeface="Arial"/>
              <a:sym typeface="Arial"/>
            </a:endParaRPr>
          </a:p>
        </p:txBody>
      </p:sp>
      <p:sp>
        <p:nvSpPr>
          <p:cNvPr id="1000" name="Google Shape;1000;p45"/>
          <p:cNvSpPr txBox="1">
            <a:spLocks noGrp="1"/>
          </p:cNvSpPr>
          <p:nvPr>
            <p:ph type="body" idx="1"/>
          </p:nvPr>
        </p:nvSpPr>
        <p:spPr>
          <a:xfrm>
            <a:off x="1676400" y="1855512"/>
            <a:ext cx="21031200" cy="444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Arial"/>
                <a:ea typeface="Arial"/>
                <a:cs typeface="Arial"/>
                <a:sym typeface="Arial"/>
              </a:rPr>
              <a:t>Your subtitle will be here</a:t>
            </a:r>
            <a:endParaRPr/>
          </a:p>
        </p:txBody>
      </p:sp>
      <p:sp>
        <p:nvSpPr>
          <p:cNvPr id="1001" name="Google Shape;1001;p45"/>
          <p:cNvSpPr/>
          <p:nvPr/>
        </p:nvSpPr>
        <p:spPr>
          <a:xfrm>
            <a:off x="3505200" y="8266631"/>
            <a:ext cx="3484200" cy="765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1002" name="Google Shape;1002;p45"/>
          <p:cNvSpPr txBox="1"/>
          <p:nvPr/>
        </p:nvSpPr>
        <p:spPr>
          <a:xfrm>
            <a:off x="3831730" y="8351258"/>
            <a:ext cx="2831400"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a:solidFill>
                  <a:schemeClr val="lt1"/>
                </a:solidFill>
              </a:rPr>
              <a:t>Equipo</a:t>
            </a:r>
            <a:endParaRPr sz="3600" b="0" i="0" u="none" strike="noStrike" cap="none">
              <a:solidFill>
                <a:schemeClr val="lt1"/>
              </a:solidFill>
              <a:latin typeface="Arial"/>
              <a:ea typeface="Arial"/>
              <a:cs typeface="Arial"/>
              <a:sym typeface="Arial"/>
            </a:endParaRPr>
          </a:p>
        </p:txBody>
      </p:sp>
      <p:sp>
        <p:nvSpPr>
          <p:cNvPr id="1003" name="Google Shape;1003;p45"/>
          <p:cNvSpPr txBox="1"/>
          <p:nvPr/>
        </p:nvSpPr>
        <p:spPr>
          <a:xfrm>
            <a:off x="3276600" y="9407361"/>
            <a:ext cx="3941400" cy="14220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200"/>
              <a:buFont typeface="Arial"/>
              <a:buNone/>
            </a:pPr>
            <a:r>
              <a:rPr lang="en-US" sz="4800">
                <a:solidFill>
                  <a:schemeClr val="dk2"/>
                </a:solidFill>
              </a:rPr>
              <a:t>50.000 $</a:t>
            </a:r>
            <a:endParaRPr sz="4800" b="0" i="0" u="none" strike="noStrike" cap="none">
              <a:solidFill>
                <a:schemeClr val="dk2"/>
              </a:solidFill>
              <a:latin typeface="Arial"/>
              <a:ea typeface="Arial"/>
              <a:cs typeface="Arial"/>
              <a:sym typeface="Arial"/>
            </a:endParaRPr>
          </a:p>
        </p:txBody>
      </p:sp>
      <p:sp>
        <p:nvSpPr>
          <p:cNvPr id="1004" name="Google Shape;1004;p45"/>
          <p:cNvSpPr txBox="1"/>
          <p:nvPr/>
        </p:nvSpPr>
        <p:spPr>
          <a:xfrm>
            <a:off x="4157920" y="5083359"/>
            <a:ext cx="2178900" cy="1231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a:solidFill>
                  <a:schemeClr val="dk2"/>
                </a:solidFill>
                <a:latin typeface="Arial"/>
                <a:ea typeface="Arial"/>
                <a:cs typeface="Arial"/>
                <a:sym typeface="Arial"/>
              </a:rPr>
              <a:t>84%</a:t>
            </a:r>
            <a:endParaRPr sz="8000" b="0" i="0" u="none" strike="noStrike" cap="none">
              <a:solidFill>
                <a:schemeClr val="dk2"/>
              </a:solidFill>
              <a:latin typeface="Arial"/>
              <a:ea typeface="Arial"/>
              <a:cs typeface="Arial"/>
              <a:sym typeface="Arial"/>
            </a:endParaRPr>
          </a:p>
        </p:txBody>
      </p:sp>
      <p:sp>
        <p:nvSpPr>
          <p:cNvPr id="1005" name="Google Shape;1005;p45"/>
          <p:cNvSpPr/>
          <p:nvPr/>
        </p:nvSpPr>
        <p:spPr>
          <a:xfrm>
            <a:off x="10449828" y="8266631"/>
            <a:ext cx="3484200" cy="765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1006" name="Google Shape;1006;p45"/>
          <p:cNvSpPr txBox="1"/>
          <p:nvPr/>
        </p:nvSpPr>
        <p:spPr>
          <a:xfrm>
            <a:off x="10776358" y="8351258"/>
            <a:ext cx="2831400"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a:solidFill>
                  <a:schemeClr val="lt1"/>
                </a:solidFill>
              </a:rPr>
              <a:t>Herramientas</a:t>
            </a:r>
            <a:endParaRPr sz="3600" b="0" i="0" u="none" strike="noStrike" cap="none">
              <a:solidFill>
                <a:schemeClr val="lt1"/>
              </a:solidFill>
              <a:latin typeface="Arial"/>
              <a:ea typeface="Arial"/>
              <a:cs typeface="Arial"/>
              <a:sym typeface="Arial"/>
            </a:endParaRPr>
          </a:p>
        </p:txBody>
      </p:sp>
      <p:sp>
        <p:nvSpPr>
          <p:cNvPr id="1007" name="Google Shape;1007;p45"/>
          <p:cNvSpPr txBox="1"/>
          <p:nvPr/>
        </p:nvSpPr>
        <p:spPr>
          <a:xfrm>
            <a:off x="10221228" y="9407361"/>
            <a:ext cx="3941400" cy="14220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200"/>
              <a:buFont typeface="Arial"/>
              <a:buNone/>
            </a:pPr>
            <a:r>
              <a:rPr lang="en-US" sz="4800">
                <a:solidFill>
                  <a:schemeClr val="dk2"/>
                </a:solidFill>
              </a:rPr>
              <a:t>5.000 $</a:t>
            </a:r>
            <a:endParaRPr sz="4800" b="0" i="0" u="none" strike="noStrike" cap="none">
              <a:solidFill>
                <a:schemeClr val="dk2"/>
              </a:solidFill>
              <a:latin typeface="Arial"/>
              <a:ea typeface="Arial"/>
              <a:cs typeface="Arial"/>
              <a:sym typeface="Arial"/>
            </a:endParaRPr>
          </a:p>
        </p:txBody>
      </p:sp>
      <p:sp>
        <p:nvSpPr>
          <p:cNvPr id="1008" name="Google Shape;1008;p45"/>
          <p:cNvSpPr txBox="1"/>
          <p:nvPr/>
        </p:nvSpPr>
        <p:spPr>
          <a:xfrm>
            <a:off x="11102548" y="5083359"/>
            <a:ext cx="2178900" cy="1231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a:solidFill>
                  <a:schemeClr val="dk2"/>
                </a:solidFill>
                <a:latin typeface="Arial"/>
                <a:ea typeface="Arial"/>
                <a:cs typeface="Arial"/>
                <a:sym typeface="Arial"/>
              </a:rPr>
              <a:t>65%</a:t>
            </a:r>
            <a:endParaRPr sz="8000" b="0" i="0" u="none" strike="noStrike" cap="none">
              <a:solidFill>
                <a:schemeClr val="dk2"/>
              </a:solidFill>
              <a:latin typeface="Arial"/>
              <a:ea typeface="Arial"/>
              <a:cs typeface="Arial"/>
              <a:sym typeface="Arial"/>
            </a:endParaRPr>
          </a:p>
        </p:txBody>
      </p:sp>
      <p:sp>
        <p:nvSpPr>
          <p:cNvPr id="1009" name="Google Shape;1009;p45"/>
          <p:cNvSpPr/>
          <p:nvPr/>
        </p:nvSpPr>
        <p:spPr>
          <a:xfrm>
            <a:off x="17394455" y="8266631"/>
            <a:ext cx="3484200" cy="7656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1010" name="Google Shape;1010;p45"/>
          <p:cNvSpPr txBox="1"/>
          <p:nvPr/>
        </p:nvSpPr>
        <p:spPr>
          <a:xfrm>
            <a:off x="17720984" y="8351258"/>
            <a:ext cx="2831400" cy="554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3600">
                <a:solidFill>
                  <a:schemeClr val="lt1"/>
                </a:solidFill>
              </a:rPr>
              <a:t>Publicidad</a:t>
            </a:r>
            <a:endParaRPr sz="3600" b="0" i="0" u="none" strike="noStrike" cap="none">
              <a:solidFill>
                <a:schemeClr val="lt1"/>
              </a:solidFill>
              <a:latin typeface="Arial"/>
              <a:ea typeface="Arial"/>
              <a:cs typeface="Arial"/>
              <a:sym typeface="Arial"/>
            </a:endParaRPr>
          </a:p>
        </p:txBody>
      </p:sp>
      <p:sp>
        <p:nvSpPr>
          <p:cNvPr id="1011" name="Google Shape;1011;p45"/>
          <p:cNvSpPr txBox="1"/>
          <p:nvPr/>
        </p:nvSpPr>
        <p:spPr>
          <a:xfrm>
            <a:off x="17165855" y="9407361"/>
            <a:ext cx="3941400" cy="14220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200"/>
              <a:buFont typeface="Arial"/>
              <a:buNone/>
            </a:pPr>
            <a:r>
              <a:rPr lang="en-US" sz="4800">
                <a:solidFill>
                  <a:schemeClr val="dk2"/>
                </a:solidFill>
              </a:rPr>
              <a:t>70.000 $</a:t>
            </a:r>
            <a:endParaRPr sz="4800" b="0" i="0" u="none" strike="noStrike" cap="none">
              <a:solidFill>
                <a:schemeClr val="dk2"/>
              </a:solidFill>
              <a:latin typeface="Arial"/>
              <a:ea typeface="Arial"/>
              <a:cs typeface="Arial"/>
              <a:sym typeface="Arial"/>
            </a:endParaRPr>
          </a:p>
        </p:txBody>
      </p:sp>
      <p:sp>
        <p:nvSpPr>
          <p:cNvPr id="1012" name="Google Shape;1012;p45"/>
          <p:cNvSpPr txBox="1"/>
          <p:nvPr/>
        </p:nvSpPr>
        <p:spPr>
          <a:xfrm>
            <a:off x="18047175" y="5083359"/>
            <a:ext cx="2178900" cy="1231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a:solidFill>
                  <a:schemeClr val="dk2"/>
                </a:solidFill>
                <a:latin typeface="Arial"/>
                <a:ea typeface="Arial"/>
                <a:cs typeface="Arial"/>
                <a:sym typeface="Arial"/>
              </a:rPr>
              <a:t>42%</a:t>
            </a:r>
            <a:endParaRPr sz="8000" b="0" i="0" u="none" strike="noStrike" cap="none">
              <a:solidFill>
                <a:schemeClr val="dk2"/>
              </a:solidFill>
              <a:latin typeface="Arial"/>
              <a:ea typeface="Arial"/>
              <a:cs typeface="Arial"/>
              <a:sym typeface="Arial"/>
            </a:endParaRPr>
          </a:p>
        </p:txBody>
      </p:sp>
      <p:sp>
        <p:nvSpPr>
          <p:cNvPr id="1013" name="Google Shape;1013;p45"/>
          <p:cNvSpPr txBox="1"/>
          <p:nvPr/>
        </p:nvSpPr>
        <p:spPr>
          <a:xfrm>
            <a:off x="3265575" y="6314557"/>
            <a:ext cx="3941400" cy="4446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200"/>
              <a:buFont typeface="Arial"/>
              <a:buNone/>
            </a:pPr>
            <a:r>
              <a:rPr lang="en-US" sz="2200">
                <a:solidFill>
                  <a:schemeClr val="dk2"/>
                </a:solidFill>
              </a:rPr>
              <a:t>ROI</a:t>
            </a:r>
            <a:endParaRPr sz="2200" b="0" i="0" u="none" strike="noStrike" cap="none">
              <a:solidFill>
                <a:schemeClr val="dk2"/>
              </a:solidFill>
              <a:latin typeface="Arial"/>
              <a:ea typeface="Arial"/>
              <a:cs typeface="Arial"/>
              <a:sym typeface="Arial"/>
            </a:endParaRPr>
          </a:p>
        </p:txBody>
      </p:sp>
      <p:sp>
        <p:nvSpPr>
          <p:cNvPr id="1014" name="Google Shape;1014;p45"/>
          <p:cNvSpPr txBox="1"/>
          <p:nvPr/>
        </p:nvSpPr>
        <p:spPr>
          <a:xfrm>
            <a:off x="10215688" y="6314557"/>
            <a:ext cx="3941400" cy="4446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200"/>
              <a:buFont typeface="Arial"/>
              <a:buNone/>
            </a:pPr>
            <a:r>
              <a:rPr lang="en-US" sz="2200">
                <a:solidFill>
                  <a:schemeClr val="dk2"/>
                </a:solidFill>
              </a:rPr>
              <a:t>ROI</a:t>
            </a:r>
            <a:endParaRPr sz="2200" b="0" i="0" u="none" strike="noStrike" cap="none">
              <a:solidFill>
                <a:schemeClr val="dk2"/>
              </a:solidFill>
              <a:latin typeface="Arial"/>
              <a:ea typeface="Arial"/>
              <a:cs typeface="Arial"/>
              <a:sym typeface="Arial"/>
            </a:endParaRPr>
          </a:p>
        </p:txBody>
      </p:sp>
      <p:sp>
        <p:nvSpPr>
          <p:cNvPr id="1015" name="Google Shape;1015;p45"/>
          <p:cNvSpPr txBox="1"/>
          <p:nvPr/>
        </p:nvSpPr>
        <p:spPr>
          <a:xfrm>
            <a:off x="17176825" y="6314557"/>
            <a:ext cx="3941400" cy="4446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200"/>
              <a:buFont typeface="Arial"/>
              <a:buNone/>
            </a:pPr>
            <a:r>
              <a:rPr lang="en-US" sz="2200">
                <a:solidFill>
                  <a:schemeClr val="dk2"/>
                </a:solidFill>
              </a:rPr>
              <a:t>ROI</a:t>
            </a:r>
            <a:endParaRPr sz="2200" b="0" i="0" u="none" strike="noStrike" cap="none">
              <a:solidFill>
                <a:schemeClr val="dk2"/>
              </a:solidFill>
              <a:latin typeface="Arial"/>
              <a:ea typeface="Arial"/>
              <a:cs typeface="Arial"/>
              <a:sym typeface="Arial"/>
            </a:endParaRPr>
          </a:p>
        </p:txBody>
      </p:sp>
      <p:sp>
        <p:nvSpPr>
          <p:cNvPr id="1016" name="Google Shape;1016;p45"/>
          <p:cNvSpPr/>
          <p:nvPr/>
        </p:nvSpPr>
        <p:spPr>
          <a:xfrm>
            <a:off x="548275" y="437467"/>
            <a:ext cx="4230600" cy="3156600"/>
          </a:xfrm>
          <a:prstGeom prst="snip1Rect">
            <a:avLst>
              <a:gd name="adj" fmla="val 16667"/>
            </a:avLst>
          </a:prstGeom>
          <a:solidFill>
            <a:srgbClr val="FFFF00"/>
          </a:solidFill>
          <a:ln w="9525" cap="flat" cmpd="sng">
            <a:solidFill>
              <a:schemeClr val="dk2"/>
            </a:solidFill>
            <a:prstDash val="solid"/>
            <a:round/>
            <a:headEnd type="none" w="sm" len="sm"/>
            <a:tailEnd type="none" w="sm" len="sm"/>
          </a:ln>
        </p:spPr>
        <p:txBody>
          <a:bodyPr spcFirstLastPara="1" wrap="square" lIns="157125" tIns="157125" rIns="157125" bIns="157125" anchor="ctr" anchorCtr="0">
            <a:noAutofit/>
          </a:bodyPr>
          <a:lstStyle/>
          <a:p>
            <a:pPr marL="0" lvl="0" indent="0" algn="ctr" rtl="0">
              <a:spcBef>
                <a:spcPts val="0"/>
              </a:spcBef>
              <a:spcAft>
                <a:spcPts val="0"/>
              </a:spcAft>
              <a:buNone/>
            </a:pPr>
            <a:r>
              <a:rPr lang="en-US" sz="3100">
                <a:latin typeface="Caveat"/>
                <a:ea typeface="Caveat"/>
                <a:cs typeface="Caveat"/>
                <a:sym typeface="Caveat"/>
              </a:rPr>
              <a:t>Indica el presupuesto por áreas y el ROI esperado</a:t>
            </a:r>
            <a:endParaRPr sz="3100">
              <a:latin typeface="Caveat"/>
              <a:ea typeface="Caveat"/>
              <a:cs typeface="Caveat"/>
              <a:sym typeface="Cave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46"/>
          <p:cNvSpPr/>
          <p:nvPr/>
        </p:nvSpPr>
        <p:spPr>
          <a:xfrm>
            <a:off x="0" y="0"/>
            <a:ext cx="24384000" cy="13716000"/>
          </a:xfrm>
          <a:prstGeom prst="rect">
            <a:avLst/>
          </a:prstGeom>
          <a:gradFill>
            <a:gsLst>
              <a:gs pos="0">
                <a:schemeClr val="accent1"/>
              </a:gs>
              <a:gs pos="33000">
                <a:schemeClr val="accent2"/>
              </a:gs>
              <a:gs pos="66000">
                <a:schemeClr val="accent4"/>
              </a:gs>
              <a:gs pos="100000">
                <a:schemeClr val="accent6"/>
              </a:gs>
            </a:gsLst>
            <a:lin ang="270000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1023" name="Google Shape;1023;p46"/>
          <p:cNvSpPr txBox="1"/>
          <p:nvPr/>
        </p:nvSpPr>
        <p:spPr>
          <a:xfrm>
            <a:off x="6493878" y="3172222"/>
            <a:ext cx="11396100" cy="33978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9200"/>
              <a:buFont typeface="Arial"/>
              <a:buNone/>
            </a:pPr>
            <a:r>
              <a:rPr lang="en-US" sz="9200" b="0" i="0" u="none" strike="noStrike" cap="none">
                <a:solidFill>
                  <a:schemeClr val="lt1"/>
                </a:solidFill>
                <a:latin typeface="Arial"/>
                <a:ea typeface="Arial"/>
                <a:cs typeface="Arial"/>
                <a:sym typeface="Arial"/>
              </a:rPr>
              <a:t>Thank You</a:t>
            </a:r>
            <a:endParaRPr sz="1400" b="0" i="0" u="none" strike="noStrike" cap="none">
              <a:solidFill>
                <a:srgbClr val="000000"/>
              </a:solidFill>
              <a:latin typeface="Arial"/>
              <a:ea typeface="Arial"/>
              <a:cs typeface="Arial"/>
              <a:sym typeface="Arial"/>
            </a:endParaRPr>
          </a:p>
          <a:p>
            <a:pPr marL="0" marR="0" lvl="0" indent="0" algn="ctr" rtl="0">
              <a:lnSpc>
                <a:spcPct val="120000"/>
              </a:lnSpc>
              <a:spcBef>
                <a:spcPts val="0"/>
              </a:spcBef>
              <a:spcAft>
                <a:spcPts val="0"/>
              </a:spcAft>
              <a:buClr>
                <a:srgbClr val="000000"/>
              </a:buClr>
              <a:buSzPts val="9200"/>
              <a:buFont typeface="Arial"/>
              <a:buNone/>
            </a:pPr>
            <a:r>
              <a:rPr lang="en-US" sz="9200" b="0" i="0" u="none" strike="noStrike" cap="none">
                <a:solidFill>
                  <a:schemeClr val="lt1"/>
                </a:solidFill>
                <a:latin typeface="Arial"/>
                <a:ea typeface="Arial"/>
                <a:cs typeface="Arial"/>
                <a:sym typeface="Arial"/>
              </a:rPr>
              <a:t>For Your Watching</a:t>
            </a:r>
            <a:endParaRPr sz="1400" b="0" i="0" u="none" strike="noStrike" cap="none">
              <a:solidFill>
                <a:srgbClr val="000000"/>
              </a:solidFill>
              <a:latin typeface="Arial"/>
              <a:ea typeface="Arial"/>
              <a:cs typeface="Arial"/>
              <a:sym typeface="Arial"/>
            </a:endParaRPr>
          </a:p>
        </p:txBody>
      </p:sp>
      <p:sp>
        <p:nvSpPr>
          <p:cNvPr id="1024" name="Google Shape;1024;p46"/>
          <p:cNvSpPr txBox="1"/>
          <p:nvPr/>
        </p:nvSpPr>
        <p:spPr>
          <a:xfrm>
            <a:off x="6493878" y="8235348"/>
            <a:ext cx="11396100" cy="6522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3800"/>
              <a:buFont typeface="Arial"/>
              <a:buNone/>
            </a:pPr>
            <a:r>
              <a:rPr lang="en-US" sz="3800" b="0" i="0" u="none" strike="noStrike" cap="none">
                <a:solidFill>
                  <a:schemeClr val="lt1"/>
                </a:solidFill>
                <a:latin typeface="Arial"/>
                <a:ea typeface="Arial"/>
                <a:cs typeface="Arial"/>
                <a:sym typeface="Arial"/>
              </a:rPr>
              <a:t>Get in touch with us:</a:t>
            </a:r>
            <a:endParaRPr sz="1400" b="0" i="0" u="none" strike="noStrike" cap="none">
              <a:solidFill>
                <a:srgbClr val="000000"/>
              </a:solidFill>
              <a:latin typeface="Arial"/>
              <a:ea typeface="Arial"/>
              <a:cs typeface="Arial"/>
              <a:sym typeface="Arial"/>
            </a:endParaRPr>
          </a:p>
        </p:txBody>
      </p:sp>
      <p:sp>
        <p:nvSpPr>
          <p:cNvPr id="1025" name="Google Shape;1025;p46"/>
          <p:cNvSpPr txBox="1"/>
          <p:nvPr/>
        </p:nvSpPr>
        <p:spPr>
          <a:xfrm>
            <a:off x="6493878" y="9307332"/>
            <a:ext cx="11396100" cy="8865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Lorem Studio, Lord Building</a:t>
            </a:r>
            <a:endParaRPr sz="1400" b="0" i="0" u="none" strike="noStrike" cap="none">
              <a:solidFill>
                <a:srgbClr val="000000"/>
              </a:solidFill>
              <a:latin typeface="Arial"/>
              <a:ea typeface="Arial"/>
              <a:cs typeface="Arial"/>
              <a:sym typeface="Arial"/>
            </a:endParaRPr>
          </a:p>
          <a:p>
            <a:pPr marL="0" marR="0" lvl="0" indent="0" algn="ctr" rtl="0">
              <a:lnSpc>
                <a:spcPct val="12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D4456, LA, USA</a:t>
            </a:r>
            <a:endParaRPr sz="2400" b="0" i="0" u="none" strike="noStrike" cap="none">
              <a:solidFill>
                <a:schemeClr val="lt1"/>
              </a:solidFill>
              <a:latin typeface="Arial"/>
              <a:ea typeface="Arial"/>
              <a:cs typeface="Arial"/>
              <a:sym typeface="Arial"/>
            </a:endParaRPr>
          </a:p>
        </p:txBody>
      </p:sp>
      <p:grpSp>
        <p:nvGrpSpPr>
          <p:cNvPr id="1026" name="Google Shape;1026;p46"/>
          <p:cNvGrpSpPr/>
          <p:nvPr/>
        </p:nvGrpSpPr>
        <p:grpSpPr>
          <a:xfrm>
            <a:off x="9784471" y="11044654"/>
            <a:ext cx="4814807" cy="634478"/>
            <a:chOff x="7694613" y="8242300"/>
            <a:chExt cx="6999284" cy="922341"/>
          </a:xfrm>
        </p:grpSpPr>
        <p:sp>
          <p:nvSpPr>
            <p:cNvPr id="1027" name="Google Shape;1027;p46"/>
            <p:cNvSpPr/>
            <p:nvPr/>
          </p:nvSpPr>
          <p:spPr>
            <a:xfrm>
              <a:off x="10125075" y="8242300"/>
              <a:ext cx="922334" cy="922341"/>
            </a:xfrm>
            <a:custGeom>
              <a:avLst/>
              <a:gdLst/>
              <a:ahLst/>
              <a:cxnLst/>
              <a:rect l="l" t="t" r="r" b="b"/>
              <a:pathLst>
                <a:path w="2585" h="2585" extrusionOk="0">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028" name="Google Shape;1028;p46"/>
            <p:cNvSpPr/>
            <p:nvPr/>
          </p:nvSpPr>
          <p:spPr>
            <a:xfrm>
              <a:off x="7694613" y="8242300"/>
              <a:ext cx="922334" cy="922341"/>
            </a:xfrm>
            <a:custGeom>
              <a:avLst/>
              <a:gdLst/>
              <a:ahLst/>
              <a:cxnLst/>
              <a:rect l="l" t="t" r="r" b="b"/>
              <a:pathLst>
                <a:path w="2585" h="2585" extrusionOk="0">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029" name="Google Shape;1029;p46"/>
            <p:cNvSpPr/>
            <p:nvPr/>
          </p:nvSpPr>
          <p:spPr>
            <a:xfrm>
              <a:off x="13771563" y="8374063"/>
              <a:ext cx="922334" cy="654051"/>
            </a:xfrm>
            <a:custGeom>
              <a:avLst/>
              <a:gdLst/>
              <a:ahLst/>
              <a:cxnLst/>
              <a:rect l="l" t="t" r="r" b="b"/>
              <a:pathLst>
                <a:path w="2585" h="1833" extrusionOk="0">
                  <a:moveTo>
                    <a:pt x="1891" y="891"/>
                  </a:moveTo>
                  <a:cubicBezTo>
                    <a:pt x="1030" y="458"/>
                    <a:pt x="1030" y="458"/>
                    <a:pt x="1030" y="458"/>
                  </a:cubicBezTo>
                  <a:cubicBezTo>
                    <a:pt x="1020" y="452"/>
                    <a:pt x="1007" y="453"/>
                    <a:pt x="996" y="459"/>
                  </a:cubicBezTo>
                  <a:cubicBezTo>
                    <a:pt x="986" y="466"/>
                    <a:pt x="980" y="477"/>
                    <a:pt x="980" y="489"/>
                  </a:cubicBezTo>
                  <a:cubicBezTo>
                    <a:pt x="980" y="1356"/>
                    <a:pt x="980" y="1356"/>
                    <a:pt x="980" y="1356"/>
                  </a:cubicBezTo>
                  <a:cubicBezTo>
                    <a:pt x="980" y="1368"/>
                    <a:pt x="986" y="1379"/>
                    <a:pt x="996" y="1385"/>
                  </a:cubicBezTo>
                  <a:cubicBezTo>
                    <a:pt x="1002" y="1389"/>
                    <a:pt x="1008" y="1391"/>
                    <a:pt x="1015" y="1391"/>
                  </a:cubicBezTo>
                  <a:cubicBezTo>
                    <a:pt x="1020" y="1391"/>
                    <a:pt x="1025" y="1389"/>
                    <a:pt x="1030" y="1387"/>
                  </a:cubicBezTo>
                  <a:cubicBezTo>
                    <a:pt x="1891" y="953"/>
                    <a:pt x="1891" y="953"/>
                    <a:pt x="1891" y="953"/>
                  </a:cubicBezTo>
                  <a:cubicBezTo>
                    <a:pt x="1902" y="948"/>
                    <a:pt x="1910" y="935"/>
                    <a:pt x="1910" y="922"/>
                  </a:cubicBezTo>
                  <a:cubicBezTo>
                    <a:pt x="1910" y="909"/>
                    <a:pt x="1902" y="897"/>
                    <a:pt x="1891" y="891"/>
                  </a:cubicBezTo>
                  <a:close/>
                  <a:moveTo>
                    <a:pt x="1050" y="1299"/>
                  </a:moveTo>
                  <a:cubicBezTo>
                    <a:pt x="1050" y="546"/>
                    <a:pt x="1050" y="546"/>
                    <a:pt x="1050" y="546"/>
                  </a:cubicBezTo>
                  <a:cubicBezTo>
                    <a:pt x="1797" y="922"/>
                    <a:pt x="1797" y="922"/>
                    <a:pt x="1797" y="922"/>
                  </a:cubicBezTo>
                  <a:lnTo>
                    <a:pt x="1050" y="1299"/>
                  </a:lnTo>
                  <a:close/>
                  <a:moveTo>
                    <a:pt x="2265" y="46"/>
                  </a:moveTo>
                  <a:cubicBezTo>
                    <a:pt x="1611" y="0"/>
                    <a:pt x="974" y="0"/>
                    <a:pt x="320" y="46"/>
                  </a:cubicBezTo>
                  <a:cubicBezTo>
                    <a:pt x="141" y="58"/>
                    <a:pt x="0" y="209"/>
                    <a:pt x="0" y="390"/>
                  </a:cubicBezTo>
                  <a:cubicBezTo>
                    <a:pt x="0" y="1455"/>
                    <a:pt x="0" y="1455"/>
                    <a:pt x="0" y="1455"/>
                  </a:cubicBezTo>
                  <a:cubicBezTo>
                    <a:pt x="0" y="1635"/>
                    <a:pt x="141" y="1786"/>
                    <a:pt x="320" y="1799"/>
                  </a:cubicBezTo>
                  <a:cubicBezTo>
                    <a:pt x="647" y="1822"/>
                    <a:pt x="970" y="1833"/>
                    <a:pt x="1293" y="1833"/>
                  </a:cubicBezTo>
                  <a:cubicBezTo>
                    <a:pt x="1615" y="1833"/>
                    <a:pt x="1938" y="1822"/>
                    <a:pt x="2265" y="1799"/>
                  </a:cubicBezTo>
                  <a:cubicBezTo>
                    <a:pt x="2445" y="1786"/>
                    <a:pt x="2585" y="1635"/>
                    <a:pt x="2585" y="1455"/>
                  </a:cubicBezTo>
                  <a:cubicBezTo>
                    <a:pt x="2585" y="390"/>
                    <a:pt x="2585" y="390"/>
                    <a:pt x="2585" y="390"/>
                  </a:cubicBezTo>
                  <a:cubicBezTo>
                    <a:pt x="2585" y="209"/>
                    <a:pt x="2445" y="58"/>
                    <a:pt x="2265" y="46"/>
                  </a:cubicBezTo>
                  <a:close/>
                  <a:moveTo>
                    <a:pt x="2515" y="1455"/>
                  </a:moveTo>
                  <a:cubicBezTo>
                    <a:pt x="2515" y="1599"/>
                    <a:pt x="2403" y="1719"/>
                    <a:pt x="2260" y="1729"/>
                  </a:cubicBezTo>
                  <a:cubicBezTo>
                    <a:pt x="1609" y="1775"/>
                    <a:pt x="976" y="1775"/>
                    <a:pt x="325" y="1729"/>
                  </a:cubicBezTo>
                  <a:cubicBezTo>
                    <a:pt x="182" y="1719"/>
                    <a:pt x="70" y="1599"/>
                    <a:pt x="70" y="1455"/>
                  </a:cubicBezTo>
                  <a:cubicBezTo>
                    <a:pt x="70" y="390"/>
                    <a:pt x="70" y="390"/>
                    <a:pt x="70" y="390"/>
                  </a:cubicBezTo>
                  <a:cubicBezTo>
                    <a:pt x="70" y="246"/>
                    <a:pt x="182" y="125"/>
                    <a:pt x="325" y="115"/>
                  </a:cubicBezTo>
                  <a:cubicBezTo>
                    <a:pt x="651" y="93"/>
                    <a:pt x="972" y="81"/>
                    <a:pt x="1293" y="81"/>
                  </a:cubicBezTo>
                  <a:cubicBezTo>
                    <a:pt x="1614" y="81"/>
                    <a:pt x="1935" y="93"/>
                    <a:pt x="2260" y="115"/>
                  </a:cubicBezTo>
                  <a:cubicBezTo>
                    <a:pt x="2403" y="125"/>
                    <a:pt x="2515" y="246"/>
                    <a:pt x="2515" y="390"/>
                  </a:cubicBezTo>
                  <a:lnTo>
                    <a:pt x="2515" y="1455"/>
                  </a:lnTo>
                  <a:close/>
                  <a:moveTo>
                    <a:pt x="2211" y="247"/>
                  </a:moveTo>
                  <a:cubicBezTo>
                    <a:pt x="1602" y="204"/>
                    <a:pt x="984" y="204"/>
                    <a:pt x="374" y="247"/>
                  </a:cubicBezTo>
                  <a:cubicBezTo>
                    <a:pt x="288" y="253"/>
                    <a:pt x="220" y="326"/>
                    <a:pt x="220" y="413"/>
                  </a:cubicBezTo>
                  <a:cubicBezTo>
                    <a:pt x="220" y="1431"/>
                    <a:pt x="220" y="1431"/>
                    <a:pt x="220" y="1431"/>
                  </a:cubicBezTo>
                  <a:cubicBezTo>
                    <a:pt x="220" y="1518"/>
                    <a:pt x="288" y="1592"/>
                    <a:pt x="374" y="1598"/>
                  </a:cubicBezTo>
                  <a:cubicBezTo>
                    <a:pt x="679" y="1619"/>
                    <a:pt x="986" y="1629"/>
                    <a:pt x="1293" y="1629"/>
                  </a:cubicBezTo>
                  <a:cubicBezTo>
                    <a:pt x="1599" y="1629"/>
                    <a:pt x="1906" y="1619"/>
                    <a:pt x="2211" y="1598"/>
                  </a:cubicBezTo>
                  <a:cubicBezTo>
                    <a:pt x="2297" y="1592"/>
                    <a:pt x="2365" y="1518"/>
                    <a:pt x="2365" y="1431"/>
                  </a:cubicBezTo>
                  <a:cubicBezTo>
                    <a:pt x="2365" y="413"/>
                    <a:pt x="2365" y="413"/>
                    <a:pt x="2365" y="413"/>
                  </a:cubicBezTo>
                  <a:cubicBezTo>
                    <a:pt x="2365" y="326"/>
                    <a:pt x="2297" y="253"/>
                    <a:pt x="2211" y="247"/>
                  </a:cubicBezTo>
                  <a:close/>
                  <a:moveTo>
                    <a:pt x="2295" y="1431"/>
                  </a:moveTo>
                  <a:cubicBezTo>
                    <a:pt x="2295" y="1482"/>
                    <a:pt x="2256" y="1524"/>
                    <a:pt x="2206" y="1528"/>
                  </a:cubicBezTo>
                  <a:cubicBezTo>
                    <a:pt x="1600" y="1570"/>
                    <a:pt x="985" y="1570"/>
                    <a:pt x="379" y="1528"/>
                  </a:cubicBezTo>
                  <a:cubicBezTo>
                    <a:pt x="329" y="1524"/>
                    <a:pt x="290" y="1482"/>
                    <a:pt x="290" y="1431"/>
                  </a:cubicBezTo>
                  <a:cubicBezTo>
                    <a:pt x="290" y="413"/>
                    <a:pt x="290" y="413"/>
                    <a:pt x="290" y="413"/>
                  </a:cubicBezTo>
                  <a:cubicBezTo>
                    <a:pt x="290" y="363"/>
                    <a:pt x="329" y="320"/>
                    <a:pt x="379" y="317"/>
                  </a:cubicBezTo>
                  <a:cubicBezTo>
                    <a:pt x="682" y="295"/>
                    <a:pt x="987" y="285"/>
                    <a:pt x="1293" y="285"/>
                  </a:cubicBezTo>
                  <a:cubicBezTo>
                    <a:pt x="1598" y="285"/>
                    <a:pt x="1903" y="295"/>
                    <a:pt x="2206" y="317"/>
                  </a:cubicBezTo>
                  <a:cubicBezTo>
                    <a:pt x="2256" y="320"/>
                    <a:pt x="2295" y="363"/>
                    <a:pt x="2295" y="413"/>
                  </a:cubicBezTo>
                  <a:lnTo>
                    <a:pt x="2295" y="14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030" name="Google Shape;1030;p46"/>
            <p:cNvSpPr/>
            <p:nvPr/>
          </p:nvSpPr>
          <p:spPr>
            <a:xfrm>
              <a:off x="8910638" y="8242300"/>
              <a:ext cx="922339" cy="922341"/>
            </a:xfrm>
            <a:custGeom>
              <a:avLst/>
              <a:gdLst/>
              <a:ahLst/>
              <a:cxnLst/>
              <a:rect l="l" t="t" r="r" b="b"/>
              <a:pathLst>
                <a:path w="2584" h="2585" extrusionOk="0">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031" name="Google Shape;1031;p46"/>
            <p:cNvSpPr/>
            <p:nvPr/>
          </p:nvSpPr>
          <p:spPr>
            <a:xfrm>
              <a:off x="11341100" y="8242300"/>
              <a:ext cx="922334" cy="922341"/>
            </a:xfrm>
            <a:custGeom>
              <a:avLst/>
              <a:gdLst/>
              <a:ahLst/>
              <a:cxnLst/>
              <a:rect l="l" t="t" r="r" b="b"/>
              <a:pathLst>
                <a:path w="2585" h="2585" extrusionOk="0">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1032" name="Google Shape;1032;p46"/>
            <p:cNvSpPr/>
            <p:nvPr/>
          </p:nvSpPr>
          <p:spPr>
            <a:xfrm>
              <a:off x="12557125" y="8242300"/>
              <a:ext cx="922334" cy="922341"/>
            </a:xfrm>
            <a:custGeom>
              <a:avLst/>
              <a:gdLst/>
              <a:ahLst/>
              <a:cxnLst/>
              <a:rect l="l" t="t" r="r" b="b"/>
              <a:pathLst>
                <a:path w="2585" h="2585" extrusionOk="0">
                  <a:moveTo>
                    <a:pt x="1255" y="465"/>
                  </a:moveTo>
                  <a:cubicBezTo>
                    <a:pt x="822" y="465"/>
                    <a:pt x="591" y="839"/>
                    <a:pt x="591" y="1110"/>
                  </a:cubicBezTo>
                  <a:cubicBezTo>
                    <a:pt x="591" y="1355"/>
                    <a:pt x="749" y="1505"/>
                    <a:pt x="835" y="1505"/>
                  </a:cubicBezTo>
                  <a:cubicBezTo>
                    <a:pt x="881" y="1505"/>
                    <a:pt x="914" y="1470"/>
                    <a:pt x="914" y="1420"/>
                  </a:cubicBezTo>
                  <a:cubicBezTo>
                    <a:pt x="914" y="1394"/>
                    <a:pt x="904" y="1375"/>
                    <a:pt x="893" y="1355"/>
                  </a:cubicBezTo>
                  <a:cubicBezTo>
                    <a:pt x="875" y="1320"/>
                    <a:pt x="847" y="1267"/>
                    <a:pt x="847" y="1117"/>
                  </a:cubicBezTo>
                  <a:cubicBezTo>
                    <a:pt x="847" y="919"/>
                    <a:pt x="1025" y="707"/>
                    <a:pt x="1288" y="707"/>
                  </a:cubicBezTo>
                  <a:cubicBezTo>
                    <a:pt x="1544" y="707"/>
                    <a:pt x="1637" y="940"/>
                    <a:pt x="1637" y="1097"/>
                  </a:cubicBezTo>
                  <a:cubicBezTo>
                    <a:pt x="1637" y="1363"/>
                    <a:pt x="1495" y="1503"/>
                    <a:pt x="1355" y="1503"/>
                  </a:cubicBezTo>
                  <a:cubicBezTo>
                    <a:pt x="1333" y="1503"/>
                    <a:pt x="1299" y="1492"/>
                    <a:pt x="1275" y="1461"/>
                  </a:cubicBezTo>
                  <a:cubicBezTo>
                    <a:pt x="1256" y="1437"/>
                    <a:pt x="1236" y="1394"/>
                    <a:pt x="1251" y="1321"/>
                  </a:cubicBezTo>
                  <a:cubicBezTo>
                    <a:pt x="1324" y="1158"/>
                    <a:pt x="1337" y="972"/>
                    <a:pt x="1282" y="886"/>
                  </a:cubicBezTo>
                  <a:cubicBezTo>
                    <a:pt x="1260" y="851"/>
                    <a:pt x="1227" y="833"/>
                    <a:pt x="1188" y="833"/>
                  </a:cubicBezTo>
                  <a:cubicBezTo>
                    <a:pt x="1130" y="833"/>
                    <a:pt x="1076" y="863"/>
                    <a:pt x="1035" y="918"/>
                  </a:cubicBezTo>
                  <a:cubicBezTo>
                    <a:pt x="971" y="1007"/>
                    <a:pt x="956" y="1138"/>
                    <a:pt x="996" y="1271"/>
                  </a:cubicBezTo>
                  <a:cubicBezTo>
                    <a:pt x="966" y="1405"/>
                    <a:pt x="844" y="1962"/>
                    <a:pt x="844" y="2014"/>
                  </a:cubicBezTo>
                  <a:cubicBezTo>
                    <a:pt x="844" y="2022"/>
                    <a:pt x="844" y="2033"/>
                    <a:pt x="844" y="2046"/>
                  </a:cubicBezTo>
                  <a:cubicBezTo>
                    <a:pt x="841" y="2149"/>
                    <a:pt x="843" y="2183"/>
                    <a:pt x="871" y="2197"/>
                  </a:cubicBezTo>
                  <a:cubicBezTo>
                    <a:pt x="877" y="2200"/>
                    <a:pt x="884" y="2203"/>
                    <a:pt x="893" y="2203"/>
                  </a:cubicBezTo>
                  <a:cubicBezTo>
                    <a:pt x="901" y="2203"/>
                    <a:pt x="911" y="2201"/>
                    <a:pt x="922" y="2195"/>
                  </a:cubicBezTo>
                  <a:cubicBezTo>
                    <a:pt x="993" y="2161"/>
                    <a:pt x="1131" y="1958"/>
                    <a:pt x="1140" y="1913"/>
                  </a:cubicBezTo>
                  <a:cubicBezTo>
                    <a:pt x="1143" y="1900"/>
                    <a:pt x="1157" y="1825"/>
                    <a:pt x="1183" y="1689"/>
                  </a:cubicBezTo>
                  <a:cubicBezTo>
                    <a:pt x="1223" y="1724"/>
                    <a:pt x="1290" y="1762"/>
                    <a:pt x="1389" y="1762"/>
                  </a:cubicBezTo>
                  <a:cubicBezTo>
                    <a:pt x="1739" y="1762"/>
                    <a:pt x="1956" y="1507"/>
                    <a:pt x="1956" y="1097"/>
                  </a:cubicBezTo>
                  <a:cubicBezTo>
                    <a:pt x="1956" y="713"/>
                    <a:pt x="1681" y="465"/>
                    <a:pt x="1255" y="465"/>
                  </a:cubicBezTo>
                  <a:close/>
                  <a:moveTo>
                    <a:pt x="1389" y="1692"/>
                  </a:moveTo>
                  <a:cubicBezTo>
                    <a:pt x="1249" y="1692"/>
                    <a:pt x="1194" y="1599"/>
                    <a:pt x="1192" y="1595"/>
                  </a:cubicBezTo>
                  <a:cubicBezTo>
                    <a:pt x="1185" y="1582"/>
                    <a:pt x="1170" y="1575"/>
                    <a:pt x="1156" y="1577"/>
                  </a:cubicBezTo>
                  <a:cubicBezTo>
                    <a:pt x="1141" y="1580"/>
                    <a:pt x="1130" y="1591"/>
                    <a:pt x="1127" y="1605"/>
                  </a:cubicBezTo>
                  <a:cubicBezTo>
                    <a:pt x="1093" y="1786"/>
                    <a:pt x="1075" y="1884"/>
                    <a:pt x="1072" y="1898"/>
                  </a:cubicBezTo>
                  <a:cubicBezTo>
                    <a:pt x="1062" y="1931"/>
                    <a:pt x="965" y="2069"/>
                    <a:pt x="913" y="2117"/>
                  </a:cubicBezTo>
                  <a:cubicBezTo>
                    <a:pt x="912" y="2094"/>
                    <a:pt x="913" y="2065"/>
                    <a:pt x="914" y="2048"/>
                  </a:cubicBezTo>
                  <a:cubicBezTo>
                    <a:pt x="914" y="2035"/>
                    <a:pt x="914" y="2023"/>
                    <a:pt x="914" y="2014"/>
                  </a:cubicBezTo>
                  <a:cubicBezTo>
                    <a:pt x="915" y="1975"/>
                    <a:pt x="1008" y="1541"/>
                    <a:pt x="1066" y="1277"/>
                  </a:cubicBezTo>
                  <a:cubicBezTo>
                    <a:pt x="1067" y="1271"/>
                    <a:pt x="1067" y="1265"/>
                    <a:pt x="1065" y="1259"/>
                  </a:cubicBezTo>
                  <a:cubicBezTo>
                    <a:pt x="1022" y="1124"/>
                    <a:pt x="1051" y="1015"/>
                    <a:pt x="1092" y="959"/>
                  </a:cubicBezTo>
                  <a:cubicBezTo>
                    <a:pt x="1118" y="923"/>
                    <a:pt x="1153" y="903"/>
                    <a:pt x="1188" y="903"/>
                  </a:cubicBezTo>
                  <a:cubicBezTo>
                    <a:pt x="1198" y="903"/>
                    <a:pt x="1211" y="905"/>
                    <a:pt x="1224" y="924"/>
                  </a:cubicBezTo>
                  <a:cubicBezTo>
                    <a:pt x="1261" y="982"/>
                    <a:pt x="1254" y="1145"/>
                    <a:pt x="1186" y="1296"/>
                  </a:cubicBezTo>
                  <a:cubicBezTo>
                    <a:pt x="1185" y="1298"/>
                    <a:pt x="1184" y="1301"/>
                    <a:pt x="1184" y="1303"/>
                  </a:cubicBezTo>
                  <a:cubicBezTo>
                    <a:pt x="1161" y="1405"/>
                    <a:pt x="1191" y="1469"/>
                    <a:pt x="1220" y="1505"/>
                  </a:cubicBezTo>
                  <a:cubicBezTo>
                    <a:pt x="1254" y="1547"/>
                    <a:pt x="1305" y="1572"/>
                    <a:pt x="1355" y="1572"/>
                  </a:cubicBezTo>
                  <a:cubicBezTo>
                    <a:pt x="1530" y="1572"/>
                    <a:pt x="1707" y="1409"/>
                    <a:pt x="1707" y="1097"/>
                  </a:cubicBezTo>
                  <a:cubicBezTo>
                    <a:pt x="1707" y="868"/>
                    <a:pt x="1563" y="637"/>
                    <a:pt x="1288" y="637"/>
                  </a:cubicBezTo>
                  <a:cubicBezTo>
                    <a:pt x="983" y="637"/>
                    <a:pt x="777" y="885"/>
                    <a:pt x="777" y="1117"/>
                  </a:cubicBezTo>
                  <a:cubicBezTo>
                    <a:pt x="777" y="1284"/>
                    <a:pt x="810" y="1346"/>
                    <a:pt x="832" y="1387"/>
                  </a:cubicBezTo>
                  <a:cubicBezTo>
                    <a:pt x="840" y="1404"/>
                    <a:pt x="844" y="1412"/>
                    <a:pt x="844" y="1420"/>
                  </a:cubicBezTo>
                  <a:cubicBezTo>
                    <a:pt x="844" y="1436"/>
                    <a:pt x="837" y="1436"/>
                    <a:pt x="835" y="1436"/>
                  </a:cubicBezTo>
                  <a:cubicBezTo>
                    <a:pt x="791" y="1436"/>
                    <a:pt x="661" y="1320"/>
                    <a:pt x="661" y="1110"/>
                  </a:cubicBezTo>
                  <a:cubicBezTo>
                    <a:pt x="661" y="869"/>
                    <a:pt x="868" y="534"/>
                    <a:pt x="1255" y="534"/>
                  </a:cubicBezTo>
                  <a:cubicBezTo>
                    <a:pt x="1644" y="534"/>
                    <a:pt x="1886" y="750"/>
                    <a:pt x="1886" y="1097"/>
                  </a:cubicBezTo>
                  <a:cubicBezTo>
                    <a:pt x="1886" y="1385"/>
                    <a:pt x="1755" y="1692"/>
                    <a:pt x="1389" y="1692"/>
                  </a:cubicBezTo>
                  <a:close/>
                  <a:moveTo>
                    <a:pt x="1292" y="0"/>
                  </a:moveTo>
                  <a:cubicBezTo>
                    <a:pt x="580" y="0"/>
                    <a:pt x="0" y="580"/>
                    <a:pt x="0" y="1292"/>
                  </a:cubicBezTo>
                  <a:cubicBezTo>
                    <a:pt x="0" y="2005"/>
                    <a:pt x="580" y="2585"/>
                    <a:pt x="1292" y="2585"/>
                  </a:cubicBezTo>
                  <a:cubicBezTo>
                    <a:pt x="2005" y="2585"/>
                    <a:pt x="2585" y="2005"/>
                    <a:pt x="2585" y="1292"/>
                  </a:cubicBezTo>
                  <a:cubicBezTo>
                    <a:pt x="2585" y="580"/>
                    <a:pt x="2005" y="0"/>
                    <a:pt x="1292" y="0"/>
                  </a:cubicBezTo>
                  <a:close/>
                  <a:moveTo>
                    <a:pt x="1292" y="2515"/>
                  </a:moveTo>
                  <a:cubicBezTo>
                    <a:pt x="618" y="2515"/>
                    <a:pt x="70" y="1966"/>
                    <a:pt x="70" y="1292"/>
                  </a:cubicBezTo>
                  <a:cubicBezTo>
                    <a:pt x="70" y="618"/>
                    <a:pt x="618" y="70"/>
                    <a:pt x="1292" y="70"/>
                  </a:cubicBezTo>
                  <a:cubicBezTo>
                    <a:pt x="1966" y="70"/>
                    <a:pt x="2515" y="618"/>
                    <a:pt x="2515" y="1292"/>
                  </a:cubicBezTo>
                  <a:cubicBezTo>
                    <a:pt x="2515" y="1966"/>
                    <a:pt x="1966" y="2515"/>
                    <a:pt x="1292" y="2515"/>
                  </a:cubicBezTo>
                  <a:close/>
                  <a:moveTo>
                    <a:pt x="1292" y="181"/>
                  </a:moveTo>
                  <a:cubicBezTo>
                    <a:pt x="680" y="181"/>
                    <a:pt x="181" y="680"/>
                    <a:pt x="181" y="1292"/>
                  </a:cubicBezTo>
                  <a:cubicBezTo>
                    <a:pt x="181" y="1905"/>
                    <a:pt x="680" y="2403"/>
                    <a:pt x="1292" y="2403"/>
                  </a:cubicBezTo>
                  <a:cubicBezTo>
                    <a:pt x="1905" y="2403"/>
                    <a:pt x="2403" y="1905"/>
                    <a:pt x="2403" y="1292"/>
                  </a:cubicBezTo>
                  <a:cubicBezTo>
                    <a:pt x="2403" y="680"/>
                    <a:pt x="1905" y="181"/>
                    <a:pt x="1292" y="181"/>
                  </a:cubicBezTo>
                  <a:close/>
                  <a:moveTo>
                    <a:pt x="1292" y="2333"/>
                  </a:moveTo>
                  <a:cubicBezTo>
                    <a:pt x="718" y="2333"/>
                    <a:pt x="251" y="1866"/>
                    <a:pt x="251" y="1292"/>
                  </a:cubicBezTo>
                  <a:cubicBezTo>
                    <a:pt x="251" y="718"/>
                    <a:pt x="718" y="251"/>
                    <a:pt x="1292" y="251"/>
                  </a:cubicBezTo>
                  <a:cubicBezTo>
                    <a:pt x="1866" y="251"/>
                    <a:pt x="2333" y="718"/>
                    <a:pt x="2333" y="1292"/>
                  </a:cubicBezTo>
                  <a:cubicBezTo>
                    <a:pt x="2333" y="1866"/>
                    <a:pt x="1866" y="2333"/>
                    <a:pt x="1292" y="233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grpSp>
        <p:nvGrpSpPr>
          <p:cNvPr id="1033" name="Google Shape;1033;p46"/>
          <p:cNvGrpSpPr/>
          <p:nvPr/>
        </p:nvGrpSpPr>
        <p:grpSpPr>
          <a:xfrm>
            <a:off x="6705111" y="3056793"/>
            <a:ext cx="10973779" cy="3965376"/>
            <a:chOff x="6893895" y="4227741"/>
            <a:chExt cx="10973779" cy="3965376"/>
          </a:xfrm>
        </p:grpSpPr>
        <p:grpSp>
          <p:nvGrpSpPr>
            <p:cNvPr id="1034" name="Google Shape;1034;p46"/>
            <p:cNvGrpSpPr/>
            <p:nvPr/>
          </p:nvGrpSpPr>
          <p:grpSpPr>
            <a:xfrm>
              <a:off x="6893895" y="4227741"/>
              <a:ext cx="1473200" cy="1463100"/>
              <a:chOff x="6602493" y="3769678"/>
              <a:chExt cx="1473200" cy="1463100"/>
            </a:xfrm>
          </p:grpSpPr>
          <p:cxnSp>
            <p:nvCxnSpPr>
              <p:cNvPr id="1035" name="Google Shape;1035;p46"/>
              <p:cNvCxnSpPr/>
              <p:nvPr/>
            </p:nvCxnSpPr>
            <p:spPr>
              <a:xfrm rot="10800000">
                <a:off x="6612593" y="3784600"/>
                <a:ext cx="1463100" cy="0"/>
              </a:xfrm>
              <a:prstGeom prst="straightConnector1">
                <a:avLst/>
              </a:prstGeom>
              <a:noFill/>
              <a:ln w="28575" cap="flat" cmpd="sng">
                <a:solidFill>
                  <a:schemeClr val="lt1"/>
                </a:solidFill>
                <a:prstDash val="solid"/>
                <a:miter lim="800000"/>
                <a:headEnd type="none" w="sm" len="sm"/>
                <a:tailEnd type="none" w="sm" len="sm"/>
              </a:ln>
            </p:spPr>
          </p:cxnSp>
          <p:cxnSp>
            <p:nvCxnSpPr>
              <p:cNvPr id="1036" name="Google Shape;1036;p46"/>
              <p:cNvCxnSpPr/>
              <p:nvPr/>
            </p:nvCxnSpPr>
            <p:spPr>
              <a:xfrm>
                <a:off x="6602493" y="3769678"/>
                <a:ext cx="0" cy="1463100"/>
              </a:xfrm>
              <a:prstGeom prst="straightConnector1">
                <a:avLst/>
              </a:prstGeom>
              <a:noFill/>
              <a:ln w="28575" cap="flat" cmpd="sng">
                <a:solidFill>
                  <a:schemeClr val="lt1"/>
                </a:solidFill>
                <a:prstDash val="solid"/>
                <a:miter lim="800000"/>
                <a:headEnd type="none" w="sm" len="sm"/>
                <a:tailEnd type="none" w="sm" len="sm"/>
              </a:ln>
            </p:spPr>
          </p:cxnSp>
        </p:grpSp>
        <p:grpSp>
          <p:nvGrpSpPr>
            <p:cNvPr id="1037" name="Google Shape;1037;p46"/>
            <p:cNvGrpSpPr/>
            <p:nvPr/>
          </p:nvGrpSpPr>
          <p:grpSpPr>
            <a:xfrm rot="10800000">
              <a:off x="16394474" y="6730017"/>
              <a:ext cx="1473200" cy="1463100"/>
              <a:chOff x="6009640" y="2851103"/>
              <a:chExt cx="1473200" cy="1463100"/>
            </a:xfrm>
          </p:grpSpPr>
          <p:cxnSp>
            <p:nvCxnSpPr>
              <p:cNvPr id="1038" name="Google Shape;1038;p46"/>
              <p:cNvCxnSpPr/>
              <p:nvPr/>
            </p:nvCxnSpPr>
            <p:spPr>
              <a:xfrm rot="10800000">
                <a:off x="6019740" y="2866025"/>
                <a:ext cx="1463100" cy="0"/>
              </a:xfrm>
              <a:prstGeom prst="straightConnector1">
                <a:avLst/>
              </a:prstGeom>
              <a:noFill/>
              <a:ln w="28575" cap="flat" cmpd="sng">
                <a:solidFill>
                  <a:schemeClr val="lt1"/>
                </a:solidFill>
                <a:prstDash val="solid"/>
                <a:miter lim="800000"/>
                <a:headEnd type="none" w="sm" len="sm"/>
                <a:tailEnd type="none" w="sm" len="sm"/>
              </a:ln>
            </p:spPr>
          </p:cxnSp>
          <p:cxnSp>
            <p:nvCxnSpPr>
              <p:cNvPr id="1039" name="Google Shape;1039;p46"/>
              <p:cNvCxnSpPr/>
              <p:nvPr/>
            </p:nvCxnSpPr>
            <p:spPr>
              <a:xfrm>
                <a:off x="6009640" y="2851103"/>
                <a:ext cx="0" cy="1463100"/>
              </a:xfrm>
              <a:prstGeom prst="straightConnector1">
                <a:avLst/>
              </a:prstGeom>
              <a:noFill/>
              <a:ln w="28575" cap="flat" cmpd="sng">
                <a:solidFill>
                  <a:schemeClr val="lt1"/>
                </a:solidFill>
                <a:prstDash val="solid"/>
                <a:miter lim="800000"/>
                <a:headEnd type="none" w="sm" len="sm"/>
                <a:tailEnd type="none" w="sm" len="sm"/>
              </a:ln>
            </p:spPr>
          </p:cxn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0"/>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Arial"/>
              <a:buNone/>
            </a:pPr>
            <a:r>
              <a:rPr lang="en-US" dirty="0" err="1"/>
              <a:t>Visión</a:t>
            </a:r>
            <a:r>
              <a:rPr lang="en-US" sz="7400" b="0" i="0" u="none" strike="noStrike" cap="none" dirty="0">
                <a:solidFill>
                  <a:schemeClr val="dk2"/>
                </a:solidFill>
                <a:latin typeface="Arial"/>
                <a:ea typeface="Arial"/>
                <a:cs typeface="Arial"/>
                <a:sym typeface="Arial"/>
              </a:rPr>
              <a:t> </a:t>
            </a:r>
            <a:r>
              <a:rPr lang="en-US" dirty="0">
                <a:solidFill>
                  <a:schemeClr val="accent2"/>
                </a:solidFill>
              </a:rPr>
              <a:t>General</a:t>
            </a:r>
            <a:endParaRPr sz="7400" b="0" i="0" u="none" strike="noStrike" cap="none" dirty="0">
              <a:solidFill>
                <a:schemeClr val="accent2"/>
              </a:solidFill>
              <a:latin typeface="Arial"/>
              <a:ea typeface="Arial"/>
              <a:cs typeface="Arial"/>
              <a:sym typeface="Arial"/>
            </a:endParaRPr>
          </a:p>
        </p:txBody>
      </p:sp>
      <p:sp>
        <p:nvSpPr>
          <p:cNvPr id="584" name="Google Shape;584;p30"/>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a:t>Estrategia Marketing Online</a:t>
            </a:r>
            <a:endParaRPr/>
          </a:p>
        </p:txBody>
      </p:sp>
      <p:sp>
        <p:nvSpPr>
          <p:cNvPr id="585" name="Google Shape;585;p30"/>
          <p:cNvSpPr/>
          <p:nvPr/>
        </p:nvSpPr>
        <p:spPr>
          <a:xfrm>
            <a:off x="11592121" y="3398520"/>
            <a:ext cx="1199758" cy="119975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cxnSp>
        <p:nvCxnSpPr>
          <p:cNvPr id="586" name="Google Shape;586;p30"/>
          <p:cNvCxnSpPr>
            <a:endCxn id="585" idx="2"/>
          </p:cNvCxnSpPr>
          <p:nvPr/>
        </p:nvCxnSpPr>
        <p:spPr>
          <a:xfrm>
            <a:off x="9796021" y="3998398"/>
            <a:ext cx="1796100" cy="0"/>
          </a:xfrm>
          <a:prstGeom prst="straightConnector1">
            <a:avLst/>
          </a:prstGeom>
          <a:noFill/>
          <a:ln w="28575" cap="flat" cmpd="sng">
            <a:solidFill>
              <a:schemeClr val="accent1"/>
            </a:solidFill>
            <a:prstDash val="solid"/>
            <a:miter lim="800000"/>
            <a:headEnd type="none" w="sm" len="sm"/>
            <a:tailEnd type="none" w="sm" len="sm"/>
          </a:ln>
        </p:spPr>
      </p:cxnSp>
      <p:sp>
        <p:nvSpPr>
          <p:cNvPr id="587" name="Google Shape;587;p30"/>
          <p:cNvSpPr txBox="1"/>
          <p:nvPr/>
        </p:nvSpPr>
        <p:spPr>
          <a:xfrm>
            <a:off x="11722100" y="3586522"/>
            <a:ext cx="939800" cy="82375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a:buNone/>
            </a:pPr>
            <a:r>
              <a:rPr lang="en-US" sz="4800" b="0" i="0" u="none" strike="noStrike" cap="none" dirty="0">
                <a:solidFill>
                  <a:schemeClr val="lt1"/>
                </a:solidFill>
                <a:latin typeface="Arial"/>
                <a:ea typeface="Arial"/>
                <a:cs typeface="Arial"/>
                <a:sym typeface="Arial"/>
              </a:rPr>
              <a:t>01</a:t>
            </a:r>
            <a:endParaRPr sz="4800" b="0" i="0" u="none" strike="noStrike" cap="none" dirty="0">
              <a:solidFill>
                <a:schemeClr val="lt1"/>
              </a:solidFill>
              <a:latin typeface="Arial"/>
              <a:ea typeface="Arial"/>
              <a:cs typeface="Arial"/>
              <a:sym typeface="Arial"/>
            </a:endParaRPr>
          </a:p>
        </p:txBody>
      </p:sp>
      <p:sp>
        <p:nvSpPr>
          <p:cNvPr id="588" name="Google Shape;588;p30"/>
          <p:cNvSpPr txBox="1"/>
          <p:nvPr/>
        </p:nvSpPr>
        <p:spPr>
          <a:xfrm>
            <a:off x="13799727" y="3706011"/>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a:solidFill>
                  <a:schemeClr val="dk2"/>
                </a:solidFill>
              </a:rPr>
              <a:t>Análisis</a:t>
            </a:r>
            <a:endParaRPr sz="3800" b="0" i="0" u="none" strike="noStrike" cap="none">
              <a:solidFill>
                <a:schemeClr val="dk2"/>
              </a:solidFill>
              <a:latin typeface="Arial"/>
              <a:ea typeface="Arial"/>
              <a:cs typeface="Arial"/>
              <a:sym typeface="Arial"/>
            </a:endParaRPr>
          </a:p>
        </p:txBody>
      </p:sp>
      <p:sp>
        <p:nvSpPr>
          <p:cNvPr id="589" name="Google Shape;589;p30"/>
          <p:cNvSpPr/>
          <p:nvPr/>
        </p:nvSpPr>
        <p:spPr>
          <a:xfrm>
            <a:off x="11592121" y="5037221"/>
            <a:ext cx="1199758" cy="1199756"/>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cxnSp>
        <p:nvCxnSpPr>
          <p:cNvPr id="590" name="Google Shape;590;p30"/>
          <p:cNvCxnSpPr>
            <a:endCxn id="589" idx="2"/>
          </p:cNvCxnSpPr>
          <p:nvPr/>
        </p:nvCxnSpPr>
        <p:spPr>
          <a:xfrm>
            <a:off x="9796021" y="5637099"/>
            <a:ext cx="1796100" cy="0"/>
          </a:xfrm>
          <a:prstGeom prst="straightConnector1">
            <a:avLst/>
          </a:prstGeom>
          <a:noFill/>
          <a:ln w="28575" cap="flat" cmpd="sng">
            <a:solidFill>
              <a:schemeClr val="accent2"/>
            </a:solidFill>
            <a:prstDash val="solid"/>
            <a:miter lim="800000"/>
            <a:headEnd type="none" w="sm" len="sm"/>
            <a:tailEnd type="none" w="sm" len="sm"/>
          </a:ln>
        </p:spPr>
      </p:cxnSp>
      <p:sp>
        <p:nvSpPr>
          <p:cNvPr id="591" name="Google Shape;591;p30"/>
          <p:cNvSpPr txBox="1"/>
          <p:nvPr/>
        </p:nvSpPr>
        <p:spPr>
          <a:xfrm>
            <a:off x="11722100" y="5225223"/>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a:buNone/>
            </a:pPr>
            <a:r>
              <a:rPr lang="en-US" sz="4800" b="0" i="0" u="none" strike="noStrike" cap="none">
                <a:solidFill>
                  <a:schemeClr val="lt1"/>
                </a:solidFill>
                <a:latin typeface="Arial"/>
                <a:ea typeface="Arial"/>
                <a:cs typeface="Arial"/>
                <a:sym typeface="Arial"/>
              </a:rPr>
              <a:t>02</a:t>
            </a:r>
            <a:endParaRPr sz="4800" b="0" i="0" u="none" strike="noStrike" cap="none">
              <a:solidFill>
                <a:schemeClr val="lt1"/>
              </a:solidFill>
              <a:latin typeface="Arial"/>
              <a:ea typeface="Arial"/>
              <a:cs typeface="Arial"/>
              <a:sym typeface="Arial"/>
            </a:endParaRPr>
          </a:p>
        </p:txBody>
      </p:sp>
      <p:sp>
        <p:nvSpPr>
          <p:cNvPr id="592" name="Google Shape;592;p30"/>
          <p:cNvSpPr txBox="1"/>
          <p:nvPr/>
        </p:nvSpPr>
        <p:spPr>
          <a:xfrm>
            <a:off x="13799727" y="5344712"/>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a:solidFill>
                  <a:schemeClr val="dk2"/>
                </a:solidFill>
              </a:rPr>
              <a:t>Objetivos</a:t>
            </a:r>
            <a:endParaRPr sz="3800" b="0" i="0" u="none" strike="noStrike" cap="none">
              <a:solidFill>
                <a:schemeClr val="dk2"/>
              </a:solidFill>
              <a:latin typeface="Arial"/>
              <a:ea typeface="Arial"/>
              <a:cs typeface="Arial"/>
              <a:sym typeface="Arial"/>
            </a:endParaRPr>
          </a:p>
        </p:txBody>
      </p:sp>
      <p:sp>
        <p:nvSpPr>
          <p:cNvPr id="593" name="Google Shape;593;p30"/>
          <p:cNvSpPr/>
          <p:nvPr/>
        </p:nvSpPr>
        <p:spPr>
          <a:xfrm>
            <a:off x="11592121" y="6675922"/>
            <a:ext cx="1199758" cy="119975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cxnSp>
        <p:nvCxnSpPr>
          <p:cNvPr id="594" name="Google Shape;594;p30"/>
          <p:cNvCxnSpPr>
            <a:endCxn id="593" idx="2"/>
          </p:cNvCxnSpPr>
          <p:nvPr/>
        </p:nvCxnSpPr>
        <p:spPr>
          <a:xfrm>
            <a:off x="9796021" y="7275800"/>
            <a:ext cx="1796100" cy="0"/>
          </a:xfrm>
          <a:prstGeom prst="straightConnector1">
            <a:avLst/>
          </a:prstGeom>
          <a:noFill/>
          <a:ln w="28575" cap="flat" cmpd="sng">
            <a:solidFill>
              <a:schemeClr val="accent3"/>
            </a:solidFill>
            <a:prstDash val="solid"/>
            <a:miter lim="800000"/>
            <a:headEnd type="none" w="sm" len="sm"/>
            <a:tailEnd type="none" w="sm" len="sm"/>
          </a:ln>
        </p:spPr>
      </p:cxnSp>
      <p:sp>
        <p:nvSpPr>
          <p:cNvPr id="595" name="Google Shape;595;p30"/>
          <p:cNvSpPr txBox="1"/>
          <p:nvPr/>
        </p:nvSpPr>
        <p:spPr>
          <a:xfrm>
            <a:off x="11722100" y="6863924"/>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a:buNone/>
            </a:pPr>
            <a:r>
              <a:rPr lang="en-US" sz="4800" b="0" i="0" u="none" strike="noStrike" cap="none">
                <a:solidFill>
                  <a:schemeClr val="lt1"/>
                </a:solidFill>
                <a:latin typeface="Arial"/>
                <a:ea typeface="Arial"/>
                <a:cs typeface="Arial"/>
                <a:sym typeface="Arial"/>
              </a:rPr>
              <a:t>03</a:t>
            </a:r>
            <a:endParaRPr sz="4800" b="0" i="0" u="none" strike="noStrike" cap="none">
              <a:solidFill>
                <a:schemeClr val="lt1"/>
              </a:solidFill>
              <a:latin typeface="Arial"/>
              <a:ea typeface="Arial"/>
              <a:cs typeface="Arial"/>
              <a:sym typeface="Arial"/>
            </a:endParaRPr>
          </a:p>
        </p:txBody>
      </p:sp>
      <p:sp>
        <p:nvSpPr>
          <p:cNvPr id="596" name="Google Shape;596;p30"/>
          <p:cNvSpPr txBox="1"/>
          <p:nvPr/>
        </p:nvSpPr>
        <p:spPr>
          <a:xfrm>
            <a:off x="13799727" y="6983413"/>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a:solidFill>
                  <a:schemeClr val="dk2"/>
                </a:solidFill>
              </a:rPr>
              <a:t>Estratagias y tácticas</a:t>
            </a:r>
            <a:endParaRPr sz="1400" b="0" i="0" u="none" strike="noStrike" cap="none">
              <a:solidFill>
                <a:srgbClr val="000000"/>
              </a:solidFill>
              <a:latin typeface="Arial"/>
              <a:ea typeface="Arial"/>
              <a:cs typeface="Arial"/>
              <a:sym typeface="Arial"/>
            </a:endParaRPr>
          </a:p>
        </p:txBody>
      </p:sp>
      <p:sp>
        <p:nvSpPr>
          <p:cNvPr id="597" name="Google Shape;597;p30"/>
          <p:cNvSpPr/>
          <p:nvPr/>
        </p:nvSpPr>
        <p:spPr>
          <a:xfrm>
            <a:off x="11592121" y="8314623"/>
            <a:ext cx="1199758" cy="1199756"/>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cxnSp>
        <p:nvCxnSpPr>
          <p:cNvPr id="598" name="Google Shape;598;p30"/>
          <p:cNvCxnSpPr>
            <a:endCxn id="597" idx="2"/>
          </p:cNvCxnSpPr>
          <p:nvPr/>
        </p:nvCxnSpPr>
        <p:spPr>
          <a:xfrm>
            <a:off x="9796021" y="8914501"/>
            <a:ext cx="1796100" cy="0"/>
          </a:xfrm>
          <a:prstGeom prst="straightConnector1">
            <a:avLst/>
          </a:prstGeom>
          <a:noFill/>
          <a:ln w="28575" cap="flat" cmpd="sng">
            <a:solidFill>
              <a:schemeClr val="accent4"/>
            </a:solidFill>
            <a:prstDash val="solid"/>
            <a:miter lim="800000"/>
            <a:headEnd type="none" w="sm" len="sm"/>
            <a:tailEnd type="none" w="sm" len="sm"/>
          </a:ln>
        </p:spPr>
      </p:cxnSp>
      <p:sp>
        <p:nvSpPr>
          <p:cNvPr id="599" name="Google Shape;599;p30"/>
          <p:cNvSpPr txBox="1"/>
          <p:nvPr/>
        </p:nvSpPr>
        <p:spPr>
          <a:xfrm>
            <a:off x="11722100" y="8502625"/>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a:buNone/>
            </a:pPr>
            <a:r>
              <a:rPr lang="en-US" sz="4800" b="0" i="0" u="none" strike="noStrike" cap="none">
                <a:solidFill>
                  <a:schemeClr val="lt1"/>
                </a:solidFill>
                <a:latin typeface="Arial"/>
                <a:ea typeface="Arial"/>
                <a:cs typeface="Arial"/>
                <a:sym typeface="Arial"/>
              </a:rPr>
              <a:t>04</a:t>
            </a:r>
            <a:endParaRPr sz="4800" b="0" i="0" u="none" strike="noStrike" cap="none">
              <a:solidFill>
                <a:schemeClr val="lt1"/>
              </a:solidFill>
              <a:latin typeface="Arial"/>
              <a:ea typeface="Arial"/>
              <a:cs typeface="Arial"/>
              <a:sym typeface="Arial"/>
            </a:endParaRPr>
          </a:p>
        </p:txBody>
      </p:sp>
      <p:sp>
        <p:nvSpPr>
          <p:cNvPr id="600" name="Google Shape;600;p30"/>
          <p:cNvSpPr txBox="1"/>
          <p:nvPr/>
        </p:nvSpPr>
        <p:spPr>
          <a:xfrm>
            <a:off x="13799727" y="8622114"/>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a:solidFill>
                  <a:schemeClr val="dk2"/>
                </a:solidFill>
              </a:rPr>
              <a:t>Planning</a:t>
            </a:r>
            <a:endParaRPr sz="3800" b="0" i="0" u="none" strike="noStrike" cap="none">
              <a:solidFill>
                <a:schemeClr val="dk2"/>
              </a:solidFill>
              <a:latin typeface="Arial"/>
              <a:ea typeface="Arial"/>
              <a:cs typeface="Arial"/>
              <a:sym typeface="Arial"/>
            </a:endParaRPr>
          </a:p>
        </p:txBody>
      </p:sp>
      <p:sp>
        <p:nvSpPr>
          <p:cNvPr id="601" name="Google Shape;601;p30"/>
          <p:cNvSpPr/>
          <p:nvPr/>
        </p:nvSpPr>
        <p:spPr>
          <a:xfrm>
            <a:off x="11592121" y="9953323"/>
            <a:ext cx="1199758" cy="1199756"/>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cxnSp>
        <p:nvCxnSpPr>
          <p:cNvPr id="602" name="Google Shape;602;p30"/>
          <p:cNvCxnSpPr>
            <a:endCxn id="601" idx="2"/>
          </p:cNvCxnSpPr>
          <p:nvPr/>
        </p:nvCxnSpPr>
        <p:spPr>
          <a:xfrm>
            <a:off x="9796021" y="10553201"/>
            <a:ext cx="1796100" cy="0"/>
          </a:xfrm>
          <a:prstGeom prst="straightConnector1">
            <a:avLst/>
          </a:prstGeom>
          <a:noFill/>
          <a:ln w="28575" cap="flat" cmpd="sng">
            <a:solidFill>
              <a:schemeClr val="accent5"/>
            </a:solidFill>
            <a:prstDash val="solid"/>
            <a:miter lim="800000"/>
            <a:headEnd type="none" w="sm" len="sm"/>
            <a:tailEnd type="none" w="sm" len="sm"/>
          </a:ln>
        </p:spPr>
      </p:cxnSp>
      <p:sp>
        <p:nvSpPr>
          <p:cNvPr id="603" name="Google Shape;603;p30"/>
          <p:cNvSpPr txBox="1"/>
          <p:nvPr/>
        </p:nvSpPr>
        <p:spPr>
          <a:xfrm>
            <a:off x="11722100" y="10141325"/>
            <a:ext cx="939800" cy="886397"/>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Clr>
                <a:srgbClr val="000000"/>
              </a:buClr>
              <a:buSzPts val="4800"/>
              <a:buFont typeface="Arial"/>
              <a:buNone/>
            </a:pPr>
            <a:r>
              <a:rPr lang="en-US" sz="4800" b="0" i="0" u="none" strike="noStrike" cap="none">
                <a:solidFill>
                  <a:schemeClr val="lt1"/>
                </a:solidFill>
                <a:latin typeface="Arial"/>
                <a:ea typeface="Arial"/>
                <a:cs typeface="Arial"/>
                <a:sym typeface="Arial"/>
              </a:rPr>
              <a:t>05</a:t>
            </a:r>
            <a:endParaRPr sz="4800" b="0" i="0" u="none" strike="noStrike" cap="none">
              <a:solidFill>
                <a:schemeClr val="lt1"/>
              </a:solidFill>
              <a:latin typeface="Arial"/>
              <a:ea typeface="Arial"/>
              <a:cs typeface="Arial"/>
              <a:sym typeface="Arial"/>
            </a:endParaRPr>
          </a:p>
        </p:txBody>
      </p:sp>
      <p:sp>
        <p:nvSpPr>
          <p:cNvPr id="604" name="Google Shape;604;p30"/>
          <p:cNvSpPr txBox="1"/>
          <p:nvPr/>
        </p:nvSpPr>
        <p:spPr>
          <a:xfrm>
            <a:off x="13799727" y="10260814"/>
            <a:ext cx="5749805" cy="584775"/>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800"/>
              <a:buFont typeface="Arial"/>
              <a:buNone/>
            </a:pPr>
            <a:r>
              <a:rPr lang="en-US" sz="3800">
                <a:solidFill>
                  <a:schemeClr val="dk2"/>
                </a:solidFill>
              </a:rPr>
              <a:t>Presupuesto</a:t>
            </a:r>
            <a:endParaRPr sz="3800" b="0"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3" name="Google Shape;613;p31"/>
          <p:cNvSpPr txBox="1"/>
          <p:nvPr/>
        </p:nvSpPr>
        <p:spPr>
          <a:xfrm>
            <a:off x="4123210" y="5896198"/>
            <a:ext cx="16137600" cy="1923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500"/>
              <a:buFont typeface="Arial"/>
              <a:buNone/>
            </a:pPr>
            <a:r>
              <a:rPr lang="en-US" sz="11500" b="1" dirty="0" err="1" smtClean="0">
                <a:solidFill>
                  <a:schemeClr val="accent2"/>
                </a:solidFill>
              </a:rPr>
              <a:t>Análisis</a:t>
            </a:r>
            <a:endParaRPr lang="en-US" sz="11500" b="1" dirty="0">
              <a:solidFill>
                <a:schemeClr val="accent2"/>
              </a:solidFill>
            </a:endParaRPr>
          </a:p>
        </p:txBody>
      </p:sp>
      <p:grpSp>
        <p:nvGrpSpPr>
          <p:cNvPr id="614" name="Google Shape;614;p31"/>
          <p:cNvGrpSpPr/>
          <p:nvPr/>
        </p:nvGrpSpPr>
        <p:grpSpPr>
          <a:xfrm>
            <a:off x="6408684" y="5334600"/>
            <a:ext cx="11566632" cy="3046801"/>
            <a:chOff x="6301042" y="4227741"/>
            <a:chExt cx="11566632" cy="3046801"/>
          </a:xfrm>
        </p:grpSpPr>
        <p:grpSp>
          <p:nvGrpSpPr>
            <p:cNvPr id="615" name="Google Shape;615;p31"/>
            <p:cNvGrpSpPr/>
            <p:nvPr/>
          </p:nvGrpSpPr>
          <p:grpSpPr>
            <a:xfrm>
              <a:off x="6301042" y="4227741"/>
              <a:ext cx="1473200" cy="1463100"/>
              <a:chOff x="6009640" y="3769678"/>
              <a:chExt cx="1473200" cy="1463100"/>
            </a:xfrm>
          </p:grpSpPr>
          <p:cxnSp>
            <p:nvCxnSpPr>
              <p:cNvPr id="616" name="Google Shape;616;p31"/>
              <p:cNvCxnSpPr/>
              <p:nvPr/>
            </p:nvCxnSpPr>
            <p:spPr>
              <a:xfrm rot="10800000">
                <a:off x="6019740" y="3784600"/>
                <a:ext cx="1463100" cy="0"/>
              </a:xfrm>
              <a:prstGeom prst="straightConnector1">
                <a:avLst/>
              </a:prstGeom>
              <a:noFill/>
              <a:ln w="28575" cap="flat" cmpd="sng">
                <a:solidFill>
                  <a:schemeClr val="lt1"/>
                </a:solidFill>
                <a:prstDash val="solid"/>
                <a:miter lim="800000"/>
                <a:headEnd type="none" w="sm" len="sm"/>
                <a:tailEnd type="none" w="sm" len="sm"/>
              </a:ln>
            </p:spPr>
          </p:cxnSp>
          <p:cxnSp>
            <p:nvCxnSpPr>
              <p:cNvPr id="617" name="Google Shape;617;p31"/>
              <p:cNvCxnSpPr/>
              <p:nvPr/>
            </p:nvCxnSpPr>
            <p:spPr>
              <a:xfrm>
                <a:off x="6009640" y="3769678"/>
                <a:ext cx="0" cy="1463100"/>
              </a:xfrm>
              <a:prstGeom prst="straightConnector1">
                <a:avLst/>
              </a:prstGeom>
              <a:noFill/>
              <a:ln w="28575" cap="flat" cmpd="sng">
                <a:solidFill>
                  <a:schemeClr val="lt1"/>
                </a:solidFill>
                <a:prstDash val="solid"/>
                <a:miter lim="800000"/>
                <a:headEnd type="none" w="sm" len="sm"/>
                <a:tailEnd type="none" w="sm" len="sm"/>
              </a:ln>
            </p:spPr>
          </p:cxnSp>
        </p:grpSp>
        <p:grpSp>
          <p:nvGrpSpPr>
            <p:cNvPr id="618" name="Google Shape;618;p31"/>
            <p:cNvGrpSpPr/>
            <p:nvPr/>
          </p:nvGrpSpPr>
          <p:grpSpPr>
            <a:xfrm rot="10800000">
              <a:off x="16394474" y="5811442"/>
              <a:ext cx="1473200" cy="1463100"/>
              <a:chOff x="6009640" y="3769678"/>
              <a:chExt cx="1473200" cy="1463100"/>
            </a:xfrm>
          </p:grpSpPr>
          <p:cxnSp>
            <p:nvCxnSpPr>
              <p:cNvPr id="619" name="Google Shape;619;p31"/>
              <p:cNvCxnSpPr/>
              <p:nvPr/>
            </p:nvCxnSpPr>
            <p:spPr>
              <a:xfrm rot="10800000">
                <a:off x="6019740" y="3784600"/>
                <a:ext cx="1463100" cy="0"/>
              </a:xfrm>
              <a:prstGeom prst="straightConnector1">
                <a:avLst/>
              </a:prstGeom>
              <a:noFill/>
              <a:ln w="28575" cap="flat" cmpd="sng">
                <a:solidFill>
                  <a:schemeClr val="lt1"/>
                </a:solidFill>
                <a:prstDash val="solid"/>
                <a:miter lim="800000"/>
                <a:headEnd type="none" w="sm" len="sm"/>
                <a:tailEnd type="none" w="sm" len="sm"/>
              </a:ln>
            </p:spPr>
          </p:cxnSp>
          <p:cxnSp>
            <p:nvCxnSpPr>
              <p:cNvPr id="620" name="Google Shape;620;p31"/>
              <p:cNvCxnSpPr/>
              <p:nvPr/>
            </p:nvCxnSpPr>
            <p:spPr>
              <a:xfrm>
                <a:off x="6009640" y="3769678"/>
                <a:ext cx="0" cy="1463100"/>
              </a:xfrm>
              <a:prstGeom prst="straightConnector1">
                <a:avLst/>
              </a:prstGeom>
              <a:noFill/>
              <a:ln w="28575" cap="flat" cmpd="sng">
                <a:solidFill>
                  <a:schemeClr val="lt1"/>
                </a:solidFill>
                <a:prstDash val="solid"/>
                <a:miter lim="800000"/>
                <a:headEnd type="none" w="sm" len="sm"/>
                <a:tailEnd type="none" w="sm" len="sm"/>
              </a:ln>
            </p:spPr>
          </p:cxnSp>
        </p:grpSp>
      </p:grpSp>
      <p:pic>
        <p:nvPicPr>
          <p:cNvPr id="13" name="Picture 4" descr="C:\Users\luisa\Documents\Hora del bisne\00 CG Travel\00 Diseños\logo cgtravel.png"/>
          <p:cNvPicPr>
            <a:picLocks noChangeAspect="1" noChangeArrowheads="1"/>
          </p:cNvPicPr>
          <p:nvPr/>
        </p:nvPicPr>
        <p:blipFill>
          <a:blip r:embed="rId3"/>
          <a:srcRect/>
          <a:stretch>
            <a:fillRect/>
          </a:stretch>
        </p:blipFill>
        <p:spPr bwMode="auto">
          <a:xfrm>
            <a:off x="10607824" y="2393504"/>
            <a:ext cx="3096344" cy="289859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2"/>
          <p:cNvSpPr/>
          <p:nvPr/>
        </p:nvSpPr>
        <p:spPr>
          <a:xfrm>
            <a:off x="0" y="0"/>
            <a:ext cx="12192000" cy="13716000"/>
          </a:xfrm>
          <a:prstGeom prst="rect">
            <a:avLst/>
          </a:prstGeom>
          <a:gradFill>
            <a:gsLst>
              <a:gs pos="0">
                <a:srgbClr val="727272"/>
              </a:gs>
              <a:gs pos="50000">
                <a:srgbClr val="C1C1C1"/>
              </a:gs>
              <a:gs pos="100000">
                <a:srgbClr val="D6D6D6"/>
              </a:gs>
            </a:gsLst>
            <a:lin ang="162000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27" name="Google Shape;627;p32"/>
          <p:cNvSpPr txBox="1">
            <a:spLocks noGrp="1"/>
          </p:cNvSpPr>
          <p:nvPr>
            <p:ph type="title"/>
          </p:nvPr>
        </p:nvSpPr>
        <p:spPr>
          <a:xfrm>
            <a:off x="13652500" y="663803"/>
            <a:ext cx="9055200" cy="1163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7400"/>
              <a:buFont typeface="Arial"/>
              <a:buNone/>
            </a:pPr>
            <a:r>
              <a:rPr lang="en-US"/>
              <a:t>Presencia</a:t>
            </a:r>
            <a:r>
              <a:rPr lang="en-US" sz="7400" b="0" i="0" u="none" strike="noStrike" cap="none">
                <a:solidFill>
                  <a:schemeClr val="dk2"/>
                </a:solidFill>
                <a:latin typeface="Arial"/>
                <a:ea typeface="Arial"/>
                <a:cs typeface="Arial"/>
                <a:sym typeface="Arial"/>
              </a:rPr>
              <a:t> </a:t>
            </a:r>
            <a:r>
              <a:rPr lang="en-US">
                <a:solidFill>
                  <a:schemeClr val="accent2"/>
                </a:solidFill>
              </a:rPr>
              <a:t>Online</a:t>
            </a:r>
            <a:endParaRPr sz="7400" b="0" i="0" u="none" strike="noStrike" cap="none">
              <a:solidFill>
                <a:schemeClr val="accent2"/>
              </a:solidFill>
              <a:latin typeface="Arial"/>
              <a:ea typeface="Arial"/>
              <a:cs typeface="Arial"/>
              <a:sym typeface="Arial"/>
            </a:endParaRPr>
          </a:p>
        </p:txBody>
      </p:sp>
      <p:sp>
        <p:nvSpPr>
          <p:cNvPr id="628" name="Google Shape;628;p32"/>
          <p:cNvSpPr txBox="1">
            <a:spLocks noGrp="1"/>
          </p:cNvSpPr>
          <p:nvPr>
            <p:ph type="body" idx="1"/>
          </p:nvPr>
        </p:nvSpPr>
        <p:spPr>
          <a:xfrm>
            <a:off x="13652500" y="1893612"/>
            <a:ext cx="9055200" cy="444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2800"/>
              <a:buFont typeface="Arial"/>
              <a:buNone/>
            </a:pPr>
            <a:r>
              <a:rPr lang="en-US" sz="2800" b="0" i="0" u="none" strike="noStrike" cap="none" dirty="0" smtClean="0">
                <a:solidFill>
                  <a:schemeClr val="dk2"/>
                </a:solidFill>
                <a:latin typeface="Arial"/>
                <a:ea typeface="Arial"/>
                <a:cs typeface="Arial"/>
                <a:sym typeface="Arial"/>
              </a:rPr>
              <a:t>CG Travel, </a:t>
            </a:r>
            <a:r>
              <a:rPr lang="en-US" sz="2800" b="0" i="0" u="none" strike="noStrike" cap="none" dirty="0" err="1" smtClean="0">
                <a:solidFill>
                  <a:schemeClr val="dk2"/>
                </a:solidFill>
                <a:latin typeface="Arial"/>
                <a:ea typeface="Arial"/>
                <a:cs typeface="Arial"/>
                <a:sym typeface="Arial"/>
              </a:rPr>
              <a:t>turismo</a:t>
            </a:r>
            <a:r>
              <a:rPr lang="en-US" sz="2800" b="0" i="0" u="none" strike="noStrike" cap="none" dirty="0" smtClean="0">
                <a:solidFill>
                  <a:schemeClr val="dk2"/>
                </a:solidFill>
                <a:latin typeface="Arial"/>
                <a:ea typeface="Arial"/>
                <a:cs typeface="Arial"/>
                <a:sym typeface="Arial"/>
              </a:rPr>
              <a:t> y </a:t>
            </a:r>
            <a:r>
              <a:rPr lang="en-US" sz="2800" b="0" i="0" u="none" strike="noStrike" cap="none" dirty="0" err="1" smtClean="0">
                <a:solidFill>
                  <a:schemeClr val="dk2"/>
                </a:solidFill>
                <a:latin typeface="Arial"/>
                <a:ea typeface="Arial"/>
                <a:cs typeface="Arial"/>
                <a:sym typeface="Arial"/>
              </a:rPr>
              <a:t>entretenimiento</a:t>
            </a:r>
            <a:r>
              <a:rPr lang="en-US" sz="2800" b="0" i="0" u="none" strike="noStrike" cap="none" dirty="0" smtClean="0">
                <a:solidFill>
                  <a:schemeClr val="dk2"/>
                </a:solidFill>
                <a:latin typeface="Arial"/>
                <a:ea typeface="Arial"/>
                <a:cs typeface="Arial"/>
                <a:sym typeface="Arial"/>
              </a:rPr>
              <a:t> </a:t>
            </a:r>
            <a:r>
              <a:rPr lang="en-US" sz="2800" b="0" i="0" u="none" strike="noStrike" cap="none" dirty="0" err="1" smtClean="0">
                <a:solidFill>
                  <a:schemeClr val="dk2"/>
                </a:solidFill>
                <a:latin typeface="Arial"/>
                <a:ea typeface="Arial"/>
                <a:cs typeface="Arial"/>
                <a:sym typeface="Arial"/>
              </a:rPr>
              <a:t>para</a:t>
            </a:r>
            <a:r>
              <a:rPr lang="en-US" sz="2800" b="0" i="0" u="none" strike="noStrike" cap="none" dirty="0" smtClean="0">
                <a:solidFill>
                  <a:schemeClr val="dk2"/>
                </a:solidFill>
                <a:latin typeface="Arial"/>
                <a:ea typeface="Arial"/>
                <a:cs typeface="Arial"/>
                <a:sym typeface="Arial"/>
              </a:rPr>
              <a:t> hombres gay</a:t>
            </a:r>
            <a:endParaRPr sz="2800" b="0" i="0" u="none" strike="noStrike" cap="none" dirty="0">
              <a:solidFill>
                <a:schemeClr val="dk2"/>
              </a:solidFill>
              <a:latin typeface="Arial"/>
              <a:ea typeface="Arial"/>
              <a:cs typeface="Arial"/>
              <a:sym typeface="Arial"/>
            </a:endParaRPr>
          </a:p>
        </p:txBody>
      </p:sp>
      <p:sp>
        <p:nvSpPr>
          <p:cNvPr id="629" name="Google Shape;629;p32"/>
          <p:cNvSpPr/>
          <p:nvPr/>
        </p:nvSpPr>
        <p:spPr>
          <a:xfrm>
            <a:off x="13652500" y="3778013"/>
            <a:ext cx="1625700" cy="16257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30" name="Google Shape;630;p32"/>
          <p:cNvSpPr/>
          <p:nvPr/>
        </p:nvSpPr>
        <p:spPr>
          <a:xfrm>
            <a:off x="13652500" y="6406913"/>
            <a:ext cx="1625700" cy="16257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31" name="Google Shape;631;p32"/>
          <p:cNvSpPr/>
          <p:nvPr/>
        </p:nvSpPr>
        <p:spPr>
          <a:xfrm>
            <a:off x="13652500" y="9035813"/>
            <a:ext cx="1625700" cy="16257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32" name="Google Shape;632;p32"/>
          <p:cNvSpPr txBox="1"/>
          <p:nvPr/>
        </p:nvSpPr>
        <p:spPr>
          <a:xfrm>
            <a:off x="15904520" y="3776383"/>
            <a:ext cx="56475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Web</a:t>
            </a:r>
            <a:endParaRPr sz="4200" b="0" i="0" u="none" strike="noStrike" cap="none">
              <a:solidFill>
                <a:schemeClr val="dk2"/>
              </a:solidFill>
              <a:latin typeface="Arial"/>
              <a:ea typeface="Arial"/>
              <a:cs typeface="Arial"/>
              <a:sym typeface="Arial"/>
            </a:endParaRPr>
          </a:p>
        </p:txBody>
      </p:sp>
      <p:sp>
        <p:nvSpPr>
          <p:cNvPr id="633" name="Google Shape;633;p32"/>
          <p:cNvSpPr txBox="1"/>
          <p:nvPr/>
        </p:nvSpPr>
        <p:spPr>
          <a:xfrm>
            <a:off x="15904520" y="4580232"/>
            <a:ext cx="5647500" cy="8430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a:buNone/>
            </a:pPr>
            <a:r>
              <a:rPr lang="en-US" sz="2200" b="0" i="0" u="none" strike="noStrike" cap="none" dirty="0" smtClean="0">
                <a:solidFill>
                  <a:schemeClr val="dk2"/>
                </a:solidFill>
                <a:latin typeface="Arial"/>
                <a:ea typeface="Arial"/>
                <a:cs typeface="Arial"/>
                <a:sym typeface="Arial"/>
              </a:rPr>
              <a:t>Se </a:t>
            </a:r>
            <a:r>
              <a:rPr lang="en-US" sz="2200" b="0" i="0" u="none" strike="noStrike" cap="none" dirty="0" err="1" smtClean="0">
                <a:solidFill>
                  <a:schemeClr val="dk2"/>
                </a:solidFill>
                <a:latin typeface="Arial"/>
                <a:ea typeface="Arial"/>
                <a:cs typeface="Arial"/>
                <a:sym typeface="Arial"/>
              </a:rPr>
              <a:t>volverá</a:t>
            </a:r>
            <a:r>
              <a:rPr lang="en-US" sz="2200" b="0" i="0" u="none" strike="noStrike" cap="none" dirty="0" smtClean="0">
                <a:solidFill>
                  <a:schemeClr val="dk2"/>
                </a:solidFill>
                <a:latin typeface="Arial"/>
                <a:ea typeface="Arial"/>
                <a:cs typeface="Arial"/>
                <a:sym typeface="Arial"/>
              </a:rPr>
              <a:t> a </a:t>
            </a:r>
            <a:r>
              <a:rPr lang="en-US" sz="2200" b="0" i="0" u="none" strike="noStrike" cap="none" dirty="0" err="1" smtClean="0">
                <a:solidFill>
                  <a:schemeClr val="dk2"/>
                </a:solidFill>
                <a:latin typeface="Arial"/>
                <a:ea typeface="Arial"/>
                <a:cs typeface="Arial"/>
                <a:sym typeface="Arial"/>
              </a:rPr>
              <a:t>implementar</a:t>
            </a:r>
            <a:r>
              <a:rPr lang="en-US" sz="2200" b="0" i="0" u="none" strike="noStrike" cap="none" dirty="0" smtClean="0">
                <a:solidFill>
                  <a:schemeClr val="dk2"/>
                </a:solidFill>
                <a:latin typeface="Arial"/>
                <a:ea typeface="Arial"/>
                <a:cs typeface="Arial"/>
                <a:sym typeface="Arial"/>
              </a:rPr>
              <a:t> la </a:t>
            </a:r>
            <a:r>
              <a:rPr lang="en-US" sz="2200" b="0" i="0" u="none" strike="noStrike" cap="none" dirty="0" err="1" smtClean="0">
                <a:solidFill>
                  <a:schemeClr val="dk2"/>
                </a:solidFill>
                <a:latin typeface="Arial"/>
                <a:ea typeface="Arial"/>
                <a:cs typeface="Arial"/>
                <a:sym typeface="Arial"/>
              </a:rPr>
              <a:t>pagina</a:t>
            </a:r>
            <a:r>
              <a:rPr lang="en-US" sz="2200" b="0" i="0" u="none" strike="noStrike" cap="none" dirty="0" smtClean="0">
                <a:solidFill>
                  <a:schemeClr val="dk2"/>
                </a:solidFill>
                <a:latin typeface="Arial"/>
                <a:ea typeface="Arial"/>
                <a:cs typeface="Arial"/>
                <a:sym typeface="Arial"/>
              </a:rPr>
              <a:t> web. </a:t>
            </a:r>
            <a:endParaRPr sz="2200" b="0" i="0" u="none" strike="noStrike" cap="none" dirty="0">
              <a:solidFill>
                <a:schemeClr val="dk2"/>
              </a:solidFill>
              <a:latin typeface="Arial"/>
              <a:ea typeface="Arial"/>
              <a:cs typeface="Arial"/>
              <a:sym typeface="Arial"/>
            </a:endParaRPr>
          </a:p>
        </p:txBody>
      </p:sp>
      <p:sp>
        <p:nvSpPr>
          <p:cNvPr id="634" name="Google Shape;634;p32"/>
          <p:cNvSpPr txBox="1"/>
          <p:nvPr/>
        </p:nvSpPr>
        <p:spPr>
          <a:xfrm>
            <a:off x="15904520" y="6406913"/>
            <a:ext cx="56475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Redes Sociales</a:t>
            </a:r>
            <a:endParaRPr sz="4200" b="0" i="0" u="none" strike="noStrike" cap="none">
              <a:solidFill>
                <a:schemeClr val="dk2"/>
              </a:solidFill>
              <a:latin typeface="Arial"/>
              <a:ea typeface="Arial"/>
              <a:cs typeface="Arial"/>
              <a:sym typeface="Arial"/>
            </a:endParaRPr>
          </a:p>
        </p:txBody>
      </p:sp>
      <p:sp>
        <p:nvSpPr>
          <p:cNvPr id="635" name="Google Shape;635;p32"/>
          <p:cNvSpPr txBox="1"/>
          <p:nvPr/>
        </p:nvSpPr>
        <p:spPr>
          <a:xfrm>
            <a:off x="15904520" y="7210762"/>
            <a:ext cx="5647500" cy="8430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a:buNone/>
            </a:pPr>
            <a:r>
              <a:rPr lang="en-US" sz="2200" b="0" i="0" u="none" strike="noStrike" cap="none" dirty="0" err="1" smtClean="0">
                <a:solidFill>
                  <a:schemeClr val="dk2"/>
                </a:solidFill>
                <a:latin typeface="Arial"/>
                <a:ea typeface="Arial"/>
                <a:cs typeface="Arial"/>
                <a:sym typeface="Arial"/>
              </a:rPr>
              <a:t>Whatsapp</a:t>
            </a:r>
            <a:r>
              <a:rPr lang="en-US" sz="2200" b="0" i="0" u="none" strike="noStrike" cap="none" dirty="0" smtClean="0">
                <a:solidFill>
                  <a:schemeClr val="dk2"/>
                </a:solidFill>
                <a:latin typeface="Arial"/>
                <a:ea typeface="Arial"/>
                <a:cs typeface="Arial"/>
                <a:sym typeface="Arial"/>
              </a:rPr>
              <a:t>, </a:t>
            </a:r>
            <a:r>
              <a:rPr lang="en-US" sz="2200" b="0" i="0" u="none" strike="noStrike" cap="none" dirty="0" err="1" smtClean="0">
                <a:solidFill>
                  <a:schemeClr val="dk2"/>
                </a:solidFill>
                <a:latin typeface="Arial"/>
                <a:ea typeface="Arial"/>
                <a:cs typeface="Arial"/>
                <a:sym typeface="Arial"/>
              </a:rPr>
              <a:t>Facebook</a:t>
            </a:r>
            <a:r>
              <a:rPr lang="en-US" sz="2200" b="0" i="0" u="none" strike="noStrike" cap="none" dirty="0" smtClean="0">
                <a:solidFill>
                  <a:schemeClr val="dk2"/>
                </a:solidFill>
                <a:latin typeface="Arial"/>
                <a:ea typeface="Arial"/>
                <a:cs typeface="Arial"/>
                <a:sym typeface="Arial"/>
              </a:rPr>
              <a:t>, Twitter, Instagram. Se </a:t>
            </a:r>
            <a:r>
              <a:rPr lang="en-US" sz="2200" b="0" i="0" u="none" strike="noStrike" cap="none" dirty="0" err="1" smtClean="0">
                <a:solidFill>
                  <a:schemeClr val="dk2"/>
                </a:solidFill>
                <a:latin typeface="Arial"/>
                <a:ea typeface="Arial"/>
                <a:cs typeface="Arial"/>
                <a:sym typeface="Arial"/>
              </a:rPr>
              <a:t>plantea</a:t>
            </a:r>
            <a:r>
              <a:rPr lang="en-US" sz="2200" b="0" i="0" u="none" strike="noStrike" cap="none" dirty="0" smtClean="0">
                <a:solidFill>
                  <a:schemeClr val="dk2"/>
                </a:solidFill>
                <a:latin typeface="Arial"/>
                <a:ea typeface="Arial"/>
                <a:cs typeface="Arial"/>
                <a:sym typeface="Arial"/>
              </a:rPr>
              <a:t> </a:t>
            </a:r>
            <a:r>
              <a:rPr lang="en-US" sz="2200" b="0" i="0" u="none" strike="noStrike" cap="none" dirty="0" err="1" smtClean="0">
                <a:solidFill>
                  <a:schemeClr val="dk2"/>
                </a:solidFill>
                <a:latin typeface="Arial"/>
                <a:ea typeface="Arial"/>
                <a:cs typeface="Arial"/>
                <a:sym typeface="Arial"/>
              </a:rPr>
              <a:t>Ticktock</a:t>
            </a:r>
            <a:endParaRPr sz="2200" b="0" i="0" u="none" strike="noStrike" cap="none" dirty="0">
              <a:solidFill>
                <a:schemeClr val="dk2"/>
              </a:solidFill>
              <a:latin typeface="Arial"/>
              <a:ea typeface="Arial"/>
              <a:cs typeface="Arial"/>
              <a:sym typeface="Arial"/>
            </a:endParaRPr>
          </a:p>
        </p:txBody>
      </p:sp>
      <p:sp>
        <p:nvSpPr>
          <p:cNvPr id="636" name="Google Shape;636;p32"/>
          <p:cNvSpPr txBox="1"/>
          <p:nvPr/>
        </p:nvSpPr>
        <p:spPr>
          <a:xfrm>
            <a:off x="15904520" y="9035813"/>
            <a:ext cx="56475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Otros</a:t>
            </a:r>
            <a:endParaRPr sz="4200" b="0" i="0" u="none" strike="noStrike" cap="none">
              <a:solidFill>
                <a:schemeClr val="dk2"/>
              </a:solidFill>
              <a:latin typeface="Arial"/>
              <a:ea typeface="Arial"/>
              <a:cs typeface="Arial"/>
              <a:sym typeface="Arial"/>
            </a:endParaRPr>
          </a:p>
        </p:txBody>
      </p:sp>
      <p:sp>
        <p:nvSpPr>
          <p:cNvPr id="637" name="Google Shape;637;p32"/>
          <p:cNvSpPr txBox="1"/>
          <p:nvPr/>
        </p:nvSpPr>
        <p:spPr>
          <a:xfrm>
            <a:off x="15904520" y="9839662"/>
            <a:ext cx="5647500" cy="8430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a:buNone/>
            </a:pPr>
            <a:r>
              <a:rPr lang="en-US" sz="2200" b="0" i="0" u="none" strike="noStrike" cap="none" dirty="0" smtClean="0">
                <a:solidFill>
                  <a:schemeClr val="dk2"/>
                </a:solidFill>
                <a:latin typeface="Arial"/>
                <a:ea typeface="Arial"/>
                <a:cs typeface="Arial"/>
                <a:sym typeface="Arial"/>
              </a:rPr>
              <a:t>Blog</a:t>
            </a:r>
            <a:endParaRPr sz="2200" b="0" i="0" u="none" strike="noStrike" cap="none" dirty="0">
              <a:solidFill>
                <a:schemeClr val="dk2"/>
              </a:solidFill>
              <a:latin typeface="Arial"/>
              <a:ea typeface="Arial"/>
              <a:cs typeface="Arial"/>
              <a:sym typeface="Arial"/>
            </a:endParaRPr>
          </a:p>
        </p:txBody>
      </p:sp>
      <p:sp>
        <p:nvSpPr>
          <p:cNvPr id="638" name="Google Shape;638;p32"/>
          <p:cNvSpPr/>
          <p:nvPr/>
        </p:nvSpPr>
        <p:spPr>
          <a:xfrm>
            <a:off x="14000409" y="9485166"/>
            <a:ext cx="929783" cy="726895"/>
          </a:xfrm>
          <a:custGeom>
            <a:avLst/>
            <a:gdLst/>
            <a:ahLst/>
            <a:cxnLst/>
            <a:rect l="l" t="t" r="r" b="b"/>
            <a:pathLst>
              <a:path w="1580" h="1236" extrusionOk="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639" name="Google Shape;639;p32"/>
          <p:cNvSpPr/>
          <p:nvPr/>
        </p:nvSpPr>
        <p:spPr>
          <a:xfrm>
            <a:off x="14060431" y="6865661"/>
            <a:ext cx="809735" cy="708104"/>
          </a:xfrm>
          <a:custGeom>
            <a:avLst/>
            <a:gdLst/>
            <a:ahLst/>
            <a:cxnLst/>
            <a:rect l="l" t="t" r="r" b="b"/>
            <a:pathLst>
              <a:path w="1591" h="1390" extrusionOk="0">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640" name="Google Shape;640;p32"/>
          <p:cNvSpPr/>
          <p:nvPr/>
        </p:nvSpPr>
        <p:spPr>
          <a:xfrm>
            <a:off x="14048430" y="4173945"/>
            <a:ext cx="833741" cy="833734"/>
          </a:xfrm>
          <a:custGeom>
            <a:avLst/>
            <a:gdLst/>
            <a:ahLst/>
            <a:cxnLst/>
            <a:rect l="l" t="t" r="r" b="b"/>
            <a:pathLst>
              <a:path w="2746" h="2746" extrusionOk="0">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33"/>
          <p:cNvSpPr txBox="1">
            <a:spLocks noGrp="1"/>
          </p:cNvSpPr>
          <p:nvPr>
            <p:ph type="title"/>
          </p:nvPr>
        </p:nvSpPr>
        <p:spPr>
          <a:xfrm>
            <a:off x="1676400" y="663803"/>
            <a:ext cx="21031200" cy="1163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Arial"/>
              <a:buNone/>
            </a:pPr>
            <a:r>
              <a:rPr lang="en-US"/>
              <a:t>Nuestra</a:t>
            </a:r>
            <a:r>
              <a:rPr lang="en-US" sz="7400" b="0" i="0" u="none" strike="noStrike" cap="none">
                <a:solidFill>
                  <a:schemeClr val="dk2"/>
                </a:solidFill>
                <a:latin typeface="Arial"/>
                <a:ea typeface="Arial"/>
                <a:cs typeface="Arial"/>
                <a:sym typeface="Arial"/>
              </a:rPr>
              <a:t> </a:t>
            </a:r>
            <a:r>
              <a:rPr lang="en-US">
                <a:solidFill>
                  <a:schemeClr val="accent2"/>
                </a:solidFill>
              </a:rPr>
              <a:t>Competencia</a:t>
            </a:r>
            <a:endParaRPr sz="7400" b="0" i="0" u="none" strike="noStrike" cap="none">
              <a:solidFill>
                <a:schemeClr val="accent2"/>
              </a:solidFill>
              <a:latin typeface="Arial"/>
              <a:ea typeface="Arial"/>
              <a:cs typeface="Arial"/>
              <a:sym typeface="Arial"/>
            </a:endParaRPr>
          </a:p>
        </p:txBody>
      </p:sp>
      <p:sp>
        <p:nvSpPr>
          <p:cNvPr id="648" name="Google Shape;648;p33"/>
          <p:cNvSpPr txBox="1">
            <a:spLocks noGrp="1"/>
          </p:cNvSpPr>
          <p:nvPr>
            <p:ph type="body" idx="1"/>
          </p:nvPr>
        </p:nvSpPr>
        <p:spPr>
          <a:xfrm>
            <a:off x="1676400" y="1855512"/>
            <a:ext cx="21031200" cy="444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Arial"/>
                <a:ea typeface="Arial"/>
                <a:cs typeface="Arial"/>
                <a:sym typeface="Arial"/>
              </a:rPr>
              <a:t>Your subtitle will be here</a:t>
            </a:r>
            <a:endParaRPr/>
          </a:p>
        </p:txBody>
      </p:sp>
      <p:sp>
        <p:nvSpPr>
          <p:cNvPr id="649" name="Google Shape;649;p33"/>
          <p:cNvSpPr txBox="1"/>
          <p:nvPr/>
        </p:nvSpPr>
        <p:spPr>
          <a:xfrm>
            <a:off x="4945466" y="8933235"/>
            <a:ext cx="3962400" cy="523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400"/>
              <a:buFont typeface="Arial"/>
              <a:buNone/>
            </a:pPr>
            <a:r>
              <a:rPr lang="en-US" sz="3400">
                <a:solidFill>
                  <a:schemeClr val="dk2"/>
                </a:solidFill>
              </a:rPr>
              <a:t>Name</a:t>
            </a:r>
            <a:endParaRPr sz="3400" b="0" i="0" u="none" strike="noStrike" cap="none">
              <a:solidFill>
                <a:schemeClr val="dk2"/>
              </a:solidFill>
              <a:latin typeface="Arial"/>
              <a:ea typeface="Arial"/>
              <a:cs typeface="Arial"/>
              <a:sym typeface="Arial"/>
            </a:endParaRPr>
          </a:p>
        </p:txBody>
      </p:sp>
      <p:sp>
        <p:nvSpPr>
          <p:cNvPr id="650" name="Google Shape;650;p33"/>
          <p:cNvSpPr txBox="1"/>
          <p:nvPr/>
        </p:nvSpPr>
        <p:spPr>
          <a:xfrm>
            <a:off x="4945466" y="9605802"/>
            <a:ext cx="3962400" cy="4062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rgbClr val="000000"/>
              </a:buClr>
              <a:buSzPts val="2200"/>
              <a:buFont typeface="Arial"/>
              <a:buNone/>
            </a:pPr>
            <a:r>
              <a:rPr lang="en-US" sz="2200">
                <a:solidFill>
                  <a:schemeClr val="dk2"/>
                </a:solidFill>
              </a:rPr>
              <a:t>Sed ut perspiciatis unde omnis iste natus error sit volup m accus antium dolor emque lauda nt ium, totam rem aperiam.</a:t>
            </a:r>
            <a:br>
              <a:rPr lang="en-US" sz="2200">
                <a:solidFill>
                  <a:schemeClr val="dk2"/>
                </a:solidFill>
              </a:rPr>
            </a:br>
            <a:endParaRPr sz="2200" b="0" i="0" u="none" strike="noStrike" cap="none">
              <a:solidFill>
                <a:schemeClr val="dk2"/>
              </a:solidFill>
              <a:latin typeface="Arial"/>
              <a:ea typeface="Arial"/>
              <a:cs typeface="Arial"/>
              <a:sym typeface="Arial"/>
            </a:endParaRPr>
          </a:p>
        </p:txBody>
      </p:sp>
      <p:sp>
        <p:nvSpPr>
          <p:cNvPr id="651" name="Google Shape;651;p33"/>
          <p:cNvSpPr txBox="1"/>
          <p:nvPr/>
        </p:nvSpPr>
        <p:spPr>
          <a:xfrm>
            <a:off x="10210802" y="8933235"/>
            <a:ext cx="3962400" cy="523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000000"/>
              </a:buClr>
              <a:buSzPts val="3400"/>
              <a:buFont typeface="Arial"/>
              <a:buNone/>
            </a:pPr>
            <a:r>
              <a:rPr lang="en-US" sz="3400">
                <a:solidFill>
                  <a:schemeClr val="dk2"/>
                </a:solidFill>
              </a:rPr>
              <a:t>Name</a:t>
            </a:r>
            <a:endParaRPr sz="3400">
              <a:solidFill>
                <a:schemeClr val="dk2"/>
              </a:solidFill>
            </a:endParaRPr>
          </a:p>
          <a:p>
            <a:pPr marL="0" marR="0" lvl="0" indent="0" algn="ctr" rtl="0">
              <a:lnSpc>
                <a:spcPct val="100000"/>
              </a:lnSpc>
              <a:spcBef>
                <a:spcPts val="0"/>
              </a:spcBef>
              <a:spcAft>
                <a:spcPts val="0"/>
              </a:spcAft>
              <a:buClr>
                <a:srgbClr val="000000"/>
              </a:buClr>
              <a:buSzPts val="3400"/>
              <a:buFont typeface="Arial"/>
              <a:buNone/>
            </a:pPr>
            <a:endParaRPr sz="3400">
              <a:solidFill>
                <a:schemeClr val="dk2"/>
              </a:solidFill>
            </a:endParaRPr>
          </a:p>
        </p:txBody>
      </p:sp>
      <p:sp>
        <p:nvSpPr>
          <p:cNvPr id="652" name="Google Shape;652;p33"/>
          <p:cNvSpPr txBox="1"/>
          <p:nvPr/>
        </p:nvSpPr>
        <p:spPr>
          <a:xfrm>
            <a:off x="10210802" y="9605802"/>
            <a:ext cx="3962400" cy="4029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rgbClr val="000000"/>
              </a:buClr>
              <a:buSzPts val="2200"/>
              <a:buFont typeface="Arial"/>
              <a:buNone/>
            </a:pPr>
            <a:r>
              <a:rPr lang="en-US" sz="2200">
                <a:solidFill>
                  <a:schemeClr val="dk2"/>
                </a:solidFill>
              </a:rPr>
              <a:t>Sed ut perspiciatis unde omnis iste natus error sit volup m accus antium dolor emque lauda nt ium, totam rem aperiam.</a:t>
            </a:r>
            <a:br>
              <a:rPr lang="en-US" sz="2200">
                <a:solidFill>
                  <a:schemeClr val="dk2"/>
                </a:solidFill>
              </a:rPr>
            </a:br>
            <a:endParaRPr sz="2200" b="0" i="0" u="none" strike="noStrike" cap="none">
              <a:solidFill>
                <a:schemeClr val="dk2"/>
              </a:solidFill>
              <a:latin typeface="Arial"/>
              <a:ea typeface="Arial"/>
              <a:cs typeface="Arial"/>
              <a:sym typeface="Arial"/>
            </a:endParaRPr>
          </a:p>
        </p:txBody>
      </p:sp>
      <p:sp>
        <p:nvSpPr>
          <p:cNvPr id="653" name="Google Shape;653;p33"/>
          <p:cNvSpPr txBox="1"/>
          <p:nvPr/>
        </p:nvSpPr>
        <p:spPr>
          <a:xfrm>
            <a:off x="15538098" y="8933235"/>
            <a:ext cx="3962400" cy="5232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Clr>
                <a:srgbClr val="000000"/>
              </a:buClr>
              <a:buSzPts val="3400"/>
              <a:buFont typeface="Arial"/>
              <a:buNone/>
            </a:pPr>
            <a:r>
              <a:rPr lang="en-US" sz="3400">
                <a:solidFill>
                  <a:schemeClr val="dk2"/>
                </a:solidFill>
              </a:rPr>
              <a:t>Name</a:t>
            </a:r>
            <a:endParaRPr sz="3400">
              <a:solidFill>
                <a:schemeClr val="dk2"/>
              </a:solidFill>
            </a:endParaRPr>
          </a:p>
          <a:p>
            <a:pPr marL="0" marR="0" lvl="0" indent="0" algn="ctr" rtl="0">
              <a:lnSpc>
                <a:spcPct val="100000"/>
              </a:lnSpc>
              <a:spcBef>
                <a:spcPts val="0"/>
              </a:spcBef>
              <a:spcAft>
                <a:spcPts val="0"/>
              </a:spcAft>
              <a:buClr>
                <a:srgbClr val="000000"/>
              </a:buClr>
              <a:buSzPts val="3400"/>
              <a:buFont typeface="Arial"/>
              <a:buNone/>
            </a:pPr>
            <a:endParaRPr sz="3400">
              <a:solidFill>
                <a:schemeClr val="dk2"/>
              </a:solidFill>
            </a:endParaRPr>
          </a:p>
        </p:txBody>
      </p:sp>
      <p:sp>
        <p:nvSpPr>
          <p:cNvPr id="654" name="Google Shape;654;p33"/>
          <p:cNvSpPr txBox="1"/>
          <p:nvPr/>
        </p:nvSpPr>
        <p:spPr>
          <a:xfrm>
            <a:off x="15538098" y="9605802"/>
            <a:ext cx="3962400" cy="402900"/>
          </a:xfrm>
          <a:prstGeom prst="rect">
            <a:avLst/>
          </a:prstGeom>
          <a:noFill/>
          <a:ln>
            <a:noFill/>
          </a:ln>
        </p:spPr>
        <p:txBody>
          <a:bodyPr spcFirstLastPara="1" wrap="square" lIns="0" tIns="0" rIns="0" bIns="0" anchor="t" anchorCtr="0">
            <a:noAutofit/>
          </a:bodyPr>
          <a:lstStyle/>
          <a:p>
            <a:pPr marL="0" marR="0" lvl="0" indent="0" algn="ctr" rtl="0">
              <a:lnSpc>
                <a:spcPct val="130000"/>
              </a:lnSpc>
              <a:spcBef>
                <a:spcPts val="0"/>
              </a:spcBef>
              <a:spcAft>
                <a:spcPts val="0"/>
              </a:spcAft>
              <a:buClr>
                <a:srgbClr val="000000"/>
              </a:buClr>
              <a:buSzPts val="2200"/>
              <a:buFont typeface="Arial"/>
              <a:buNone/>
            </a:pPr>
            <a:r>
              <a:rPr lang="en-US" sz="2200">
                <a:solidFill>
                  <a:schemeClr val="dk2"/>
                </a:solidFill>
              </a:rPr>
              <a:t>Sed ut perspiciatis unde omnis iste natus error sit volup m accus antium dolor emque lauda nt ium, totam rem aperiam.</a:t>
            </a:r>
            <a:br>
              <a:rPr lang="en-US" sz="2200">
                <a:solidFill>
                  <a:schemeClr val="dk2"/>
                </a:solidFill>
              </a:rPr>
            </a:br>
            <a:endParaRPr sz="2200" b="0" i="0" u="none" strike="noStrike" cap="none">
              <a:solidFill>
                <a:schemeClr val="dk2"/>
              </a:solidFill>
              <a:latin typeface="Arial"/>
              <a:ea typeface="Arial"/>
              <a:cs typeface="Arial"/>
              <a:sym typeface="Arial"/>
            </a:endParaRPr>
          </a:p>
        </p:txBody>
      </p:sp>
      <p:sp>
        <p:nvSpPr>
          <p:cNvPr id="655" name="Google Shape;655;p33"/>
          <p:cNvSpPr/>
          <p:nvPr/>
        </p:nvSpPr>
        <p:spPr>
          <a:xfrm>
            <a:off x="4945463" y="3505200"/>
            <a:ext cx="3970800" cy="5003700"/>
          </a:xfrm>
          <a:prstGeom prst="rect">
            <a:avLst/>
          </a:prstGeom>
          <a:gradFill>
            <a:gsLst>
              <a:gs pos="0">
                <a:srgbClr val="727272"/>
              </a:gs>
              <a:gs pos="50000">
                <a:srgbClr val="C1C1C1"/>
              </a:gs>
              <a:gs pos="100000">
                <a:srgbClr val="D6D6D6"/>
              </a:gs>
            </a:gsLst>
            <a:lin ang="162000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56" name="Google Shape;656;p33"/>
          <p:cNvSpPr txBox="1"/>
          <p:nvPr/>
        </p:nvSpPr>
        <p:spPr>
          <a:xfrm>
            <a:off x="5153824" y="7630072"/>
            <a:ext cx="3545700" cy="369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Image Placeholder</a:t>
            </a:r>
            <a:endParaRPr sz="1400" b="0" i="0" u="none" strike="noStrike" cap="none">
              <a:solidFill>
                <a:srgbClr val="000000"/>
              </a:solidFill>
              <a:latin typeface="Arial"/>
              <a:ea typeface="Arial"/>
              <a:cs typeface="Arial"/>
              <a:sym typeface="Arial"/>
            </a:endParaRPr>
          </a:p>
        </p:txBody>
      </p:sp>
      <p:sp>
        <p:nvSpPr>
          <p:cNvPr id="657" name="Google Shape;657;p33"/>
          <p:cNvSpPr/>
          <p:nvPr/>
        </p:nvSpPr>
        <p:spPr>
          <a:xfrm>
            <a:off x="10202423" y="3505200"/>
            <a:ext cx="3970800" cy="5003700"/>
          </a:xfrm>
          <a:prstGeom prst="rect">
            <a:avLst/>
          </a:prstGeom>
          <a:gradFill>
            <a:gsLst>
              <a:gs pos="0">
                <a:srgbClr val="727272"/>
              </a:gs>
              <a:gs pos="50000">
                <a:srgbClr val="C1C1C1"/>
              </a:gs>
              <a:gs pos="100000">
                <a:srgbClr val="D6D6D6"/>
              </a:gs>
            </a:gsLst>
            <a:lin ang="162000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58" name="Google Shape;658;p33"/>
          <p:cNvSpPr txBox="1"/>
          <p:nvPr/>
        </p:nvSpPr>
        <p:spPr>
          <a:xfrm>
            <a:off x="10410784" y="7630072"/>
            <a:ext cx="3545700" cy="369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Image Placeholder</a:t>
            </a:r>
            <a:endParaRPr sz="1400" b="0" i="0" u="none" strike="noStrike" cap="none">
              <a:solidFill>
                <a:srgbClr val="000000"/>
              </a:solidFill>
              <a:latin typeface="Arial"/>
              <a:ea typeface="Arial"/>
              <a:cs typeface="Arial"/>
              <a:sym typeface="Arial"/>
            </a:endParaRPr>
          </a:p>
        </p:txBody>
      </p:sp>
      <p:sp>
        <p:nvSpPr>
          <p:cNvPr id="659" name="Google Shape;659;p33"/>
          <p:cNvSpPr/>
          <p:nvPr/>
        </p:nvSpPr>
        <p:spPr>
          <a:xfrm>
            <a:off x="15538095" y="3505200"/>
            <a:ext cx="3970800" cy="5003700"/>
          </a:xfrm>
          <a:prstGeom prst="rect">
            <a:avLst/>
          </a:prstGeom>
          <a:gradFill>
            <a:gsLst>
              <a:gs pos="0">
                <a:srgbClr val="727272"/>
              </a:gs>
              <a:gs pos="50000">
                <a:srgbClr val="C1C1C1"/>
              </a:gs>
              <a:gs pos="100000">
                <a:srgbClr val="D6D6D6"/>
              </a:gs>
            </a:gsLst>
            <a:lin ang="162000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60" name="Google Shape;660;p33"/>
          <p:cNvSpPr txBox="1"/>
          <p:nvPr/>
        </p:nvSpPr>
        <p:spPr>
          <a:xfrm>
            <a:off x="15746456" y="7630072"/>
            <a:ext cx="3545700" cy="369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Arial"/>
                <a:ea typeface="Arial"/>
                <a:cs typeface="Arial"/>
                <a:sym typeface="Arial"/>
              </a:rPr>
              <a:t>Image Placeholder</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cxnSp>
        <p:nvCxnSpPr>
          <p:cNvPr id="665" name="Google Shape;665;p34"/>
          <p:cNvCxnSpPr/>
          <p:nvPr/>
        </p:nvCxnSpPr>
        <p:spPr>
          <a:xfrm rot="10800000">
            <a:off x="15284750" y="8161300"/>
            <a:ext cx="2987100" cy="0"/>
          </a:xfrm>
          <a:prstGeom prst="straightConnector1">
            <a:avLst/>
          </a:prstGeom>
          <a:noFill/>
          <a:ln w="19050" cap="flat" cmpd="sng">
            <a:solidFill>
              <a:schemeClr val="accent1"/>
            </a:solidFill>
            <a:prstDash val="solid"/>
            <a:miter lim="800000"/>
            <a:headEnd type="none" w="sm" len="sm"/>
            <a:tailEnd type="none" w="sm" len="sm"/>
          </a:ln>
        </p:spPr>
      </p:cxnSp>
      <p:cxnSp>
        <p:nvCxnSpPr>
          <p:cNvPr id="666" name="Google Shape;666;p34"/>
          <p:cNvCxnSpPr/>
          <p:nvPr/>
        </p:nvCxnSpPr>
        <p:spPr>
          <a:xfrm rot="10800000">
            <a:off x="14660300" y="5017425"/>
            <a:ext cx="3579000" cy="50700"/>
          </a:xfrm>
          <a:prstGeom prst="straightConnector1">
            <a:avLst/>
          </a:prstGeom>
          <a:noFill/>
          <a:ln w="19050" cap="flat" cmpd="sng">
            <a:solidFill>
              <a:schemeClr val="accent1"/>
            </a:solidFill>
            <a:prstDash val="solid"/>
            <a:miter lim="800000"/>
            <a:headEnd type="none" w="sm" len="sm"/>
            <a:tailEnd type="none" w="sm" len="sm"/>
          </a:ln>
        </p:spPr>
      </p:cxnSp>
      <p:cxnSp>
        <p:nvCxnSpPr>
          <p:cNvPr id="667" name="Google Shape;667;p34"/>
          <p:cNvCxnSpPr/>
          <p:nvPr/>
        </p:nvCxnSpPr>
        <p:spPr>
          <a:xfrm rot="10800000">
            <a:off x="6105243" y="5017325"/>
            <a:ext cx="3320100" cy="0"/>
          </a:xfrm>
          <a:prstGeom prst="straightConnector1">
            <a:avLst/>
          </a:prstGeom>
          <a:noFill/>
          <a:ln w="19050" cap="flat" cmpd="sng">
            <a:solidFill>
              <a:schemeClr val="accent4"/>
            </a:solidFill>
            <a:prstDash val="solid"/>
            <a:miter lim="800000"/>
            <a:headEnd type="none" w="sm" len="sm"/>
            <a:tailEnd type="none" w="sm" len="sm"/>
          </a:ln>
        </p:spPr>
      </p:cxnSp>
      <p:cxnSp>
        <p:nvCxnSpPr>
          <p:cNvPr id="668" name="Google Shape;668;p34"/>
          <p:cNvCxnSpPr/>
          <p:nvPr/>
        </p:nvCxnSpPr>
        <p:spPr>
          <a:xfrm rot="10800000">
            <a:off x="6105243" y="8029050"/>
            <a:ext cx="3320100" cy="0"/>
          </a:xfrm>
          <a:prstGeom prst="straightConnector1">
            <a:avLst/>
          </a:prstGeom>
          <a:noFill/>
          <a:ln w="19050" cap="flat" cmpd="sng">
            <a:solidFill>
              <a:schemeClr val="accent3"/>
            </a:solidFill>
            <a:prstDash val="solid"/>
            <a:miter lim="800000"/>
            <a:headEnd type="none" w="sm" len="sm"/>
            <a:tailEnd type="none" w="sm" len="sm"/>
          </a:ln>
        </p:spPr>
      </p:cxnSp>
      <p:sp>
        <p:nvSpPr>
          <p:cNvPr id="669" name="Google Shape;669;p34"/>
          <p:cNvSpPr txBox="1">
            <a:spLocks noGrp="1"/>
          </p:cNvSpPr>
          <p:nvPr>
            <p:ph type="title"/>
          </p:nvPr>
        </p:nvSpPr>
        <p:spPr>
          <a:xfrm>
            <a:off x="1676400" y="663803"/>
            <a:ext cx="21031200" cy="1163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Arial"/>
              <a:buNone/>
            </a:pPr>
            <a:r>
              <a:rPr lang="en-US"/>
              <a:t>Nuestro</a:t>
            </a:r>
            <a:r>
              <a:rPr lang="en-US" sz="7400" b="0" i="0" u="none" strike="noStrike" cap="none">
                <a:solidFill>
                  <a:schemeClr val="dk2"/>
                </a:solidFill>
                <a:latin typeface="Arial"/>
                <a:ea typeface="Arial"/>
                <a:cs typeface="Arial"/>
                <a:sym typeface="Arial"/>
              </a:rPr>
              <a:t> </a:t>
            </a:r>
            <a:r>
              <a:rPr lang="en-US">
                <a:solidFill>
                  <a:schemeClr val="accent2"/>
                </a:solidFill>
              </a:rPr>
              <a:t>Público</a:t>
            </a:r>
            <a:endParaRPr sz="7400" b="0" i="0" u="none" strike="noStrike" cap="none">
              <a:solidFill>
                <a:schemeClr val="accent2"/>
              </a:solidFill>
              <a:latin typeface="Arial"/>
              <a:ea typeface="Arial"/>
              <a:cs typeface="Arial"/>
              <a:sym typeface="Arial"/>
            </a:endParaRPr>
          </a:p>
        </p:txBody>
      </p:sp>
      <p:sp>
        <p:nvSpPr>
          <p:cNvPr id="670" name="Google Shape;670;p34"/>
          <p:cNvSpPr txBox="1">
            <a:spLocks noGrp="1"/>
          </p:cNvSpPr>
          <p:nvPr>
            <p:ph type="body" idx="1"/>
          </p:nvPr>
        </p:nvSpPr>
        <p:spPr>
          <a:xfrm>
            <a:off x="1676400" y="1855512"/>
            <a:ext cx="21031200" cy="444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sz="2800" b="0" i="0" u="none" strike="noStrike" cap="none">
                <a:solidFill>
                  <a:schemeClr val="dk2"/>
                </a:solidFill>
                <a:latin typeface="Arial"/>
                <a:ea typeface="Arial"/>
                <a:cs typeface="Arial"/>
                <a:sym typeface="Arial"/>
              </a:rPr>
              <a:t>Your subtitle will be here</a:t>
            </a:r>
            <a:endParaRPr/>
          </a:p>
        </p:txBody>
      </p:sp>
      <p:sp>
        <p:nvSpPr>
          <p:cNvPr id="671" name="Google Shape;671;p34"/>
          <p:cNvSpPr txBox="1"/>
          <p:nvPr/>
        </p:nvSpPr>
        <p:spPr>
          <a:xfrm>
            <a:off x="1696029" y="4238232"/>
            <a:ext cx="4188600" cy="6462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4200"/>
              <a:buFont typeface="Arial"/>
              <a:buNone/>
            </a:pPr>
            <a:r>
              <a:rPr lang="en-US" sz="4200">
                <a:solidFill>
                  <a:schemeClr val="dk2"/>
                </a:solidFill>
              </a:rPr>
              <a:t>Necesidades</a:t>
            </a:r>
            <a:endParaRPr sz="4200" b="0" i="0" u="none" strike="noStrike" cap="none">
              <a:solidFill>
                <a:schemeClr val="dk2"/>
              </a:solidFill>
              <a:latin typeface="Arial"/>
              <a:ea typeface="Arial"/>
              <a:cs typeface="Arial"/>
              <a:sym typeface="Arial"/>
            </a:endParaRPr>
          </a:p>
        </p:txBody>
      </p:sp>
      <p:sp>
        <p:nvSpPr>
          <p:cNvPr id="672" name="Google Shape;672;p34"/>
          <p:cNvSpPr txBox="1"/>
          <p:nvPr/>
        </p:nvSpPr>
        <p:spPr>
          <a:xfrm>
            <a:off x="1696029" y="5016681"/>
            <a:ext cx="4188600" cy="843000"/>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This paragraph actually is a good place for title description</a:t>
            </a:r>
            <a:endParaRPr sz="2200" b="0" i="0" u="none" strike="noStrike" cap="none">
              <a:solidFill>
                <a:schemeClr val="dk2"/>
              </a:solidFill>
              <a:latin typeface="Arial"/>
              <a:ea typeface="Arial"/>
              <a:cs typeface="Arial"/>
              <a:sym typeface="Arial"/>
            </a:endParaRPr>
          </a:p>
        </p:txBody>
      </p:sp>
      <p:sp>
        <p:nvSpPr>
          <p:cNvPr id="673" name="Google Shape;673;p34"/>
          <p:cNvSpPr txBox="1"/>
          <p:nvPr/>
        </p:nvSpPr>
        <p:spPr>
          <a:xfrm>
            <a:off x="1696029" y="7382851"/>
            <a:ext cx="4188600" cy="6462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4200"/>
              <a:buFont typeface="Arial"/>
              <a:buNone/>
            </a:pPr>
            <a:r>
              <a:rPr lang="en-US" sz="4200">
                <a:solidFill>
                  <a:schemeClr val="dk2"/>
                </a:solidFill>
              </a:rPr>
              <a:t>Problemas</a:t>
            </a:r>
            <a:endParaRPr sz="4200" b="0" i="0" u="none" strike="noStrike" cap="none">
              <a:solidFill>
                <a:schemeClr val="dk2"/>
              </a:solidFill>
              <a:latin typeface="Arial"/>
              <a:ea typeface="Arial"/>
              <a:cs typeface="Arial"/>
              <a:sym typeface="Arial"/>
            </a:endParaRPr>
          </a:p>
        </p:txBody>
      </p:sp>
      <p:sp>
        <p:nvSpPr>
          <p:cNvPr id="674" name="Google Shape;674;p34"/>
          <p:cNvSpPr txBox="1"/>
          <p:nvPr/>
        </p:nvSpPr>
        <p:spPr>
          <a:xfrm>
            <a:off x="1696029" y="8161300"/>
            <a:ext cx="4188600" cy="843000"/>
          </a:xfrm>
          <a:prstGeom prst="rect">
            <a:avLst/>
          </a:prstGeom>
          <a:noFill/>
          <a:ln>
            <a:noFill/>
          </a:ln>
        </p:spPr>
        <p:txBody>
          <a:bodyPr spcFirstLastPara="1" wrap="square" lIns="0" tIns="0" rIns="0" bIns="0" anchor="t" anchorCtr="0">
            <a:noAutofit/>
          </a:bodyPr>
          <a:lstStyle/>
          <a:p>
            <a:pPr marL="0" marR="0" lvl="0" indent="0" algn="r" rtl="0">
              <a:lnSpc>
                <a:spcPct val="13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This paragraph actually is a good place for title description</a:t>
            </a:r>
            <a:endParaRPr sz="2200" b="0" i="0" u="none" strike="noStrike" cap="none">
              <a:solidFill>
                <a:schemeClr val="dk2"/>
              </a:solidFill>
              <a:latin typeface="Arial"/>
              <a:ea typeface="Arial"/>
              <a:cs typeface="Arial"/>
              <a:sym typeface="Arial"/>
            </a:endParaRPr>
          </a:p>
        </p:txBody>
      </p:sp>
      <p:sp>
        <p:nvSpPr>
          <p:cNvPr id="675" name="Google Shape;675;p34"/>
          <p:cNvSpPr/>
          <p:nvPr/>
        </p:nvSpPr>
        <p:spPr>
          <a:xfrm>
            <a:off x="8835065" y="3359151"/>
            <a:ext cx="7777164" cy="8991596"/>
          </a:xfrm>
          <a:custGeom>
            <a:avLst/>
            <a:gdLst/>
            <a:ahLst/>
            <a:cxnLst/>
            <a:rect l="l" t="t" r="r" b="b"/>
            <a:pathLst>
              <a:path w="2071" h="2395" extrusionOk="0">
                <a:moveTo>
                  <a:pt x="2061" y="1264"/>
                </a:moveTo>
                <a:cubicBezTo>
                  <a:pt x="2057" y="1246"/>
                  <a:pt x="2049" y="1228"/>
                  <a:pt x="2036" y="1213"/>
                </a:cubicBezTo>
                <a:cubicBezTo>
                  <a:pt x="1816" y="973"/>
                  <a:pt x="1816" y="973"/>
                  <a:pt x="1816" y="973"/>
                </a:cubicBezTo>
                <a:cubicBezTo>
                  <a:pt x="1784" y="936"/>
                  <a:pt x="1758" y="894"/>
                  <a:pt x="1741" y="848"/>
                </a:cubicBezTo>
                <a:cubicBezTo>
                  <a:pt x="1586" y="489"/>
                  <a:pt x="1586" y="489"/>
                  <a:pt x="1586" y="489"/>
                </a:cubicBezTo>
                <a:cubicBezTo>
                  <a:pt x="1579" y="471"/>
                  <a:pt x="1592" y="451"/>
                  <a:pt x="1611" y="451"/>
                </a:cubicBezTo>
                <a:cubicBezTo>
                  <a:pt x="1628" y="450"/>
                  <a:pt x="1649" y="447"/>
                  <a:pt x="1670" y="437"/>
                </a:cubicBezTo>
                <a:cubicBezTo>
                  <a:pt x="1699" y="422"/>
                  <a:pt x="1709" y="408"/>
                  <a:pt x="1715" y="387"/>
                </a:cubicBezTo>
                <a:cubicBezTo>
                  <a:pt x="1719" y="375"/>
                  <a:pt x="1707" y="360"/>
                  <a:pt x="1698" y="347"/>
                </a:cubicBezTo>
                <a:cubicBezTo>
                  <a:pt x="1650" y="281"/>
                  <a:pt x="1494" y="154"/>
                  <a:pt x="1304" y="68"/>
                </a:cubicBezTo>
                <a:cubicBezTo>
                  <a:pt x="1156" y="0"/>
                  <a:pt x="938" y="0"/>
                  <a:pt x="814" y="7"/>
                </a:cubicBezTo>
                <a:cubicBezTo>
                  <a:pt x="667" y="15"/>
                  <a:pt x="432" y="55"/>
                  <a:pt x="264" y="223"/>
                </a:cubicBezTo>
                <a:cubicBezTo>
                  <a:pt x="89" y="399"/>
                  <a:pt x="39" y="580"/>
                  <a:pt x="45" y="831"/>
                </a:cubicBezTo>
                <a:cubicBezTo>
                  <a:pt x="54" y="1219"/>
                  <a:pt x="196" y="1718"/>
                  <a:pt x="228" y="1852"/>
                </a:cubicBezTo>
                <a:cubicBezTo>
                  <a:pt x="232" y="1868"/>
                  <a:pt x="247" y="1970"/>
                  <a:pt x="227" y="2059"/>
                </a:cubicBezTo>
                <a:cubicBezTo>
                  <a:pt x="216" y="2111"/>
                  <a:pt x="23" y="2365"/>
                  <a:pt x="0" y="2395"/>
                </a:cubicBezTo>
                <a:cubicBezTo>
                  <a:pt x="1341" y="2395"/>
                  <a:pt x="1341" y="2395"/>
                  <a:pt x="1341" y="2395"/>
                </a:cubicBezTo>
                <a:cubicBezTo>
                  <a:pt x="1346" y="2372"/>
                  <a:pt x="1346" y="2372"/>
                  <a:pt x="1346" y="2372"/>
                </a:cubicBezTo>
                <a:cubicBezTo>
                  <a:pt x="1359" y="2306"/>
                  <a:pt x="1408" y="2253"/>
                  <a:pt x="1472" y="2234"/>
                </a:cubicBezTo>
                <a:cubicBezTo>
                  <a:pt x="1511" y="2222"/>
                  <a:pt x="1561" y="2205"/>
                  <a:pt x="1622" y="2178"/>
                </a:cubicBezTo>
                <a:cubicBezTo>
                  <a:pt x="1683" y="2151"/>
                  <a:pt x="1745" y="2120"/>
                  <a:pt x="1775" y="2092"/>
                </a:cubicBezTo>
                <a:cubicBezTo>
                  <a:pt x="1817" y="2053"/>
                  <a:pt x="1836" y="1996"/>
                  <a:pt x="1825" y="1939"/>
                </a:cubicBezTo>
                <a:cubicBezTo>
                  <a:pt x="1807" y="1848"/>
                  <a:pt x="1807" y="1848"/>
                  <a:pt x="1807" y="1848"/>
                </a:cubicBezTo>
                <a:cubicBezTo>
                  <a:pt x="1790" y="1810"/>
                  <a:pt x="1802" y="1766"/>
                  <a:pt x="1835" y="1741"/>
                </a:cubicBezTo>
                <a:cubicBezTo>
                  <a:pt x="1879" y="1699"/>
                  <a:pt x="1879" y="1699"/>
                  <a:pt x="1879" y="1699"/>
                </a:cubicBezTo>
                <a:cubicBezTo>
                  <a:pt x="1898" y="1681"/>
                  <a:pt x="1903" y="1657"/>
                  <a:pt x="1884" y="1639"/>
                </a:cubicBezTo>
                <a:cubicBezTo>
                  <a:pt x="1883" y="1639"/>
                  <a:pt x="1883" y="1638"/>
                  <a:pt x="1883" y="1637"/>
                </a:cubicBezTo>
                <a:cubicBezTo>
                  <a:pt x="1881" y="1635"/>
                  <a:pt x="1879" y="1629"/>
                  <a:pt x="1878" y="1627"/>
                </a:cubicBezTo>
                <a:cubicBezTo>
                  <a:pt x="1876" y="1618"/>
                  <a:pt x="1881" y="1609"/>
                  <a:pt x="1889" y="1606"/>
                </a:cubicBezTo>
                <a:cubicBezTo>
                  <a:pt x="1890" y="1606"/>
                  <a:pt x="1890" y="1606"/>
                  <a:pt x="1890" y="1606"/>
                </a:cubicBezTo>
                <a:cubicBezTo>
                  <a:pt x="1899" y="1596"/>
                  <a:pt x="1903" y="1582"/>
                  <a:pt x="1899" y="1569"/>
                </a:cubicBezTo>
                <a:cubicBezTo>
                  <a:pt x="1856" y="1455"/>
                  <a:pt x="1856" y="1455"/>
                  <a:pt x="1856" y="1455"/>
                </a:cubicBezTo>
                <a:cubicBezTo>
                  <a:pt x="1853" y="1442"/>
                  <a:pt x="1855" y="1429"/>
                  <a:pt x="1860" y="1417"/>
                </a:cubicBezTo>
                <a:cubicBezTo>
                  <a:pt x="1867" y="1405"/>
                  <a:pt x="1879" y="1396"/>
                  <a:pt x="1893" y="1394"/>
                </a:cubicBezTo>
                <a:cubicBezTo>
                  <a:pt x="1969" y="1384"/>
                  <a:pt x="1969" y="1384"/>
                  <a:pt x="1969" y="1384"/>
                </a:cubicBezTo>
                <a:cubicBezTo>
                  <a:pt x="2028" y="1377"/>
                  <a:pt x="2071" y="1322"/>
                  <a:pt x="2061" y="126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676" name="Google Shape;676;p34"/>
          <p:cNvSpPr txBox="1"/>
          <p:nvPr/>
        </p:nvSpPr>
        <p:spPr>
          <a:xfrm>
            <a:off x="18519111" y="4238232"/>
            <a:ext cx="41886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Beneficios</a:t>
            </a:r>
            <a:endParaRPr sz="4200" b="0" i="0" u="none" strike="noStrike" cap="none">
              <a:solidFill>
                <a:schemeClr val="dk2"/>
              </a:solidFill>
              <a:latin typeface="Arial"/>
              <a:ea typeface="Arial"/>
              <a:cs typeface="Arial"/>
              <a:sym typeface="Arial"/>
            </a:endParaRPr>
          </a:p>
        </p:txBody>
      </p:sp>
      <p:sp>
        <p:nvSpPr>
          <p:cNvPr id="677" name="Google Shape;677;p34"/>
          <p:cNvSpPr txBox="1"/>
          <p:nvPr/>
        </p:nvSpPr>
        <p:spPr>
          <a:xfrm>
            <a:off x="18519111" y="5016681"/>
            <a:ext cx="4188600" cy="8430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This paragraph actually is a good place for title description</a:t>
            </a:r>
            <a:endParaRPr sz="2200" b="0" i="0" u="none" strike="noStrike" cap="none">
              <a:solidFill>
                <a:schemeClr val="dk2"/>
              </a:solidFill>
              <a:latin typeface="Arial"/>
              <a:ea typeface="Arial"/>
              <a:cs typeface="Arial"/>
              <a:sym typeface="Arial"/>
            </a:endParaRPr>
          </a:p>
        </p:txBody>
      </p:sp>
      <p:sp>
        <p:nvSpPr>
          <p:cNvPr id="678" name="Google Shape;678;p34"/>
          <p:cNvSpPr/>
          <p:nvPr/>
        </p:nvSpPr>
        <p:spPr>
          <a:xfrm>
            <a:off x="9538434" y="3981074"/>
            <a:ext cx="5212500" cy="52125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pic>
        <p:nvPicPr>
          <p:cNvPr id="679" name="Google Shape;679;p34"/>
          <p:cNvPicPr preferRelativeResize="0"/>
          <p:nvPr/>
        </p:nvPicPr>
        <p:blipFill rotWithShape="1">
          <a:blip r:embed="rId3">
            <a:alphaModFix/>
          </a:blip>
          <a:srcRect/>
          <a:stretch/>
        </p:blipFill>
        <p:spPr>
          <a:xfrm>
            <a:off x="9601123" y="4031499"/>
            <a:ext cx="5087163" cy="5111686"/>
          </a:xfrm>
          <a:prstGeom prst="rect">
            <a:avLst/>
          </a:prstGeom>
          <a:noFill/>
          <a:ln>
            <a:noFill/>
          </a:ln>
        </p:spPr>
      </p:pic>
      <p:sp>
        <p:nvSpPr>
          <p:cNvPr id="680" name="Google Shape;680;p34"/>
          <p:cNvSpPr/>
          <p:nvPr/>
        </p:nvSpPr>
        <p:spPr>
          <a:xfrm>
            <a:off x="10600365" y="5565776"/>
            <a:ext cx="954089" cy="798511"/>
          </a:xfrm>
          <a:custGeom>
            <a:avLst/>
            <a:gdLst/>
            <a:ahLst/>
            <a:cxnLst/>
            <a:rect l="l" t="t" r="r" b="b"/>
            <a:pathLst>
              <a:path w="3192" h="2669" extrusionOk="0">
                <a:moveTo>
                  <a:pt x="1278" y="524"/>
                </a:moveTo>
                <a:cubicBezTo>
                  <a:pt x="1122" y="336"/>
                  <a:pt x="987" y="174"/>
                  <a:pt x="928" y="21"/>
                </a:cubicBezTo>
                <a:cubicBezTo>
                  <a:pt x="924" y="11"/>
                  <a:pt x="916" y="4"/>
                  <a:pt x="905" y="2"/>
                </a:cubicBezTo>
                <a:cubicBezTo>
                  <a:pt x="895" y="0"/>
                  <a:pt x="885" y="4"/>
                  <a:pt x="878" y="12"/>
                </a:cubicBezTo>
                <a:cubicBezTo>
                  <a:pt x="0" y="1026"/>
                  <a:pt x="152" y="1719"/>
                  <a:pt x="320" y="2041"/>
                </a:cubicBezTo>
                <a:cubicBezTo>
                  <a:pt x="519" y="2423"/>
                  <a:pt x="943" y="2669"/>
                  <a:pt x="1379" y="2669"/>
                </a:cubicBezTo>
                <a:cubicBezTo>
                  <a:pt x="1420" y="2669"/>
                  <a:pt x="1460" y="2667"/>
                  <a:pt x="1501" y="2663"/>
                </a:cubicBezTo>
                <a:cubicBezTo>
                  <a:pt x="1512" y="2661"/>
                  <a:pt x="1521" y="2654"/>
                  <a:pt x="1525" y="2644"/>
                </a:cubicBezTo>
                <a:cubicBezTo>
                  <a:pt x="1529" y="2633"/>
                  <a:pt x="1526" y="2621"/>
                  <a:pt x="1519" y="2613"/>
                </a:cubicBezTo>
                <a:cubicBezTo>
                  <a:pt x="1100" y="2166"/>
                  <a:pt x="911" y="1701"/>
                  <a:pt x="956" y="1228"/>
                </a:cubicBezTo>
                <a:cubicBezTo>
                  <a:pt x="1036" y="1757"/>
                  <a:pt x="1386" y="2277"/>
                  <a:pt x="1647" y="2509"/>
                </a:cubicBezTo>
                <a:cubicBezTo>
                  <a:pt x="1654" y="2515"/>
                  <a:pt x="1663" y="2517"/>
                  <a:pt x="1671" y="2516"/>
                </a:cubicBezTo>
                <a:cubicBezTo>
                  <a:pt x="1680" y="2514"/>
                  <a:pt x="1688" y="2509"/>
                  <a:pt x="1692" y="2501"/>
                </a:cubicBezTo>
                <a:cubicBezTo>
                  <a:pt x="2189" y="1623"/>
                  <a:pt x="1684" y="1014"/>
                  <a:pt x="1278" y="524"/>
                </a:cubicBezTo>
                <a:close/>
                <a:moveTo>
                  <a:pt x="1659" y="2440"/>
                </a:moveTo>
                <a:cubicBezTo>
                  <a:pt x="1369" y="2167"/>
                  <a:pt x="987" y="1557"/>
                  <a:pt x="998" y="987"/>
                </a:cubicBezTo>
                <a:cubicBezTo>
                  <a:pt x="998" y="972"/>
                  <a:pt x="987" y="960"/>
                  <a:pt x="972" y="958"/>
                </a:cubicBezTo>
                <a:cubicBezTo>
                  <a:pt x="958" y="956"/>
                  <a:pt x="944" y="965"/>
                  <a:pt x="940" y="979"/>
                </a:cubicBezTo>
                <a:cubicBezTo>
                  <a:pt x="797" y="1538"/>
                  <a:pt x="964" y="2086"/>
                  <a:pt x="1435" y="2609"/>
                </a:cubicBezTo>
                <a:cubicBezTo>
                  <a:pt x="1001" y="2631"/>
                  <a:pt x="570" y="2393"/>
                  <a:pt x="372" y="2014"/>
                </a:cubicBezTo>
                <a:cubicBezTo>
                  <a:pt x="212" y="1709"/>
                  <a:pt x="70" y="1054"/>
                  <a:pt x="892" y="86"/>
                </a:cubicBezTo>
                <a:cubicBezTo>
                  <a:pt x="961" y="234"/>
                  <a:pt x="1088" y="387"/>
                  <a:pt x="1233" y="562"/>
                </a:cubicBezTo>
                <a:cubicBezTo>
                  <a:pt x="1622" y="1031"/>
                  <a:pt x="2106" y="1614"/>
                  <a:pt x="1659" y="2440"/>
                </a:cubicBezTo>
                <a:close/>
                <a:moveTo>
                  <a:pt x="2916" y="72"/>
                </a:moveTo>
                <a:cubicBezTo>
                  <a:pt x="2914" y="63"/>
                  <a:pt x="2908" y="57"/>
                  <a:pt x="2901" y="53"/>
                </a:cubicBezTo>
                <a:cubicBezTo>
                  <a:pt x="2893" y="49"/>
                  <a:pt x="2885" y="49"/>
                  <a:pt x="2877" y="52"/>
                </a:cubicBezTo>
                <a:cubicBezTo>
                  <a:pt x="2661" y="135"/>
                  <a:pt x="1935" y="437"/>
                  <a:pt x="1638" y="834"/>
                </a:cubicBezTo>
                <a:cubicBezTo>
                  <a:pt x="1629" y="845"/>
                  <a:pt x="1630" y="860"/>
                  <a:pt x="1639" y="871"/>
                </a:cubicBezTo>
                <a:cubicBezTo>
                  <a:pt x="1854" y="1117"/>
                  <a:pt x="1931" y="1441"/>
                  <a:pt x="1932" y="1444"/>
                </a:cubicBezTo>
                <a:cubicBezTo>
                  <a:pt x="1935" y="1457"/>
                  <a:pt x="1945" y="1466"/>
                  <a:pt x="1958" y="1467"/>
                </a:cubicBezTo>
                <a:cubicBezTo>
                  <a:pt x="1970" y="1468"/>
                  <a:pt x="1982" y="1462"/>
                  <a:pt x="1987" y="1450"/>
                </a:cubicBezTo>
                <a:cubicBezTo>
                  <a:pt x="2067" y="1279"/>
                  <a:pt x="2181" y="1121"/>
                  <a:pt x="2272" y="1008"/>
                </a:cubicBezTo>
                <a:cubicBezTo>
                  <a:pt x="2115" y="1343"/>
                  <a:pt x="1991" y="1706"/>
                  <a:pt x="1989" y="1710"/>
                </a:cubicBezTo>
                <a:cubicBezTo>
                  <a:pt x="1988" y="1714"/>
                  <a:pt x="1987" y="1719"/>
                  <a:pt x="1988" y="1723"/>
                </a:cubicBezTo>
                <a:cubicBezTo>
                  <a:pt x="2042" y="2198"/>
                  <a:pt x="1861" y="2430"/>
                  <a:pt x="1859" y="2433"/>
                </a:cubicBezTo>
                <a:cubicBezTo>
                  <a:pt x="1852" y="2442"/>
                  <a:pt x="1851" y="2454"/>
                  <a:pt x="1856" y="2465"/>
                </a:cubicBezTo>
                <a:cubicBezTo>
                  <a:pt x="1860" y="2475"/>
                  <a:pt x="1871" y="2481"/>
                  <a:pt x="1882" y="2481"/>
                </a:cubicBezTo>
                <a:cubicBezTo>
                  <a:pt x="1882" y="2481"/>
                  <a:pt x="1882" y="2481"/>
                  <a:pt x="1882" y="2481"/>
                </a:cubicBezTo>
                <a:cubicBezTo>
                  <a:pt x="2214" y="2476"/>
                  <a:pt x="2524" y="2315"/>
                  <a:pt x="2734" y="2040"/>
                </a:cubicBezTo>
                <a:cubicBezTo>
                  <a:pt x="2969" y="1731"/>
                  <a:pt x="3192" y="1139"/>
                  <a:pt x="2916" y="72"/>
                </a:cubicBezTo>
                <a:close/>
                <a:moveTo>
                  <a:pt x="2687" y="2004"/>
                </a:moveTo>
                <a:cubicBezTo>
                  <a:pt x="2501" y="2249"/>
                  <a:pt x="2230" y="2399"/>
                  <a:pt x="1937" y="2420"/>
                </a:cubicBezTo>
                <a:cubicBezTo>
                  <a:pt x="1991" y="2326"/>
                  <a:pt x="2088" y="2097"/>
                  <a:pt x="2047" y="1723"/>
                </a:cubicBezTo>
                <a:cubicBezTo>
                  <a:pt x="2068" y="1663"/>
                  <a:pt x="2238" y="1176"/>
                  <a:pt x="2426" y="832"/>
                </a:cubicBezTo>
                <a:cubicBezTo>
                  <a:pt x="2433" y="820"/>
                  <a:pt x="2429" y="804"/>
                  <a:pt x="2418" y="795"/>
                </a:cubicBezTo>
                <a:cubicBezTo>
                  <a:pt x="2406" y="786"/>
                  <a:pt x="2390" y="787"/>
                  <a:pt x="2379" y="798"/>
                </a:cubicBezTo>
                <a:cubicBezTo>
                  <a:pt x="2369" y="808"/>
                  <a:pt x="2129" y="1050"/>
                  <a:pt x="1968" y="1357"/>
                </a:cubicBezTo>
                <a:cubicBezTo>
                  <a:pt x="1933" y="1246"/>
                  <a:pt x="1852" y="1033"/>
                  <a:pt x="1699" y="850"/>
                </a:cubicBezTo>
                <a:cubicBezTo>
                  <a:pt x="1982" y="492"/>
                  <a:pt x="2628" y="213"/>
                  <a:pt x="2867" y="118"/>
                </a:cubicBezTo>
                <a:cubicBezTo>
                  <a:pt x="3125" y="1142"/>
                  <a:pt x="2912" y="1709"/>
                  <a:pt x="2687" y="200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681" name="Google Shape;681;p34"/>
          <p:cNvSpPr/>
          <p:nvPr/>
        </p:nvSpPr>
        <p:spPr>
          <a:xfrm>
            <a:off x="13320713" y="6513124"/>
            <a:ext cx="522288" cy="816757"/>
          </a:xfrm>
          <a:custGeom>
            <a:avLst/>
            <a:gdLst/>
            <a:ahLst/>
            <a:cxnLst/>
            <a:rect l="l" t="t" r="r" b="b"/>
            <a:pathLst>
              <a:path w="1729" h="2709" extrusionOk="0">
                <a:moveTo>
                  <a:pt x="1441" y="741"/>
                </a:moveTo>
                <a:cubicBezTo>
                  <a:pt x="723" y="741"/>
                  <a:pt x="723" y="741"/>
                  <a:pt x="723" y="741"/>
                </a:cubicBezTo>
                <a:cubicBezTo>
                  <a:pt x="564" y="741"/>
                  <a:pt x="435" y="871"/>
                  <a:pt x="435" y="1030"/>
                </a:cubicBezTo>
                <a:cubicBezTo>
                  <a:pt x="435" y="1872"/>
                  <a:pt x="435" y="1872"/>
                  <a:pt x="435" y="1872"/>
                </a:cubicBezTo>
                <a:cubicBezTo>
                  <a:pt x="435" y="1885"/>
                  <a:pt x="443" y="1898"/>
                  <a:pt x="455" y="1903"/>
                </a:cubicBezTo>
                <a:cubicBezTo>
                  <a:pt x="459" y="1904"/>
                  <a:pt x="464" y="1905"/>
                  <a:pt x="468" y="1905"/>
                </a:cubicBezTo>
                <a:cubicBezTo>
                  <a:pt x="477" y="1905"/>
                  <a:pt x="486" y="1901"/>
                  <a:pt x="492" y="1895"/>
                </a:cubicBezTo>
                <a:cubicBezTo>
                  <a:pt x="700" y="1674"/>
                  <a:pt x="700" y="1674"/>
                  <a:pt x="700" y="1674"/>
                </a:cubicBezTo>
                <a:cubicBezTo>
                  <a:pt x="1441" y="1674"/>
                  <a:pt x="1441" y="1674"/>
                  <a:pt x="1441" y="1674"/>
                </a:cubicBezTo>
                <a:cubicBezTo>
                  <a:pt x="1600" y="1674"/>
                  <a:pt x="1729" y="1545"/>
                  <a:pt x="1729" y="1385"/>
                </a:cubicBezTo>
                <a:cubicBezTo>
                  <a:pt x="1729" y="1030"/>
                  <a:pt x="1729" y="1030"/>
                  <a:pt x="1729" y="1030"/>
                </a:cubicBezTo>
                <a:cubicBezTo>
                  <a:pt x="1729" y="871"/>
                  <a:pt x="1600" y="741"/>
                  <a:pt x="1441" y="741"/>
                </a:cubicBezTo>
                <a:close/>
                <a:moveTo>
                  <a:pt x="1663" y="1385"/>
                </a:moveTo>
                <a:cubicBezTo>
                  <a:pt x="1663" y="1508"/>
                  <a:pt x="1563" y="1608"/>
                  <a:pt x="1441" y="1608"/>
                </a:cubicBezTo>
                <a:cubicBezTo>
                  <a:pt x="686" y="1608"/>
                  <a:pt x="686" y="1608"/>
                  <a:pt x="686" y="1608"/>
                </a:cubicBezTo>
                <a:cubicBezTo>
                  <a:pt x="677" y="1608"/>
                  <a:pt x="668" y="1612"/>
                  <a:pt x="662" y="1618"/>
                </a:cubicBezTo>
                <a:cubicBezTo>
                  <a:pt x="501" y="1788"/>
                  <a:pt x="501" y="1788"/>
                  <a:pt x="501" y="1788"/>
                </a:cubicBezTo>
                <a:cubicBezTo>
                  <a:pt x="501" y="1030"/>
                  <a:pt x="501" y="1030"/>
                  <a:pt x="501" y="1030"/>
                </a:cubicBezTo>
                <a:cubicBezTo>
                  <a:pt x="501" y="907"/>
                  <a:pt x="601" y="808"/>
                  <a:pt x="723" y="808"/>
                </a:cubicBezTo>
                <a:cubicBezTo>
                  <a:pt x="1441" y="808"/>
                  <a:pt x="1441" y="808"/>
                  <a:pt x="1441" y="808"/>
                </a:cubicBezTo>
                <a:cubicBezTo>
                  <a:pt x="1563" y="808"/>
                  <a:pt x="1663" y="907"/>
                  <a:pt x="1663" y="1030"/>
                </a:cubicBezTo>
                <a:lnTo>
                  <a:pt x="1663" y="1385"/>
                </a:lnTo>
                <a:close/>
                <a:moveTo>
                  <a:pt x="742" y="1156"/>
                </a:moveTo>
                <a:cubicBezTo>
                  <a:pt x="711" y="1156"/>
                  <a:pt x="685" y="1182"/>
                  <a:pt x="685" y="1214"/>
                </a:cubicBezTo>
                <a:cubicBezTo>
                  <a:pt x="685" y="1246"/>
                  <a:pt x="711" y="1271"/>
                  <a:pt x="742" y="1271"/>
                </a:cubicBezTo>
                <a:cubicBezTo>
                  <a:pt x="774" y="1271"/>
                  <a:pt x="800" y="1246"/>
                  <a:pt x="800" y="1214"/>
                </a:cubicBezTo>
                <a:cubicBezTo>
                  <a:pt x="800" y="1182"/>
                  <a:pt x="774" y="1156"/>
                  <a:pt x="742" y="1156"/>
                </a:cubicBezTo>
                <a:close/>
                <a:moveTo>
                  <a:pt x="742" y="1223"/>
                </a:moveTo>
                <a:cubicBezTo>
                  <a:pt x="737" y="1223"/>
                  <a:pt x="733" y="1219"/>
                  <a:pt x="733" y="1214"/>
                </a:cubicBezTo>
                <a:cubicBezTo>
                  <a:pt x="733" y="1209"/>
                  <a:pt x="737" y="1205"/>
                  <a:pt x="742" y="1205"/>
                </a:cubicBezTo>
                <a:cubicBezTo>
                  <a:pt x="747" y="1205"/>
                  <a:pt x="751" y="1209"/>
                  <a:pt x="751" y="1214"/>
                </a:cubicBezTo>
                <a:cubicBezTo>
                  <a:pt x="751" y="1219"/>
                  <a:pt x="747" y="1223"/>
                  <a:pt x="742" y="1223"/>
                </a:cubicBezTo>
                <a:close/>
                <a:moveTo>
                  <a:pt x="1082" y="1156"/>
                </a:moveTo>
                <a:cubicBezTo>
                  <a:pt x="1050" y="1156"/>
                  <a:pt x="1024" y="1182"/>
                  <a:pt x="1024" y="1214"/>
                </a:cubicBezTo>
                <a:cubicBezTo>
                  <a:pt x="1024" y="1246"/>
                  <a:pt x="1050" y="1271"/>
                  <a:pt x="1082" y="1271"/>
                </a:cubicBezTo>
                <a:cubicBezTo>
                  <a:pt x="1114" y="1271"/>
                  <a:pt x="1139" y="1246"/>
                  <a:pt x="1139" y="1214"/>
                </a:cubicBezTo>
                <a:cubicBezTo>
                  <a:pt x="1139" y="1182"/>
                  <a:pt x="1114" y="1156"/>
                  <a:pt x="1082" y="1156"/>
                </a:cubicBezTo>
                <a:close/>
                <a:moveTo>
                  <a:pt x="1082" y="1223"/>
                </a:moveTo>
                <a:cubicBezTo>
                  <a:pt x="1077" y="1223"/>
                  <a:pt x="1073" y="1219"/>
                  <a:pt x="1073" y="1214"/>
                </a:cubicBezTo>
                <a:cubicBezTo>
                  <a:pt x="1073" y="1209"/>
                  <a:pt x="1077" y="1205"/>
                  <a:pt x="1082" y="1205"/>
                </a:cubicBezTo>
                <a:cubicBezTo>
                  <a:pt x="1087" y="1205"/>
                  <a:pt x="1091" y="1209"/>
                  <a:pt x="1091" y="1214"/>
                </a:cubicBezTo>
                <a:cubicBezTo>
                  <a:pt x="1091" y="1219"/>
                  <a:pt x="1087" y="1223"/>
                  <a:pt x="1082" y="1223"/>
                </a:cubicBezTo>
                <a:close/>
                <a:moveTo>
                  <a:pt x="1422" y="1156"/>
                </a:moveTo>
                <a:cubicBezTo>
                  <a:pt x="1390" y="1156"/>
                  <a:pt x="1364" y="1182"/>
                  <a:pt x="1364" y="1214"/>
                </a:cubicBezTo>
                <a:cubicBezTo>
                  <a:pt x="1364" y="1246"/>
                  <a:pt x="1390" y="1271"/>
                  <a:pt x="1422" y="1271"/>
                </a:cubicBezTo>
                <a:cubicBezTo>
                  <a:pt x="1453" y="1271"/>
                  <a:pt x="1479" y="1246"/>
                  <a:pt x="1479" y="1214"/>
                </a:cubicBezTo>
                <a:cubicBezTo>
                  <a:pt x="1479" y="1182"/>
                  <a:pt x="1453" y="1156"/>
                  <a:pt x="1422" y="1156"/>
                </a:cubicBezTo>
                <a:close/>
                <a:moveTo>
                  <a:pt x="1422" y="1223"/>
                </a:moveTo>
                <a:cubicBezTo>
                  <a:pt x="1417" y="1223"/>
                  <a:pt x="1413" y="1219"/>
                  <a:pt x="1413" y="1214"/>
                </a:cubicBezTo>
                <a:cubicBezTo>
                  <a:pt x="1413" y="1209"/>
                  <a:pt x="1417" y="1205"/>
                  <a:pt x="1422" y="1205"/>
                </a:cubicBezTo>
                <a:cubicBezTo>
                  <a:pt x="1427" y="1205"/>
                  <a:pt x="1431" y="1209"/>
                  <a:pt x="1431" y="1214"/>
                </a:cubicBezTo>
                <a:cubicBezTo>
                  <a:pt x="1431" y="1219"/>
                  <a:pt x="1427" y="1223"/>
                  <a:pt x="1422" y="1223"/>
                </a:cubicBezTo>
                <a:close/>
                <a:moveTo>
                  <a:pt x="1568" y="1767"/>
                </a:moveTo>
                <a:cubicBezTo>
                  <a:pt x="1568" y="2468"/>
                  <a:pt x="1568" y="2468"/>
                  <a:pt x="1568" y="2468"/>
                </a:cubicBezTo>
                <a:cubicBezTo>
                  <a:pt x="1568" y="2601"/>
                  <a:pt x="1460" y="2709"/>
                  <a:pt x="1327" y="2709"/>
                </a:cubicBezTo>
                <a:cubicBezTo>
                  <a:pt x="241" y="2709"/>
                  <a:pt x="241" y="2709"/>
                  <a:pt x="241" y="2709"/>
                </a:cubicBezTo>
                <a:cubicBezTo>
                  <a:pt x="108" y="2709"/>
                  <a:pt x="0" y="2601"/>
                  <a:pt x="0" y="2468"/>
                </a:cubicBezTo>
                <a:cubicBezTo>
                  <a:pt x="0" y="241"/>
                  <a:pt x="0" y="241"/>
                  <a:pt x="0" y="241"/>
                </a:cubicBezTo>
                <a:cubicBezTo>
                  <a:pt x="0" y="108"/>
                  <a:pt x="108" y="0"/>
                  <a:pt x="241" y="0"/>
                </a:cubicBezTo>
                <a:cubicBezTo>
                  <a:pt x="1327" y="0"/>
                  <a:pt x="1327" y="0"/>
                  <a:pt x="1327" y="0"/>
                </a:cubicBezTo>
                <a:cubicBezTo>
                  <a:pt x="1460" y="0"/>
                  <a:pt x="1568" y="108"/>
                  <a:pt x="1568" y="241"/>
                </a:cubicBezTo>
                <a:cubicBezTo>
                  <a:pt x="1568" y="675"/>
                  <a:pt x="1568" y="675"/>
                  <a:pt x="1568" y="675"/>
                </a:cubicBezTo>
                <a:cubicBezTo>
                  <a:pt x="1568" y="694"/>
                  <a:pt x="1553" y="709"/>
                  <a:pt x="1535" y="709"/>
                </a:cubicBezTo>
                <a:cubicBezTo>
                  <a:pt x="1516" y="709"/>
                  <a:pt x="1501" y="694"/>
                  <a:pt x="1501" y="675"/>
                </a:cubicBezTo>
                <a:cubicBezTo>
                  <a:pt x="1501" y="241"/>
                  <a:pt x="1501" y="241"/>
                  <a:pt x="1501" y="241"/>
                </a:cubicBezTo>
                <a:cubicBezTo>
                  <a:pt x="1501" y="145"/>
                  <a:pt x="1423" y="67"/>
                  <a:pt x="1327" y="67"/>
                </a:cubicBezTo>
                <a:cubicBezTo>
                  <a:pt x="241" y="67"/>
                  <a:pt x="241" y="67"/>
                  <a:pt x="241" y="67"/>
                </a:cubicBezTo>
                <a:cubicBezTo>
                  <a:pt x="145" y="67"/>
                  <a:pt x="66" y="145"/>
                  <a:pt x="66" y="241"/>
                </a:cubicBezTo>
                <a:cubicBezTo>
                  <a:pt x="66" y="2468"/>
                  <a:pt x="66" y="2468"/>
                  <a:pt x="66" y="2468"/>
                </a:cubicBezTo>
                <a:cubicBezTo>
                  <a:pt x="66" y="2564"/>
                  <a:pt x="145" y="2642"/>
                  <a:pt x="241" y="2642"/>
                </a:cubicBezTo>
                <a:cubicBezTo>
                  <a:pt x="1327" y="2642"/>
                  <a:pt x="1327" y="2642"/>
                  <a:pt x="1327" y="2642"/>
                </a:cubicBezTo>
                <a:cubicBezTo>
                  <a:pt x="1423" y="2642"/>
                  <a:pt x="1501" y="2564"/>
                  <a:pt x="1501" y="2468"/>
                </a:cubicBezTo>
                <a:cubicBezTo>
                  <a:pt x="1501" y="1767"/>
                  <a:pt x="1501" y="1767"/>
                  <a:pt x="1501" y="1767"/>
                </a:cubicBezTo>
                <a:cubicBezTo>
                  <a:pt x="1501" y="1749"/>
                  <a:pt x="1516" y="1734"/>
                  <a:pt x="1535" y="1734"/>
                </a:cubicBezTo>
                <a:cubicBezTo>
                  <a:pt x="1553" y="1734"/>
                  <a:pt x="1568" y="1749"/>
                  <a:pt x="1568" y="1767"/>
                </a:cubicBezTo>
                <a:close/>
                <a:moveTo>
                  <a:pt x="1306" y="675"/>
                </a:moveTo>
                <a:cubicBezTo>
                  <a:pt x="1306" y="274"/>
                  <a:pt x="1306" y="274"/>
                  <a:pt x="1306" y="274"/>
                </a:cubicBezTo>
                <a:cubicBezTo>
                  <a:pt x="262" y="274"/>
                  <a:pt x="262" y="274"/>
                  <a:pt x="262" y="274"/>
                </a:cubicBezTo>
                <a:cubicBezTo>
                  <a:pt x="262" y="2256"/>
                  <a:pt x="262" y="2256"/>
                  <a:pt x="262" y="2256"/>
                </a:cubicBezTo>
                <a:cubicBezTo>
                  <a:pt x="1306" y="2256"/>
                  <a:pt x="1306" y="2256"/>
                  <a:pt x="1306" y="2256"/>
                </a:cubicBezTo>
                <a:cubicBezTo>
                  <a:pt x="1306" y="1767"/>
                  <a:pt x="1306" y="1767"/>
                  <a:pt x="1306" y="1767"/>
                </a:cubicBezTo>
                <a:cubicBezTo>
                  <a:pt x="1306" y="1749"/>
                  <a:pt x="1321" y="1734"/>
                  <a:pt x="1339" y="1734"/>
                </a:cubicBezTo>
                <a:cubicBezTo>
                  <a:pt x="1358" y="1734"/>
                  <a:pt x="1373" y="1749"/>
                  <a:pt x="1373" y="1767"/>
                </a:cubicBezTo>
                <a:cubicBezTo>
                  <a:pt x="1373" y="2290"/>
                  <a:pt x="1373" y="2290"/>
                  <a:pt x="1373" y="2290"/>
                </a:cubicBezTo>
                <a:cubicBezTo>
                  <a:pt x="1373" y="2308"/>
                  <a:pt x="1358" y="2323"/>
                  <a:pt x="1339" y="2323"/>
                </a:cubicBezTo>
                <a:cubicBezTo>
                  <a:pt x="228" y="2323"/>
                  <a:pt x="228" y="2323"/>
                  <a:pt x="228" y="2323"/>
                </a:cubicBezTo>
                <a:cubicBezTo>
                  <a:pt x="210" y="2323"/>
                  <a:pt x="195" y="2308"/>
                  <a:pt x="195" y="2290"/>
                </a:cubicBezTo>
                <a:cubicBezTo>
                  <a:pt x="195" y="241"/>
                  <a:pt x="195" y="241"/>
                  <a:pt x="195" y="241"/>
                </a:cubicBezTo>
                <a:cubicBezTo>
                  <a:pt x="195" y="222"/>
                  <a:pt x="210" y="207"/>
                  <a:pt x="228" y="207"/>
                </a:cubicBezTo>
                <a:cubicBezTo>
                  <a:pt x="1339" y="207"/>
                  <a:pt x="1339" y="207"/>
                  <a:pt x="1339" y="207"/>
                </a:cubicBezTo>
                <a:cubicBezTo>
                  <a:pt x="1358" y="207"/>
                  <a:pt x="1373" y="222"/>
                  <a:pt x="1373" y="241"/>
                </a:cubicBezTo>
                <a:cubicBezTo>
                  <a:pt x="1373" y="675"/>
                  <a:pt x="1373" y="675"/>
                  <a:pt x="1373" y="675"/>
                </a:cubicBezTo>
                <a:cubicBezTo>
                  <a:pt x="1373" y="694"/>
                  <a:pt x="1358" y="709"/>
                  <a:pt x="1339" y="709"/>
                </a:cubicBezTo>
                <a:cubicBezTo>
                  <a:pt x="1321" y="709"/>
                  <a:pt x="1306" y="694"/>
                  <a:pt x="1306" y="675"/>
                </a:cubicBezTo>
                <a:close/>
                <a:moveTo>
                  <a:pt x="654" y="2473"/>
                </a:moveTo>
                <a:cubicBezTo>
                  <a:pt x="654" y="2544"/>
                  <a:pt x="712" y="2602"/>
                  <a:pt x="784" y="2602"/>
                </a:cubicBezTo>
                <a:cubicBezTo>
                  <a:pt x="855" y="2602"/>
                  <a:pt x="914" y="2544"/>
                  <a:pt x="914" y="2473"/>
                </a:cubicBezTo>
                <a:cubicBezTo>
                  <a:pt x="914" y="2401"/>
                  <a:pt x="855" y="2343"/>
                  <a:pt x="784" y="2343"/>
                </a:cubicBezTo>
                <a:cubicBezTo>
                  <a:pt x="712" y="2343"/>
                  <a:pt x="654" y="2401"/>
                  <a:pt x="654" y="2473"/>
                </a:cubicBezTo>
                <a:close/>
                <a:moveTo>
                  <a:pt x="847" y="2473"/>
                </a:moveTo>
                <a:cubicBezTo>
                  <a:pt x="847" y="2508"/>
                  <a:pt x="819" y="2536"/>
                  <a:pt x="784" y="2536"/>
                </a:cubicBezTo>
                <a:cubicBezTo>
                  <a:pt x="749" y="2536"/>
                  <a:pt x="721" y="2508"/>
                  <a:pt x="721" y="2473"/>
                </a:cubicBezTo>
                <a:cubicBezTo>
                  <a:pt x="721" y="2438"/>
                  <a:pt x="749" y="2410"/>
                  <a:pt x="784" y="2410"/>
                </a:cubicBezTo>
                <a:cubicBezTo>
                  <a:pt x="819" y="2410"/>
                  <a:pt x="847" y="2438"/>
                  <a:pt x="847" y="24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682" name="Google Shape;682;p34"/>
          <p:cNvSpPr/>
          <p:nvPr/>
        </p:nvSpPr>
        <p:spPr>
          <a:xfrm>
            <a:off x="11650849" y="7509281"/>
            <a:ext cx="655662" cy="1020840"/>
          </a:xfrm>
          <a:custGeom>
            <a:avLst/>
            <a:gdLst/>
            <a:ahLst/>
            <a:cxnLst/>
            <a:rect l="l" t="t" r="r" b="b"/>
            <a:pathLst>
              <a:path w="1680" h="2619" extrusionOk="0">
                <a:moveTo>
                  <a:pt x="1306" y="1526"/>
                </a:moveTo>
                <a:cubicBezTo>
                  <a:pt x="1534" y="1371"/>
                  <a:pt x="1680" y="1104"/>
                  <a:pt x="1668" y="808"/>
                </a:cubicBezTo>
                <a:cubicBezTo>
                  <a:pt x="1648" y="354"/>
                  <a:pt x="1263" y="0"/>
                  <a:pt x="808" y="19"/>
                </a:cubicBezTo>
                <a:cubicBezTo>
                  <a:pt x="354" y="38"/>
                  <a:pt x="0" y="424"/>
                  <a:pt x="19" y="878"/>
                </a:cubicBezTo>
                <a:cubicBezTo>
                  <a:pt x="28" y="1098"/>
                  <a:pt x="123" y="1302"/>
                  <a:pt x="285" y="1451"/>
                </a:cubicBezTo>
                <a:cubicBezTo>
                  <a:pt x="302" y="1466"/>
                  <a:pt x="320" y="1481"/>
                  <a:pt x="338" y="1495"/>
                </a:cubicBezTo>
                <a:cubicBezTo>
                  <a:pt x="141" y="2234"/>
                  <a:pt x="141" y="2234"/>
                  <a:pt x="141" y="2234"/>
                </a:cubicBezTo>
                <a:cubicBezTo>
                  <a:pt x="138" y="2244"/>
                  <a:pt x="141" y="2254"/>
                  <a:pt x="149" y="2261"/>
                </a:cubicBezTo>
                <a:cubicBezTo>
                  <a:pt x="157" y="2268"/>
                  <a:pt x="168" y="2269"/>
                  <a:pt x="178" y="2265"/>
                </a:cubicBezTo>
                <a:cubicBezTo>
                  <a:pt x="515" y="2107"/>
                  <a:pt x="515" y="2107"/>
                  <a:pt x="515" y="2107"/>
                </a:cubicBezTo>
                <a:cubicBezTo>
                  <a:pt x="729" y="2412"/>
                  <a:pt x="729" y="2412"/>
                  <a:pt x="729" y="2412"/>
                </a:cubicBezTo>
                <a:cubicBezTo>
                  <a:pt x="734" y="2419"/>
                  <a:pt x="742" y="2424"/>
                  <a:pt x="751" y="2424"/>
                </a:cubicBezTo>
                <a:cubicBezTo>
                  <a:pt x="752" y="2424"/>
                  <a:pt x="754" y="2423"/>
                  <a:pt x="755" y="2423"/>
                </a:cubicBezTo>
                <a:cubicBezTo>
                  <a:pt x="766" y="2421"/>
                  <a:pt x="774" y="2414"/>
                  <a:pt x="776" y="2404"/>
                </a:cubicBezTo>
                <a:cubicBezTo>
                  <a:pt x="828" y="2212"/>
                  <a:pt x="828" y="2212"/>
                  <a:pt x="828" y="2212"/>
                </a:cubicBezTo>
                <a:cubicBezTo>
                  <a:pt x="947" y="2600"/>
                  <a:pt x="947" y="2600"/>
                  <a:pt x="947" y="2600"/>
                </a:cubicBezTo>
                <a:cubicBezTo>
                  <a:pt x="950" y="2610"/>
                  <a:pt x="958" y="2618"/>
                  <a:pt x="968" y="2619"/>
                </a:cubicBezTo>
                <a:cubicBezTo>
                  <a:pt x="970" y="2619"/>
                  <a:pt x="971" y="2619"/>
                  <a:pt x="972" y="2619"/>
                </a:cubicBezTo>
                <a:cubicBezTo>
                  <a:pt x="981" y="2619"/>
                  <a:pt x="990" y="2615"/>
                  <a:pt x="994" y="2607"/>
                </a:cubicBezTo>
                <a:cubicBezTo>
                  <a:pt x="1197" y="2294"/>
                  <a:pt x="1197" y="2294"/>
                  <a:pt x="1197" y="2294"/>
                </a:cubicBezTo>
                <a:cubicBezTo>
                  <a:pt x="1540" y="2440"/>
                  <a:pt x="1540" y="2440"/>
                  <a:pt x="1540" y="2440"/>
                </a:cubicBezTo>
                <a:cubicBezTo>
                  <a:pt x="1550" y="2444"/>
                  <a:pt x="1561" y="2442"/>
                  <a:pt x="1568" y="2435"/>
                </a:cubicBezTo>
                <a:cubicBezTo>
                  <a:pt x="1576" y="2428"/>
                  <a:pt x="1579" y="2418"/>
                  <a:pt x="1576" y="2408"/>
                </a:cubicBezTo>
                <a:lnTo>
                  <a:pt x="1306" y="1526"/>
                </a:lnTo>
                <a:close/>
                <a:moveTo>
                  <a:pt x="72" y="876"/>
                </a:moveTo>
                <a:cubicBezTo>
                  <a:pt x="64" y="670"/>
                  <a:pt x="136" y="473"/>
                  <a:pt x="275" y="321"/>
                </a:cubicBezTo>
                <a:cubicBezTo>
                  <a:pt x="415" y="169"/>
                  <a:pt x="605" y="81"/>
                  <a:pt x="811" y="72"/>
                </a:cubicBezTo>
                <a:cubicBezTo>
                  <a:pt x="822" y="72"/>
                  <a:pt x="833" y="72"/>
                  <a:pt x="844" y="72"/>
                </a:cubicBezTo>
                <a:cubicBezTo>
                  <a:pt x="1038" y="72"/>
                  <a:pt x="1222" y="143"/>
                  <a:pt x="1365" y="275"/>
                </a:cubicBezTo>
                <a:cubicBezTo>
                  <a:pt x="1517" y="414"/>
                  <a:pt x="1606" y="605"/>
                  <a:pt x="1614" y="810"/>
                </a:cubicBezTo>
                <a:cubicBezTo>
                  <a:pt x="1632" y="1236"/>
                  <a:pt x="1301" y="1596"/>
                  <a:pt x="876" y="1614"/>
                </a:cubicBezTo>
                <a:cubicBezTo>
                  <a:pt x="451" y="1632"/>
                  <a:pt x="90" y="1301"/>
                  <a:pt x="72" y="876"/>
                </a:cubicBezTo>
                <a:close/>
                <a:moveTo>
                  <a:pt x="740" y="2335"/>
                </a:moveTo>
                <a:cubicBezTo>
                  <a:pt x="546" y="2058"/>
                  <a:pt x="546" y="2058"/>
                  <a:pt x="546" y="2058"/>
                </a:cubicBezTo>
                <a:cubicBezTo>
                  <a:pt x="539" y="2047"/>
                  <a:pt x="525" y="2044"/>
                  <a:pt x="513" y="2049"/>
                </a:cubicBezTo>
                <a:cubicBezTo>
                  <a:pt x="207" y="2192"/>
                  <a:pt x="207" y="2192"/>
                  <a:pt x="207" y="2192"/>
                </a:cubicBezTo>
                <a:cubicBezTo>
                  <a:pt x="385" y="1529"/>
                  <a:pt x="385" y="1529"/>
                  <a:pt x="385" y="1529"/>
                </a:cubicBezTo>
                <a:cubicBezTo>
                  <a:pt x="520" y="1620"/>
                  <a:pt x="678" y="1668"/>
                  <a:pt x="843" y="1668"/>
                </a:cubicBezTo>
                <a:cubicBezTo>
                  <a:pt x="854" y="1668"/>
                  <a:pt x="866" y="1668"/>
                  <a:pt x="878" y="1667"/>
                </a:cubicBezTo>
                <a:cubicBezTo>
                  <a:pt x="892" y="1667"/>
                  <a:pt x="906" y="1666"/>
                  <a:pt x="919" y="1665"/>
                </a:cubicBezTo>
                <a:lnTo>
                  <a:pt x="740" y="2335"/>
                </a:lnTo>
                <a:close/>
                <a:moveTo>
                  <a:pt x="1197" y="2237"/>
                </a:moveTo>
                <a:cubicBezTo>
                  <a:pt x="1185" y="2231"/>
                  <a:pt x="1171" y="2236"/>
                  <a:pt x="1164" y="2247"/>
                </a:cubicBezTo>
                <a:cubicBezTo>
                  <a:pt x="981" y="2530"/>
                  <a:pt x="981" y="2530"/>
                  <a:pt x="981" y="2530"/>
                </a:cubicBezTo>
                <a:cubicBezTo>
                  <a:pt x="854" y="2115"/>
                  <a:pt x="854" y="2115"/>
                  <a:pt x="854" y="2115"/>
                </a:cubicBezTo>
                <a:cubicBezTo>
                  <a:pt x="976" y="1657"/>
                  <a:pt x="976" y="1657"/>
                  <a:pt x="976" y="1657"/>
                </a:cubicBezTo>
                <a:cubicBezTo>
                  <a:pt x="1078" y="1641"/>
                  <a:pt x="1174" y="1606"/>
                  <a:pt x="1259" y="1556"/>
                </a:cubicBezTo>
                <a:cubicBezTo>
                  <a:pt x="1508" y="2368"/>
                  <a:pt x="1508" y="2368"/>
                  <a:pt x="1508" y="2368"/>
                </a:cubicBezTo>
                <a:lnTo>
                  <a:pt x="1197" y="2237"/>
                </a:lnTo>
                <a:close/>
                <a:moveTo>
                  <a:pt x="869" y="1450"/>
                </a:moveTo>
                <a:cubicBezTo>
                  <a:pt x="1031" y="1443"/>
                  <a:pt x="1181" y="1374"/>
                  <a:pt x="1291" y="1254"/>
                </a:cubicBezTo>
                <a:cubicBezTo>
                  <a:pt x="1400" y="1135"/>
                  <a:pt x="1457" y="980"/>
                  <a:pt x="1450" y="817"/>
                </a:cubicBezTo>
                <a:cubicBezTo>
                  <a:pt x="1436" y="483"/>
                  <a:pt x="1153" y="222"/>
                  <a:pt x="818" y="236"/>
                </a:cubicBezTo>
                <a:cubicBezTo>
                  <a:pt x="656" y="243"/>
                  <a:pt x="506" y="313"/>
                  <a:pt x="396" y="432"/>
                </a:cubicBezTo>
                <a:cubicBezTo>
                  <a:pt x="286" y="552"/>
                  <a:pt x="230" y="707"/>
                  <a:pt x="237" y="869"/>
                </a:cubicBezTo>
                <a:cubicBezTo>
                  <a:pt x="243" y="1031"/>
                  <a:pt x="313" y="1181"/>
                  <a:pt x="433" y="1290"/>
                </a:cubicBezTo>
                <a:cubicBezTo>
                  <a:pt x="545" y="1394"/>
                  <a:pt x="690" y="1451"/>
                  <a:pt x="843" y="1451"/>
                </a:cubicBezTo>
                <a:cubicBezTo>
                  <a:pt x="852" y="1451"/>
                  <a:pt x="860" y="1450"/>
                  <a:pt x="869" y="1450"/>
                </a:cubicBezTo>
                <a:close/>
                <a:moveTo>
                  <a:pt x="469" y="1251"/>
                </a:moveTo>
                <a:cubicBezTo>
                  <a:pt x="360" y="1151"/>
                  <a:pt x="296" y="1014"/>
                  <a:pt x="290" y="867"/>
                </a:cubicBezTo>
                <a:cubicBezTo>
                  <a:pt x="284" y="719"/>
                  <a:pt x="335" y="577"/>
                  <a:pt x="435" y="468"/>
                </a:cubicBezTo>
                <a:cubicBezTo>
                  <a:pt x="536" y="360"/>
                  <a:pt x="672" y="296"/>
                  <a:pt x="820" y="290"/>
                </a:cubicBezTo>
                <a:cubicBezTo>
                  <a:pt x="828" y="289"/>
                  <a:pt x="836" y="289"/>
                  <a:pt x="844" y="289"/>
                </a:cubicBezTo>
                <a:cubicBezTo>
                  <a:pt x="1138" y="289"/>
                  <a:pt x="1384" y="523"/>
                  <a:pt x="1397" y="820"/>
                </a:cubicBezTo>
                <a:cubicBezTo>
                  <a:pt x="1403" y="968"/>
                  <a:pt x="1351" y="1109"/>
                  <a:pt x="1251" y="1218"/>
                </a:cubicBezTo>
                <a:cubicBezTo>
                  <a:pt x="1151" y="1327"/>
                  <a:pt x="1015" y="1390"/>
                  <a:pt x="867" y="1397"/>
                </a:cubicBezTo>
                <a:cubicBezTo>
                  <a:pt x="719" y="1403"/>
                  <a:pt x="578" y="1351"/>
                  <a:pt x="469" y="12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683" name="Google Shape;683;p34"/>
          <p:cNvSpPr/>
          <p:nvPr/>
        </p:nvSpPr>
        <p:spPr>
          <a:xfrm>
            <a:off x="12607077" y="5003437"/>
            <a:ext cx="837990" cy="839019"/>
          </a:xfrm>
          <a:custGeom>
            <a:avLst/>
            <a:gdLst/>
            <a:ahLst/>
            <a:cxnLst/>
            <a:rect l="l" t="t" r="r" b="b"/>
            <a:pathLst>
              <a:path w="1566" h="1567" extrusionOk="0">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684" name="Google Shape;684;p34"/>
          <p:cNvSpPr txBox="1"/>
          <p:nvPr/>
        </p:nvSpPr>
        <p:spPr>
          <a:xfrm>
            <a:off x="18519111" y="7382851"/>
            <a:ext cx="4188600" cy="646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Valores</a:t>
            </a:r>
            <a:endParaRPr sz="4200" b="0" i="0" u="none" strike="noStrike" cap="none">
              <a:solidFill>
                <a:schemeClr val="dk2"/>
              </a:solidFill>
              <a:latin typeface="Arial"/>
              <a:ea typeface="Arial"/>
              <a:cs typeface="Arial"/>
              <a:sym typeface="Arial"/>
            </a:endParaRPr>
          </a:p>
        </p:txBody>
      </p:sp>
      <p:sp>
        <p:nvSpPr>
          <p:cNvPr id="685" name="Google Shape;685;p34"/>
          <p:cNvSpPr txBox="1"/>
          <p:nvPr/>
        </p:nvSpPr>
        <p:spPr>
          <a:xfrm>
            <a:off x="18519111" y="8161300"/>
            <a:ext cx="4188600" cy="843000"/>
          </a:xfrm>
          <a:prstGeom prst="rect">
            <a:avLst/>
          </a:prstGeom>
          <a:noFill/>
          <a:ln>
            <a:noFill/>
          </a:ln>
        </p:spPr>
        <p:txBody>
          <a:bodyPr spcFirstLastPara="1" wrap="square" lIns="0" tIns="0" rIns="0" bIns="0" anchor="t" anchorCtr="0">
            <a:noAutofit/>
          </a:bodyPr>
          <a:lstStyle/>
          <a:p>
            <a:pPr marL="0" marR="0" lvl="0" indent="0" algn="l" rtl="0">
              <a:lnSpc>
                <a:spcPct val="130000"/>
              </a:lnSpc>
              <a:spcBef>
                <a:spcPts val="0"/>
              </a:spcBef>
              <a:spcAft>
                <a:spcPts val="0"/>
              </a:spcAft>
              <a:buClr>
                <a:srgbClr val="000000"/>
              </a:buClr>
              <a:buSzPts val="2200"/>
              <a:buFont typeface="Arial"/>
              <a:buNone/>
            </a:pPr>
            <a:r>
              <a:rPr lang="en-US" sz="2200" b="0" i="0" u="none" strike="noStrike" cap="none">
                <a:solidFill>
                  <a:schemeClr val="dk2"/>
                </a:solidFill>
                <a:latin typeface="Arial"/>
                <a:ea typeface="Arial"/>
                <a:cs typeface="Arial"/>
                <a:sym typeface="Arial"/>
              </a:rPr>
              <a:t>This paragraph actually is a good place for title description</a:t>
            </a:r>
            <a:endParaRPr sz="2200" b="0" i="0" u="none" strike="noStrike" cap="none">
              <a:solidFill>
                <a:schemeClr val="dk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35"/>
          <p:cNvSpPr txBox="1">
            <a:spLocks noGrp="1"/>
          </p:cNvSpPr>
          <p:nvPr>
            <p:ph type="title"/>
          </p:nvPr>
        </p:nvSpPr>
        <p:spPr>
          <a:xfrm>
            <a:off x="1676400" y="663803"/>
            <a:ext cx="21031200" cy="11631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Arial"/>
              <a:buNone/>
            </a:pPr>
            <a:r>
              <a:rPr lang="en-US"/>
              <a:t>Resultados</a:t>
            </a:r>
            <a:r>
              <a:rPr lang="en-US" sz="7400" b="0" i="0" u="none" strike="noStrike" cap="none">
                <a:solidFill>
                  <a:schemeClr val="dk2"/>
                </a:solidFill>
                <a:latin typeface="Arial"/>
                <a:ea typeface="Arial"/>
                <a:cs typeface="Arial"/>
                <a:sym typeface="Arial"/>
              </a:rPr>
              <a:t> </a:t>
            </a:r>
            <a:r>
              <a:rPr lang="en-US">
                <a:solidFill>
                  <a:schemeClr val="accent2"/>
                </a:solidFill>
              </a:rPr>
              <a:t>Pasados</a:t>
            </a:r>
            <a:endParaRPr sz="7400" b="0" i="0" u="none" strike="noStrike" cap="none">
              <a:solidFill>
                <a:schemeClr val="accent2"/>
              </a:solidFill>
              <a:latin typeface="Arial"/>
              <a:ea typeface="Arial"/>
              <a:cs typeface="Arial"/>
              <a:sym typeface="Arial"/>
            </a:endParaRPr>
          </a:p>
        </p:txBody>
      </p:sp>
      <p:sp>
        <p:nvSpPr>
          <p:cNvPr id="691" name="Google Shape;691;p35"/>
          <p:cNvSpPr txBox="1">
            <a:spLocks noGrp="1"/>
          </p:cNvSpPr>
          <p:nvPr>
            <p:ph type="body" idx="1"/>
          </p:nvPr>
        </p:nvSpPr>
        <p:spPr>
          <a:xfrm>
            <a:off x="1676400" y="1855512"/>
            <a:ext cx="21031200" cy="444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a:t>¿Qué se ha logrado con las acciones emprendidas en el pasado? </a:t>
            </a:r>
            <a:endParaRPr/>
          </a:p>
        </p:txBody>
      </p:sp>
      <p:sp>
        <p:nvSpPr>
          <p:cNvPr id="692" name="Google Shape;692;p35"/>
          <p:cNvSpPr/>
          <p:nvPr/>
        </p:nvSpPr>
        <p:spPr>
          <a:xfrm>
            <a:off x="1676400" y="3444329"/>
            <a:ext cx="4845000" cy="7807500"/>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93" name="Google Shape;693;p35"/>
          <p:cNvSpPr/>
          <p:nvPr/>
        </p:nvSpPr>
        <p:spPr>
          <a:xfrm>
            <a:off x="1676400" y="3393804"/>
            <a:ext cx="4845000" cy="1274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94" name="Google Shape;694;p35"/>
          <p:cNvSpPr/>
          <p:nvPr/>
        </p:nvSpPr>
        <p:spPr>
          <a:xfrm>
            <a:off x="7071807" y="3393803"/>
            <a:ext cx="4845000" cy="7807500"/>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95" name="Google Shape;695;p35"/>
          <p:cNvSpPr/>
          <p:nvPr/>
        </p:nvSpPr>
        <p:spPr>
          <a:xfrm>
            <a:off x="7071807" y="3393804"/>
            <a:ext cx="4845000" cy="1274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96" name="Google Shape;696;p35"/>
          <p:cNvSpPr/>
          <p:nvPr/>
        </p:nvSpPr>
        <p:spPr>
          <a:xfrm>
            <a:off x="12467214" y="3393803"/>
            <a:ext cx="4845000" cy="7807500"/>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97" name="Google Shape;697;p35"/>
          <p:cNvSpPr/>
          <p:nvPr/>
        </p:nvSpPr>
        <p:spPr>
          <a:xfrm>
            <a:off x="12467214" y="3393804"/>
            <a:ext cx="4845000" cy="12744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98" name="Google Shape;698;p35"/>
          <p:cNvSpPr/>
          <p:nvPr/>
        </p:nvSpPr>
        <p:spPr>
          <a:xfrm>
            <a:off x="17862620" y="3393803"/>
            <a:ext cx="4845000" cy="7807500"/>
          </a:xfrm>
          <a:prstGeom prst="rect">
            <a:avLst/>
          </a:prstGeom>
          <a:solidFill>
            <a:srgbClr val="EAEA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699" name="Google Shape;699;p35"/>
          <p:cNvSpPr/>
          <p:nvPr/>
        </p:nvSpPr>
        <p:spPr>
          <a:xfrm>
            <a:off x="17862620" y="3393804"/>
            <a:ext cx="4845000" cy="12744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700" name="Google Shape;700;p35"/>
          <p:cNvSpPr txBox="1"/>
          <p:nvPr/>
        </p:nvSpPr>
        <p:spPr>
          <a:xfrm>
            <a:off x="2227066" y="3698755"/>
            <a:ext cx="3743700" cy="646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200"/>
              <a:buFont typeface="Arial"/>
              <a:buNone/>
            </a:pPr>
            <a:r>
              <a:rPr lang="en-US" sz="4200">
                <a:solidFill>
                  <a:schemeClr val="lt1"/>
                </a:solidFill>
              </a:rPr>
              <a:t>SEO</a:t>
            </a:r>
            <a:endParaRPr sz="4200" b="0" i="0" u="none" strike="noStrike" cap="none">
              <a:solidFill>
                <a:schemeClr val="lt1"/>
              </a:solidFill>
              <a:latin typeface="Arial"/>
              <a:ea typeface="Arial"/>
              <a:cs typeface="Arial"/>
              <a:sym typeface="Arial"/>
            </a:endParaRPr>
          </a:p>
        </p:txBody>
      </p:sp>
      <p:sp>
        <p:nvSpPr>
          <p:cNvPr id="701" name="Google Shape;701;p35"/>
          <p:cNvSpPr txBox="1"/>
          <p:nvPr/>
        </p:nvSpPr>
        <p:spPr>
          <a:xfrm>
            <a:off x="2227066" y="7115049"/>
            <a:ext cx="3743700" cy="25854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This paragraph actually is a good place for title description. This paragraph actually is a good place for title description</a:t>
            </a:r>
            <a:endParaRPr sz="2400" b="0" i="0" u="none" strike="noStrike" cap="none">
              <a:solidFill>
                <a:schemeClr val="dk2"/>
              </a:solidFill>
              <a:latin typeface="Arial"/>
              <a:ea typeface="Arial"/>
              <a:cs typeface="Arial"/>
              <a:sym typeface="Arial"/>
            </a:endParaRPr>
          </a:p>
        </p:txBody>
      </p:sp>
      <p:sp>
        <p:nvSpPr>
          <p:cNvPr id="702" name="Google Shape;702;p35"/>
          <p:cNvSpPr txBox="1"/>
          <p:nvPr/>
        </p:nvSpPr>
        <p:spPr>
          <a:xfrm>
            <a:off x="7622473" y="3698755"/>
            <a:ext cx="3743700" cy="646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200"/>
              <a:buFont typeface="Arial"/>
              <a:buNone/>
            </a:pPr>
            <a:r>
              <a:rPr lang="en-US" sz="4200">
                <a:solidFill>
                  <a:schemeClr val="lt1"/>
                </a:solidFill>
              </a:rPr>
              <a:t>Publicidad</a:t>
            </a:r>
            <a:endParaRPr sz="4200" b="0" i="0" u="none" strike="noStrike" cap="none">
              <a:solidFill>
                <a:schemeClr val="lt1"/>
              </a:solidFill>
              <a:latin typeface="Arial"/>
              <a:ea typeface="Arial"/>
              <a:cs typeface="Arial"/>
              <a:sym typeface="Arial"/>
            </a:endParaRPr>
          </a:p>
        </p:txBody>
      </p:sp>
      <p:sp>
        <p:nvSpPr>
          <p:cNvPr id="703" name="Google Shape;703;p35"/>
          <p:cNvSpPr txBox="1"/>
          <p:nvPr/>
        </p:nvSpPr>
        <p:spPr>
          <a:xfrm>
            <a:off x="7622473" y="7115049"/>
            <a:ext cx="3743700" cy="25356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This paragraph actually is a good place for title description. This paragraph actually is a good place for title description</a:t>
            </a:r>
            <a:endParaRPr sz="2400" b="0" i="0" u="none" strike="noStrike" cap="none">
              <a:solidFill>
                <a:schemeClr val="dk2"/>
              </a:solidFill>
              <a:latin typeface="Arial"/>
              <a:ea typeface="Arial"/>
              <a:cs typeface="Arial"/>
              <a:sym typeface="Arial"/>
            </a:endParaRPr>
          </a:p>
        </p:txBody>
      </p:sp>
      <p:sp>
        <p:nvSpPr>
          <p:cNvPr id="704" name="Google Shape;704;p35"/>
          <p:cNvSpPr txBox="1"/>
          <p:nvPr/>
        </p:nvSpPr>
        <p:spPr>
          <a:xfrm>
            <a:off x="13017880" y="3698755"/>
            <a:ext cx="3743700" cy="646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200"/>
              <a:buFont typeface="Arial"/>
              <a:buNone/>
            </a:pPr>
            <a:r>
              <a:rPr lang="en-US" sz="4200">
                <a:solidFill>
                  <a:schemeClr val="lt1"/>
                </a:solidFill>
              </a:rPr>
              <a:t>Lead Magnets</a:t>
            </a:r>
            <a:endParaRPr sz="4200" b="0" i="0" u="none" strike="noStrike" cap="none">
              <a:solidFill>
                <a:schemeClr val="lt1"/>
              </a:solidFill>
              <a:latin typeface="Arial"/>
              <a:ea typeface="Arial"/>
              <a:cs typeface="Arial"/>
              <a:sym typeface="Arial"/>
            </a:endParaRPr>
          </a:p>
        </p:txBody>
      </p:sp>
      <p:sp>
        <p:nvSpPr>
          <p:cNvPr id="705" name="Google Shape;705;p35"/>
          <p:cNvSpPr txBox="1"/>
          <p:nvPr/>
        </p:nvSpPr>
        <p:spPr>
          <a:xfrm>
            <a:off x="13017880" y="7115049"/>
            <a:ext cx="3743700" cy="25356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This paragraph actually is a good place for title description. This paragraph actually is a good place for title description</a:t>
            </a:r>
            <a:endParaRPr sz="2400" b="0" i="0" u="none" strike="noStrike" cap="none">
              <a:solidFill>
                <a:schemeClr val="dk2"/>
              </a:solidFill>
              <a:latin typeface="Arial"/>
              <a:ea typeface="Arial"/>
              <a:cs typeface="Arial"/>
              <a:sym typeface="Arial"/>
            </a:endParaRPr>
          </a:p>
        </p:txBody>
      </p:sp>
      <p:sp>
        <p:nvSpPr>
          <p:cNvPr id="706" name="Google Shape;706;p35"/>
          <p:cNvSpPr txBox="1"/>
          <p:nvPr/>
        </p:nvSpPr>
        <p:spPr>
          <a:xfrm>
            <a:off x="18413286" y="3698755"/>
            <a:ext cx="3743700" cy="646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4200"/>
              <a:buFont typeface="Arial"/>
              <a:buNone/>
            </a:pPr>
            <a:r>
              <a:rPr lang="en-US" sz="4200">
                <a:solidFill>
                  <a:schemeClr val="lt1"/>
                </a:solidFill>
              </a:rPr>
              <a:t>Ofertas</a:t>
            </a:r>
            <a:endParaRPr sz="4200" b="0" i="0" u="none" strike="noStrike" cap="none">
              <a:solidFill>
                <a:schemeClr val="lt1"/>
              </a:solidFill>
              <a:latin typeface="Arial"/>
              <a:ea typeface="Arial"/>
              <a:cs typeface="Arial"/>
              <a:sym typeface="Arial"/>
            </a:endParaRPr>
          </a:p>
        </p:txBody>
      </p:sp>
      <p:sp>
        <p:nvSpPr>
          <p:cNvPr id="707" name="Google Shape;707;p35"/>
          <p:cNvSpPr txBox="1"/>
          <p:nvPr/>
        </p:nvSpPr>
        <p:spPr>
          <a:xfrm>
            <a:off x="18413286" y="7115049"/>
            <a:ext cx="3743700" cy="25356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This paragraph actually is a good place for title description. This paragraph actually is a good place for title description</a:t>
            </a:r>
            <a:endParaRPr sz="2400" b="0" i="0" u="none" strike="noStrike" cap="none">
              <a:solidFill>
                <a:schemeClr val="dk2"/>
              </a:solidFill>
              <a:latin typeface="Arial"/>
              <a:ea typeface="Arial"/>
              <a:cs typeface="Arial"/>
              <a:sym typeface="Arial"/>
            </a:endParaRPr>
          </a:p>
        </p:txBody>
      </p:sp>
      <p:sp>
        <p:nvSpPr>
          <p:cNvPr id="708" name="Google Shape;708;p35"/>
          <p:cNvSpPr/>
          <p:nvPr/>
        </p:nvSpPr>
        <p:spPr>
          <a:xfrm>
            <a:off x="3482688" y="5258955"/>
            <a:ext cx="1232405" cy="1189369"/>
          </a:xfrm>
          <a:custGeom>
            <a:avLst/>
            <a:gdLst/>
            <a:ahLst/>
            <a:cxnLst/>
            <a:rect l="l" t="t" r="r" b="b"/>
            <a:pathLst>
              <a:path w="2627" h="2539" extrusionOk="0">
                <a:moveTo>
                  <a:pt x="2626" y="670"/>
                </a:moveTo>
                <a:cubicBezTo>
                  <a:pt x="2626" y="670"/>
                  <a:pt x="2626" y="670"/>
                  <a:pt x="2626" y="670"/>
                </a:cubicBezTo>
                <a:cubicBezTo>
                  <a:pt x="2625" y="667"/>
                  <a:pt x="2624" y="665"/>
                  <a:pt x="2623" y="662"/>
                </a:cubicBezTo>
                <a:cubicBezTo>
                  <a:pt x="2623" y="662"/>
                  <a:pt x="2623" y="661"/>
                  <a:pt x="2622" y="661"/>
                </a:cubicBezTo>
                <a:cubicBezTo>
                  <a:pt x="2621" y="658"/>
                  <a:pt x="2619" y="656"/>
                  <a:pt x="2617" y="654"/>
                </a:cubicBezTo>
                <a:cubicBezTo>
                  <a:pt x="1957" y="9"/>
                  <a:pt x="1957" y="9"/>
                  <a:pt x="1957" y="9"/>
                </a:cubicBezTo>
                <a:cubicBezTo>
                  <a:pt x="1955" y="7"/>
                  <a:pt x="1953" y="5"/>
                  <a:pt x="1951" y="4"/>
                </a:cubicBezTo>
                <a:cubicBezTo>
                  <a:pt x="1950" y="3"/>
                  <a:pt x="1949" y="3"/>
                  <a:pt x="1949" y="3"/>
                </a:cubicBezTo>
                <a:cubicBezTo>
                  <a:pt x="1946" y="2"/>
                  <a:pt x="1944" y="1"/>
                  <a:pt x="1941" y="0"/>
                </a:cubicBezTo>
                <a:cubicBezTo>
                  <a:pt x="1941" y="0"/>
                  <a:pt x="1941" y="0"/>
                  <a:pt x="1941" y="0"/>
                </a:cubicBezTo>
                <a:cubicBezTo>
                  <a:pt x="1939" y="0"/>
                  <a:pt x="1937" y="0"/>
                  <a:pt x="1935" y="0"/>
                </a:cubicBezTo>
                <a:cubicBezTo>
                  <a:pt x="800" y="0"/>
                  <a:pt x="800" y="0"/>
                  <a:pt x="800" y="0"/>
                </a:cubicBezTo>
                <a:cubicBezTo>
                  <a:pt x="748" y="0"/>
                  <a:pt x="706" y="41"/>
                  <a:pt x="706" y="92"/>
                </a:cubicBezTo>
                <a:cubicBezTo>
                  <a:pt x="706" y="522"/>
                  <a:pt x="706" y="522"/>
                  <a:pt x="706" y="522"/>
                </a:cubicBezTo>
                <a:cubicBezTo>
                  <a:pt x="706" y="540"/>
                  <a:pt x="720" y="554"/>
                  <a:pt x="738" y="554"/>
                </a:cubicBezTo>
                <a:cubicBezTo>
                  <a:pt x="756" y="554"/>
                  <a:pt x="770" y="540"/>
                  <a:pt x="770" y="522"/>
                </a:cubicBezTo>
                <a:cubicBezTo>
                  <a:pt x="770" y="92"/>
                  <a:pt x="770" y="92"/>
                  <a:pt x="770" y="92"/>
                </a:cubicBezTo>
                <a:cubicBezTo>
                  <a:pt x="770" y="76"/>
                  <a:pt x="784" y="64"/>
                  <a:pt x="800" y="64"/>
                </a:cubicBezTo>
                <a:cubicBezTo>
                  <a:pt x="1903" y="64"/>
                  <a:pt x="1903" y="64"/>
                  <a:pt x="1903" y="64"/>
                </a:cubicBezTo>
                <a:cubicBezTo>
                  <a:pt x="1903" y="677"/>
                  <a:pt x="1903" y="677"/>
                  <a:pt x="1903" y="677"/>
                </a:cubicBezTo>
                <a:cubicBezTo>
                  <a:pt x="1903" y="695"/>
                  <a:pt x="1917" y="709"/>
                  <a:pt x="1935" y="709"/>
                </a:cubicBezTo>
                <a:cubicBezTo>
                  <a:pt x="2562" y="709"/>
                  <a:pt x="2562" y="709"/>
                  <a:pt x="2562" y="709"/>
                </a:cubicBezTo>
                <a:cubicBezTo>
                  <a:pt x="2562" y="2447"/>
                  <a:pt x="2562" y="2447"/>
                  <a:pt x="2562" y="2447"/>
                </a:cubicBezTo>
                <a:cubicBezTo>
                  <a:pt x="2562" y="2462"/>
                  <a:pt x="2549" y="2475"/>
                  <a:pt x="2533" y="2475"/>
                </a:cubicBezTo>
                <a:cubicBezTo>
                  <a:pt x="800" y="2475"/>
                  <a:pt x="800" y="2475"/>
                  <a:pt x="800" y="2475"/>
                </a:cubicBezTo>
                <a:cubicBezTo>
                  <a:pt x="784" y="2475"/>
                  <a:pt x="770" y="2462"/>
                  <a:pt x="770" y="2447"/>
                </a:cubicBezTo>
                <a:cubicBezTo>
                  <a:pt x="770" y="1290"/>
                  <a:pt x="770" y="1290"/>
                  <a:pt x="770" y="1290"/>
                </a:cubicBezTo>
                <a:cubicBezTo>
                  <a:pt x="770" y="1273"/>
                  <a:pt x="756" y="1258"/>
                  <a:pt x="738" y="1258"/>
                </a:cubicBezTo>
                <a:cubicBezTo>
                  <a:pt x="720" y="1258"/>
                  <a:pt x="706" y="1273"/>
                  <a:pt x="706" y="1290"/>
                </a:cubicBezTo>
                <a:cubicBezTo>
                  <a:pt x="706" y="2447"/>
                  <a:pt x="706" y="2447"/>
                  <a:pt x="706" y="2447"/>
                </a:cubicBezTo>
                <a:cubicBezTo>
                  <a:pt x="706" y="2498"/>
                  <a:pt x="748" y="2539"/>
                  <a:pt x="800" y="2539"/>
                </a:cubicBezTo>
                <a:cubicBezTo>
                  <a:pt x="2533" y="2539"/>
                  <a:pt x="2533" y="2539"/>
                  <a:pt x="2533" y="2539"/>
                </a:cubicBezTo>
                <a:cubicBezTo>
                  <a:pt x="2585" y="2539"/>
                  <a:pt x="2627" y="2498"/>
                  <a:pt x="2627" y="2447"/>
                </a:cubicBezTo>
                <a:cubicBezTo>
                  <a:pt x="2627" y="677"/>
                  <a:pt x="2627" y="677"/>
                  <a:pt x="2627" y="677"/>
                </a:cubicBezTo>
                <a:cubicBezTo>
                  <a:pt x="2627" y="675"/>
                  <a:pt x="2627" y="672"/>
                  <a:pt x="2626" y="670"/>
                </a:cubicBezTo>
                <a:close/>
                <a:moveTo>
                  <a:pt x="1967" y="108"/>
                </a:moveTo>
                <a:cubicBezTo>
                  <a:pt x="2127" y="265"/>
                  <a:pt x="2127" y="265"/>
                  <a:pt x="2127" y="265"/>
                </a:cubicBezTo>
                <a:cubicBezTo>
                  <a:pt x="2515" y="645"/>
                  <a:pt x="2515" y="645"/>
                  <a:pt x="2515" y="645"/>
                </a:cubicBezTo>
                <a:cubicBezTo>
                  <a:pt x="1967" y="645"/>
                  <a:pt x="1967" y="645"/>
                  <a:pt x="1967" y="645"/>
                </a:cubicBezTo>
                <a:lnTo>
                  <a:pt x="1967" y="108"/>
                </a:lnTo>
                <a:close/>
                <a:moveTo>
                  <a:pt x="969" y="2089"/>
                </a:moveTo>
                <a:cubicBezTo>
                  <a:pt x="969" y="2071"/>
                  <a:pt x="983" y="2057"/>
                  <a:pt x="1001" y="2057"/>
                </a:cubicBezTo>
                <a:cubicBezTo>
                  <a:pt x="1636" y="2057"/>
                  <a:pt x="1636" y="2057"/>
                  <a:pt x="1636" y="2057"/>
                </a:cubicBezTo>
                <a:cubicBezTo>
                  <a:pt x="1654" y="2057"/>
                  <a:pt x="1668" y="2071"/>
                  <a:pt x="1668" y="2089"/>
                </a:cubicBezTo>
                <a:cubicBezTo>
                  <a:pt x="1668" y="2107"/>
                  <a:pt x="1654" y="2121"/>
                  <a:pt x="1636" y="2121"/>
                </a:cubicBezTo>
                <a:cubicBezTo>
                  <a:pt x="1001" y="2121"/>
                  <a:pt x="1001" y="2121"/>
                  <a:pt x="1001" y="2121"/>
                </a:cubicBezTo>
                <a:cubicBezTo>
                  <a:pt x="983" y="2121"/>
                  <a:pt x="969" y="2107"/>
                  <a:pt x="969" y="2089"/>
                </a:cubicBezTo>
                <a:close/>
                <a:moveTo>
                  <a:pt x="2364" y="2089"/>
                </a:moveTo>
                <a:cubicBezTo>
                  <a:pt x="2364" y="2107"/>
                  <a:pt x="2349" y="2121"/>
                  <a:pt x="2332" y="2121"/>
                </a:cubicBezTo>
                <a:cubicBezTo>
                  <a:pt x="1992" y="2121"/>
                  <a:pt x="1992" y="2121"/>
                  <a:pt x="1992" y="2121"/>
                </a:cubicBezTo>
                <a:cubicBezTo>
                  <a:pt x="1974" y="2121"/>
                  <a:pt x="1959" y="2107"/>
                  <a:pt x="1959" y="2089"/>
                </a:cubicBezTo>
                <a:cubicBezTo>
                  <a:pt x="1959" y="2071"/>
                  <a:pt x="1974" y="2057"/>
                  <a:pt x="1992" y="2057"/>
                </a:cubicBezTo>
                <a:cubicBezTo>
                  <a:pt x="2332" y="2057"/>
                  <a:pt x="2332" y="2057"/>
                  <a:pt x="2332" y="2057"/>
                </a:cubicBezTo>
                <a:cubicBezTo>
                  <a:pt x="2349" y="2057"/>
                  <a:pt x="2364" y="2071"/>
                  <a:pt x="2364" y="2089"/>
                </a:cubicBezTo>
                <a:close/>
                <a:moveTo>
                  <a:pt x="1001" y="1784"/>
                </a:moveTo>
                <a:cubicBezTo>
                  <a:pt x="1244" y="1784"/>
                  <a:pt x="1244" y="1784"/>
                  <a:pt x="1244" y="1784"/>
                </a:cubicBezTo>
                <a:cubicBezTo>
                  <a:pt x="1262" y="1784"/>
                  <a:pt x="1276" y="1798"/>
                  <a:pt x="1276" y="1816"/>
                </a:cubicBezTo>
                <a:cubicBezTo>
                  <a:pt x="1276" y="1834"/>
                  <a:pt x="1262" y="1848"/>
                  <a:pt x="1244" y="1848"/>
                </a:cubicBezTo>
                <a:cubicBezTo>
                  <a:pt x="1001" y="1848"/>
                  <a:pt x="1001" y="1848"/>
                  <a:pt x="1001" y="1848"/>
                </a:cubicBezTo>
                <a:cubicBezTo>
                  <a:pt x="983" y="1848"/>
                  <a:pt x="969" y="1834"/>
                  <a:pt x="969" y="1816"/>
                </a:cubicBezTo>
                <a:cubicBezTo>
                  <a:pt x="969" y="1798"/>
                  <a:pt x="983" y="1784"/>
                  <a:pt x="1001" y="1784"/>
                </a:cubicBezTo>
                <a:close/>
                <a:moveTo>
                  <a:pt x="2364" y="1816"/>
                </a:moveTo>
                <a:cubicBezTo>
                  <a:pt x="2364" y="1834"/>
                  <a:pt x="2349" y="1848"/>
                  <a:pt x="2332" y="1848"/>
                </a:cubicBezTo>
                <a:cubicBezTo>
                  <a:pt x="1847" y="1848"/>
                  <a:pt x="1847" y="1848"/>
                  <a:pt x="1847" y="1848"/>
                </a:cubicBezTo>
                <a:cubicBezTo>
                  <a:pt x="1829" y="1848"/>
                  <a:pt x="1815" y="1834"/>
                  <a:pt x="1815" y="1816"/>
                </a:cubicBezTo>
                <a:cubicBezTo>
                  <a:pt x="1815" y="1798"/>
                  <a:pt x="1829" y="1784"/>
                  <a:pt x="1847" y="1784"/>
                </a:cubicBezTo>
                <a:cubicBezTo>
                  <a:pt x="2332" y="1784"/>
                  <a:pt x="2332" y="1784"/>
                  <a:pt x="2332" y="1784"/>
                </a:cubicBezTo>
                <a:cubicBezTo>
                  <a:pt x="2349" y="1784"/>
                  <a:pt x="2364" y="1798"/>
                  <a:pt x="2364" y="1816"/>
                </a:cubicBezTo>
                <a:close/>
                <a:moveTo>
                  <a:pt x="1043" y="1543"/>
                </a:moveTo>
                <a:cubicBezTo>
                  <a:pt x="1043" y="1560"/>
                  <a:pt x="1029" y="1575"/>
                  <a:pt x="1011" y="1575"/>
                </a:cubicBezTo>
                <a:cubicBezTo>
                  <a:pt x="992" y="1575"/>
                  <a:pt x="992" y="1575"/>
                  <a:pt x="992" y="1575"/>
                </a:cubicBezTo>
                <a:cubicBezTo>
                  <a:pt x="974" y="1575"/>
                  <a:pt x="959" y="1560"/>
                  <a:pt x="959" y="1543"/>
                </a:cubicBezTo>
                <a:cubicBezTo>
                  <a:pt x="959" y="1525"/>
                  <a:pt x="974" y="1510"/>
                  <a:pt x="992" y="1510"/>
                </a:cubicBezTo>
                <a:cubicBezTo>
                  <a:pt x="1011" y="1510"/>
                  <a:pt x="1011" y="1510"/>
                  <a:pt x="1011" y="1510"/>
                </a:cubicBezTo>
                <a:cubicBezTo>
                  <a:pt x="1029" y="1510"/>
                  <a:pt x="1043" y="1525"/>
                  <a:pt x="1043" y="1543"/>
                </a:cubicBezTo>
                <a:close/>
                <a:moveTo>
                  <a:pt x="2364" y="1543"/>
                </a:moveTo>
                <a:cubicBezTo>
                  <a:pt x="2364" y="1560"/>
                  <a:pt x="2349" y="1575"/>
                  <a:pt x="2332" y="1575"/>
                </a:cubicBezTo>
                <a:cubicBezTo>
                  <a:pt x="1713" y="1575"/>
                  <a:pt x="1713" y="1575"/>
                  <a:pt x="1713" y="1575"/>
                </a:cubicBezTo>
                <a:cubicBezTo>
                  <a:pt x="1695" y="1575"/>
                  <a:pt x="1681" y="1560"/>
                  <a:pt x="1681" y="1543"/>
                </a:cubicBezTo>
                <a:cubicBezTo>
                  <a:pt x="1681" y="1525"/>
                  <a:pt x="1695" y="1510"/>
                  <a:pt x="1713" y="1510"/>
                </a:cubicBezTo>
                <a:cubicBezTo>
                  <a:pt x="2332" y="1510"/>
                  <a:pt x="2332" y="1510"/>
                  <a:pt x="2332" y="1510"/>
                </a:cubicBezTo>
                <a:cubicBezTo>
                  <a:pt x="2349" y="1510"/>
                  <a:pt x="2364" y="1525"/>
                  <a:pt x="2364" y="1543"/>
                </a:cubicBezTo>
                <a:close/>
                <a:moveTo>
                  <a:pt x="2364" y="1269"/>
                </a:moveTo>
                <a:cubicBezTo>
                  <a:pt x="2364" y="1287"/>
                  <a:pt x="2349" y="1302"/>
                  <a:pt x="2332" y="1302"/>
                </a:cubicBezTo>
                <a:cubicBezTo>
                  <a:pt x="1440" y="1302"/>
                  <a:pt x="1440" y="1302"/>
                  <a:pt x="1440" y="1302"/>
                </a:cubicBezTo>
                <a:cubicBezTo>
                  <a:pt x="1422" y="1302"/>
                  <a:pt x="1408" y="1287"/>
                  <a:pt x="1408" y="1269"/>
                </a:cubicBezTo>
                <a:cubicBezTo>
                  <a:pt x="1408" y="1252"/>
                  <a:pt x="1422" y="1237"/>
                  <a:pt x="1440" y="1237"/>
                </a:cubicBezTo>
                <a:cubicBezTo>
                  <a:pt x="2332" y="1237"/>
                  <a:pt x="2332" y="1237"/>
                  <a:pt x="2332" y="1237"/>
                </a:cubicBezTo>
                <a:cubicBezTo>
                  <a:pt x="2349" y="1237"/>
                  <a:pt x="2364" y="1252"/>
                  <a:pt x="2364" y="1269"/>
                </a:cubicBezTo>
                <a:close/>
                <a:moveTo>
                  <a:pt x="2364" y="996"/>
                </a:moveTo>
                <a:cubicBezTo>
                  <a:pt x="2364" y="1014"/>
                  <a:pt x="2349" y="1028"/>
                  <a:pt x="2332" y="1028"/>
                </a:cubicBezTo>
                <a:cubicBezTo>
                  <a:pt x="1208" y="1028"/>
                  <a:pt x="1208" y="1028"/>
                  <a:pt x="1208" y="1028"/>
                </a:cubicBezTo>
                <a:cubicBezTo>
                  <a:pt x="1190" y="1028"/>
                  <a:pt x="1176" y="1014"/>
                  <a:pt x="1176" y="996"/>
                </a:cubicBezTo>
                <a:cubicBezTo>
                  <a:pt x="1176" y="978"/>
                  <a:pt x="1190" y="964"/>
                  <a:pt x="1208" y="964"/>
                </a:cubicBezTo>
                <a:cubicBezTo>
                  <a:pt x="2332" y="964"/>
                  <a:pt x="2332" y="964"/>
                  <a:pt x="2332" y="964"/>
                </a:cubicBezTo>
                <a:cubicBezTo>
                  <a:pt x="2349" y="964"/>
                  <a:pt x="2364" y="978"/>
                  <a:pt x="2364" y="996"/>
                </a:cubicBezTo>
                <a:close/>
                <a:moveTo>
                  <a:pt x="969" y="723"/>
                </a:moveTo>
                <a:cubicBezTo>
                  <a:pt x="969" y="705"/>
                  <a:pt x="983" y="691"/>
                  <a:pt x="1001" y="691"/>
                </a:cubicBezTo>
                <a:cubicBezTo>
                  <a:pt x="1780" y="691"/>
                  <a:pt x="1780" y="691"/>
                  <a:pt x="1780" y="691"/>
                </a:cubicBezTo>
                <a:cubicBezTo>
                  <a:pt x="1798" y="691"/>
                  <a:pt x="1812" y="705"/>
                  <a:pt x="1812" y="723"/>
                </a:cubicBezTo>
                <a:cubicBezTo>
                  <a:pt x="1812" y="741"/>
                  <a:pt x="1798" y="755"/>
                  <a:pt x="1780" y="755"/>
                </a:cubicBezTo>
                <a:cubicBezTo>
                  <a:pt x="1001" y="755"/>
                  <a:pt x="1001" y="755"/>
                  <a:pt x="1001" y="755"/>
                </a:cubicBezTo>
                <a:cubicBezTo>
                  <a:pt x="983" y="755"/>
                  <a:pt x="969" y="741"/>
                  <a:pt x="969" y="723"/>
                </a:cubicBezTo>
                <a:close/>
                <a:moveTo>
                  <a:pt x="969" y="449"/>
                </a:moveTo>
                <a:cubicBezTo>
                  <a:pt x="969" y="432"/>
                  <a:pt x="983" y="417"/>
                  <a:pt x="1001" y="417"/>
                </a:cubicBezTo>
                <a:cubicBezTo>
                  <a:pt x="1749" y="417"/>
                  <a:pt x="1749" y="417"/>
                  <a:pt x="1749" y="417"/>
                </a:cubicBezTo>
                <a:cubicBezTo>
                  <a:pt x="1767" y="417"/>
                  <a:pt x="1781" y="432"/>
                  <a:pt x="1781" y="449"/>
                </a:cubicBezTo>
                <a:cubicBezTo>
                  <a:pt x="1781" y="467"/>
                  <a:pt x="1767" y="482"/>
                  <a:pt x="1749" y="482"/>
                </a:cubicBezTo>
                <a:cubicBezTo>
                  <a:pt x="1001" y="482"/>
                  <a:pt x="1001" y="482"/>
                  <a:pt x="1001" y="482"/>
                </a:cubicBezTo>
                <a:cubicBezTo>
                  <a:pt x="983" y="482"/>
                  <a:pt x="969" y="467"/>
                  <a:pt x="969" y="449"/>
                </a:cubicBezTo>
                <a:close/>
                <a:moveTo>
                  <a:pt x="1384" y="1871"/>
                </a:moveTo>
                <a:cubicBezTo>
                  <a:pt x="1386" y="1873"/>
                  <a:pt x="1389" y="1875"/>
                  <a:pt x="1391" y="1876"/>
                </a:cubicBezTo>
                <a:cubicBezTo>
                  <a:pt x="1392" y="1876"/>
                  <a:pt x="1392" y="1876"/>
                  <a:pt x="1392" y="1877"/>
                </a:cubicBezTo>
                <a:cubicBezTo>
                  <a:pt x="1866" y="2138"/>
                  <a:pt x="1866" y="2138"/>
                  <a:pt x="1866" y="2138"/>
                </a:cubicBezTo>
                <a:cubicBezTo>
                  <a:pt x="1871" y="2140"/>
                  <a:pt x="1876" y="2142"/>
                  <a:pt x="1882" y="2142"/>
                </a:cubicBezTo>
                <a:cubicBezTo>
                  <a:pt x="1890" y="2142"/>
                  <a:pt x="1898" y="2139"/>
                  <a:pt x="1904" y="2133"/>
                </a:cubicBezTo>
                <a:cubicBezTo>
                  <a:pt x="1914" y="2123"/>
                  <a:pt x="1917" y="2108"/>
                  <a:pt x="1911" y="2096"/>
                </a:cubicBezTo>
                <a:cubicBezTo>
                  <a:pt x="1676" y="1608"/>
                  <a:pt x="1676" y="1608"/>
                  <a:pt x="1676" y="1608"/>
                </a:cubicBezTo>
                <a:cubicBezTo>
                  <a:pt x="1676" y="1607"/>
                  <a:pt x="1676" y="1607"/>
                  <a:pt x="1676" y="1607"/>
                </a:cubicBezTo>
                <a:cubicBezTo>
                  <a:pt x="1674" y="1604"/>
                  <a:pt x="1673" y="1602"/>
                  <a:pt x="1671" y="1600"/>
                </a:cubicBezTo>
                <a:cubicBezTo>
                  <a:pt x="1671" y="1600"/>
                  <a:pt x="1671" y="1599"/>
                  <a:pt x="1671" y="1599"/>
                </a:cubicBezTo>
                <a:cubicBezTo>
                  <a:pt x="296" y="146"/>
                  <a:pt x="296" y="146"/>
                  <a:pt x="296" y="146"/>
                </a:cubicBezTo>
                <a:cubicBezTo>
                  <a:pt x="284" y="133"/>
                  <a:pt x="263" y="132"/>
                  <a:pt x="250" y="145"/>
                </a:cubicBezTo>
                <a:cubicBezTo>
                  <a:pt x="11" y="371"/>
                  <a:pt x="11" y="371"/>
                  <a:pt x="11" y="371"/>
                </a:cubicBezTo>
                <a:cubicBezTo>
                  <a:pt x="4" y="377"/>
                  <a:pt x="1" y="385"/>
                  <a:pt x="1" y="394"/>
                </a:cubicBezTo>
                <a:cubicBezTo>
                  <a:pt x="0" y="402"/>
                  <a:pt x="3" y="411"/>
                  <a:pt x="9" y="417"/>
                </a:cubicBezTo>
                <a:cubicBezTo>
                  <a:pt x="1384" y="1870"/>
                  <a:pt x="1384" y="1870"/>
                  <a:pt x="1384" y="1870"/>
                </a:cubicBezTo>
                <a:cubicBezTo>
                  <a:pt x="1384" y="1871"/>
                  <a:pt x="1384" y="1871"/>
                  <a:pt x="1384" y="1871"/>
                </a:cubicBezTo>
                <a:close/>
                <a:moveTo>
                  <a:pt x="305" y="636"/>
                </a:moveTo>
                <a:cubicBezTo>
                  <a:pt x="498" y="453"/>
                  <a:pt x="498" y="453"/>
                  <a:pt x="498" y="453"/>
                </a:cubicBezTo>
                <a:cubicBezTo>
                  <a:pt x="546" y="504"/>
                  <a:pt x="546" y="504"/>
                  <a:pt x="546" y="504"/>
                </a:cubicBezTo>
                <a:cubicBezTo>
                  <a:pt x="353" y="686"/>
                  <a:pt x="353" y="686"/>
                  <a:pt x="353" y="686"/>
                </a:cubicBezTo>
                <a:lnTo>
                  <a:pt x="305" y="636"/>
                </a:lnTo>
                <a:close/>
                <a:moveTo>
                  <a:pt x="1589" y="1607"/>
                </a:moveTo>
                <a:cubicBezTo>
                  <a:pt x="1484" y="1642"/>
                  <a:pt x="1484" y="1642"/>
                  <a:pt x="1484" y="1642"/>
                </a:cubicBezTo>
                <a:cubicBezTo>
                  <a:pt x="517" y="620"/>
                  <a:pt x="517" y="620"/>
                  <a:pt x="517" y="620"/>
                </a:cubicBezTo>
                <a:cubicBezTo>
                  <a:pt x="590" y="551"/>
                  <a:pt x="590" y="551"/>
                  <a:pt x="590" y="551"/>
                </a:cubicBezTo>
                <a:lnTo>
                  <a:pt x="1589" y="1607"/>
                </a:lnTo>
                <a:close/>
                <a:moveTo>
                  <a:pt x="1773" y="1958"/>
                </a:moveTo>
                <a:cubicBezTo>
                  <a:pt x="1737" y="1993"/>
                  <a:pt x="1737" y="1993"/>
                  <a:pt x="1737" y="1993"/>
                </a:cubicBezTo>
                <a:cubicBezTo>
                  <a:pt x="1448" y="1834"/>
                  <a:pt x="1448" y="1834"/>
                  <a:pt x="1448" y="1834"/>
                </a:cubicBezTo>
                <a:cubicBezTo>
                  <a:pt x="1499" y="1705"/>
                  <a:pt x="1499" y="1705"/>
                  <a:pt x="1499" y="1705"/>
                </a:cubicBezTo>
                <a:cubicBezTo>
                  <a:pt x="1631" y="1661"/>
                  <a:pt x="1631" y="1661"/>
                  <a:pt x="1631" y="1661"/>
                </a:cubicBezTo>
                <a:lnTo>
                  <a:pt x="1773" y="1958"/>
                </a:lnTo>
                <a:close/>
                <a:moveTo>
                  <a:pt x="470" y="664"/>
                </a:moveTo>
                <a:cubicBezTo>
                  <a:pt x="1437" y="1686"/>
                  <a:pt x="1437" y="1686"/>
                  <a:pt x="1437" y="1686"/>
                </a:cubicBezTo>
                <a:cubicBezTo>
                  <a:pt x="1396" y="1789"/>
                  <a:pt x="1396" y="1789"/>
                  <a:pt x="1396" y="1789"/>
                </a:cubicBezTo>
                <a:cubicBezTo>
                  <a:pt x="397" y="733"/>
                  <a:pt x="397" y="733"/>
                  <a:pt x="397" y="733"/>
                </a:cubicBezTo>
                <a:lnTo>
                  <a:pt x="470" y="664"/>
                </a:lnTo>
                <a:close/>
                <a:moveTo>
                  <a:pt x="1796" y="2026"/>
                </a:moveTo>
                <a:cubicBezTo>
                  <a:pt x="1803" y="2019"/>
                  <a:pt x="1803" y="2019"/>
                  <a:pt x="1803" y="2019"/>
                </a:cubicBezTo>
                <a:cubicBezTo>
                  <a:pt x="1809" y="2033"/>
                  <a:pt x="1809" y="2033"/>
                  <a:pt x="1809" y="2033"/>
                </a:cubicBezTo>
                <a:lnTo>
                  <a:pt x="1796" y="2026"/>
                </a:lnTo>
                <a:close/>
                <a:moveTo>
                  <a:pt x="271" y="213"/>
                </a:moveTo>
                <a:cubicBezTo>
                  <a:pt x="454" y="406"/>
                  <a:pt x="454" y="406"/>
                  <a:pt x="454" y="406"/>
                </a:cubicBezTo>
                <a:cubicBezTo>
                  <a:pt x="261" y="589"/>
                  <a:pt x="261" y="589"/>
                  <a:pt x="261" y="589"/>
                </a:cubicBezTo>
                <a:cubicBezTo>
                  <a:pt x="78" y="396"/>
                  <a:pt x="78" y="396"/>
                  <a:pt x="78" y="396"/>
                </a:cubicBezTo>
                <a:lnTo>
                  <a:pt x="271" y="213"/>
                </a:ln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709" name="Google Shape;709;p35"/>
          <p:cNvSpPr/>
          <p:nvPr/>
        </p:nvSpPr>
        <p:spPr>
          <a:xfrm>
            <a:off x="8870630" y="5245193"/>
            <a:ext cx="1460244" cy="1274399"/>
          </a:xfrm>
          <a:custGeom>
            <a:avLst/>
            <a:gdLst/>
            <a:ahLst/>
            <a:cxnLst/>
            <a:rect l="l" t="t" r="r" b="b"/>
            <a:pathLst>
              <a:path w="1845" h="1612" extrusionOk="0">
                <a:moveTo>
                  <a:pt x="1365" y="4"/>
                </a:moveTo>
                <a:cubicBezTo>
                  <a:pt x="690" y="374"/>
                  <a:pt x="690" y="374"/>
                  <a:pt x="690" y="374"/>
                </a:cubicBezTo>
                <a:cubicBezTo>
                  <a:pt x="682" y="378"/>
                  <a:pt x="677" y="387"/>
                  <a:pt x="677" y="396"/>
                </a:cubicBezTo>
                <a:cubicBezTo>
                  <a:pt x="677" y="981"/>
                  <a:pt x="677" y="981"/>
                  <a:pt x="677" y="981"/>
                </a:cubicBezTo>
                <a:cubicBezTo>
                  <a:pt x="677" y="990"/>
                  <a:pt x="682" y="999"/>
                  <a:pt x="690" y="1003"/>
                </a:cubicBezTo>
                <a:cubicBezTo>
                  <a:pt x="1365" y="1373"/>
                  <a:pt x="1365" y="1373"/>
                  <a:pt x="1365" y="1373"/>
                </a:cubicBezTo>
                <a:cubicBezTo>
                  <a:pt x="1369" y="1375"/>
                  <a:pt x="1373" y="1376"/>
                  <a:pt x="1378" y="1376"/>
                </a:cubicBezTo>
                <a:cubicBezTo>
                  <a:pt x="1382" y="1376"/>
                  <a:pt x="1387" y="1375"/>
                  <a:pt x="1391" y="1372"/>
                </a:cubicBezTo>
                <a:cubicBezTo>
                  <a:pt x="1398" y="1368"/>
                  <a:pt x="1403" y="1359"/>
                  <a:pt x="1403" y="1350"/>
                </a:cubicBezTo>
                <a:cubicBezTo>
                  <a:pt x="1403" y="27"/>
                  <a:pt x="1403" y="27"/>
                  <a:pt x="1403" y="27"/>
                </a:cubicBezTo>
                <a:cubicBezTo>
                  <a:pt x="1403" y="18"/>
                  <a:pt x="1398" y="9"/>
                  <a:pt x="1391" y="5"/>
                </a:cubicBezTo>
                <a:cubicBezTo>
                  <a:pt x="1383" y="0"/>
                  <a:pt x="1373" y="0"/>
                  <a:pt x="1365" y="4"/>
                </a:cubicBezTo>
                <a:close/>
                <a:moveTo>
                  <a:pt x="1352" y="1307"/>
                </a:moveTo>
                <a:cubicBezTo>
                  <a:pt x="728" y="966"/>
                  <a:pt x="728" y="966"/>
                  <a:pt x="728" y="966"/>
                </a:cubicBezTo>
                <a:cubicBezTo>
                  <a:pt x="728" y="411"/>
                  <a:pt x="728" y="411"/>
                  <a:pt x="728" y="411"/>
                </a:cubicBezTo>
                <a:cubicBezTo>
                  <a:pt x="1352" y="70"/>
                  <a:pt x="1352" y="70"/>
                  <a:pt x="1352" y="70"/>
                </a:cubicBezTo>
                <a:lnTo>
                  <a:pt x="1352" y="1307"/>
                </a:lnTo>
                <a:close/>
                <a:moveTo>
                  <a:pt x="231" y="501"/>
                </a:moveTo>
                <a:cubicBezTo>
                  <a:pt x="272" y="460"/>
                  <a:pt x="326" y="438"/>
                  <a:pt x="383" y="438"/>
                </a:cubicBezTo>
                <a:cubicBezTo>
                  <a:pt x="632" y="438"/>
                  <a:pt x="632" y="438"/>
                  <a:pt x="632" y="438"/>
                </a:cubicBezTo>
                <a:cubicBezTo>
                  <a:pt x="647" y="438"/>
                  <a:pt x="658" y="426"/>
                  <a:pt x="658" y="412"/>
                </a:cubicBezTo>
                <a:cubicBezTo>
                  <a:pt x="658" y="398"/>
                  <a:pt x="647" y="387"/>
                  <a:pt x="632" y="387"/>
                </a:cubicBezTo>
                <a:cubicBezTo>
                  <a:pt x="383" y="387"/>
                  <a:pt x="383" y="387"/>
                  <a:pt x="383" y="387"/>
                </a:cubicBezTo>
                <a:cubicBezTo>
                  <a:pt x="312" y="387"/>
                  <a:pt x="245" y="414"/>
                  <a:pt x="195" y="464"/>
                </a:cubicBezTo>
                <a:cubicBezTo>
                  <a:pt x="166" y="494"/>
                  <a:pt x="144" y="529"/>
                  <a:pt x="131" y="568"/>
                </a:cubicBezTo>
                <a:cubicBezTo>
                  <a:pt x="99" y="568"/>
                  <a:pt x="99" y="568"/>
                  <a:pt x="99" y="568"/>
                </a:cubicBezTo>
                <a:cubicBezTo>
                  <a:pt x="44" y="568"/>
                  <a:pt x="0" y="612"/>
                  <a:pt x="0" y="667"/>
                </a:cubicBezTo>
                <a:cubicBezTo>
                  <a:pt x="0" y="711"/>
                  <a:pt x="0" y="711"/>
                  <a:pt x="0" y="711"/>
                </a:cubicBezTo>
                <a:cubicBezTo>
                  <a:pt x="0" y="765"/>
                  <a:pt x="44" y="809"/>
                  <a:pt x="99" y="809"/>
                </a:cubicBezTo>
                <a:cubicBezTo>
                  <a:pt x="131" y="809"/>
                  <a:pt x="131" y="809"/>
                  <a:pt x="131" y="809"/>
                </a:cubicBezTo>
                <a:cubicBezTo>
                  <a:pt x="144" y="848"/>
                  <a:pt x="166" y="883"/>
                  <a:pt x="195" y="913"/>
                </a:cubicBezTo>
                <a:cubicBezTo>
                  <a:pt x="245" y="963"/>
                  <a:pt x="312" y="991"/>
                  <a:pt x="383" y="991"/>
                </a:cubicBezTo>
                <a:cubicBezTo>
                  <a:pt x="632" y="991"/>
                  <a:pt x="632" y="991"/>
                  <a:pt x="632" y="991"/>
                </a:cubicBezTo>
                <a:cubicBezTo>
                  <a:pt x="647" y="991"/>
                  <a:pt x="658" y="979"/>
                  <a:pt x="658" y="965"/>
                </a:cubicBezTo>
                <a:cubicBezTo>
                  <a:pt x="658" y="951"/>
                  <a:pt x="647" y="940"/>
                  <a:pt x="632" y="940"/>
                </a:cubicBezTo>
                <a:cubicBezTo>
                  <a:pt x="383" y="940"/>
                  <a:pt x="383" y="940"/>
                  <a:pt x="383" y="940"/>
                </a:cubicBezTo>
                <a:cubicBezTo>
                  <a:pt x="326" y="940"/>
                  <a:pt x="272" y="917"/>
                  <a:pt x="231" y="877"/>
                </a:cubicBezTo>
                <a:cubicBezTo>
                  <a:pt x="191" y="836"/>
                  <a:pt x="168" y="782"/>
                  <a:pt x="168" y="725"/>
                </a:cubicBezTo>
                <a:cubicBezTo>
                  <a:pt x="168" y="653"/>
                  <a:pt x="168" y="653"/>
                  <a:pt x="168" y="653"/>
                </a:cubicBezTo>
                <a:cubicBezTo>
                  <a:pt x="168" y="595"/>
                  <a:pt x="191" y="541"/>
                  <a:pt x="231" y="501"/>
                </a:cubicBezTo>
                <a:close/>
                <a:moveTo>
                  <a:pt x="99" y="758"/>
                </a:moveTo>
                <a:cubicBezTo>
                  <a:pt x="72" y="758"/>
                  <a:pt x="51" y="737"/>
                  <a:pt x="51" y="711"/>
                </a:cubicBezTo>
                <a:cubicBezTo>
                  <a:pt x="51" y="667"/>
                  <a:pt x="51" y="667"/>
                  <a:pt x="51" y="667"/>
                </a:cubicBezTo>
                <a:cubicBezTo>
                  <a:pt x="51" y="640"/>
                  <a:pt x="72" y="619"/>
                  <a:pt x="99" y="619"/>
                </a:cubicBezTo>
                <a:cubicBezTo>
                  <a:pt x="120" y="619"/>
                  <a:pt x="120" y="619"/>
                  <a:pt x="120" y="619"/>
                </a:cubicBezTo>
                <a:cubicBezTo>
                  <a:pt x="118" y="630"/>
                  <a:pt x="117" y="641"/>
                  <a:pt x="117" y="653"/>
                </a:cubicBezTo>
                <a:cubicBezTo>
                  <a:pt x="117" y="725"/>
                  <a:pt x="117" y="725"/>
                  <a:pt x="117" y="725"/>
                </a:cubicBezTo>
                <a:cubicBezTo>
                  <a:pt x="117" y="736"/>
                  <a:pt x="118" y="747"/>
                  <a:pt x="120" y="758"/>
                </a:cubicBezTo>
                <a:lnTo>
                  <a:pt x="99" y="758"/>
                </a:lnTo>
                <a:close/>
                <a:moveTo>
                  <a:pt x="1845" y="689"/>
                </a:moveTo>
                <a:cubicBezTo>
                  <a:pt x="1845" y="824"/>
                  <a:pt x="1815" y="953"/>
                  <a:pt x="1756" y="1074"/>
                </a:cubicBezTo>
                <a:cubicBezTo>
                  <a:pt x="1752" y="1083"/>
                  <a:pt x="1743" y="1088"/>
                  <a:pt x="1733" y="1088"/>
                </a:cubicBezTo>
                <a:cubicBezTo>
                  <a:pt x="1729" y="1088"/>
                  <a:pt x="1726" y="1087"/>
                  <a:pt x="1722" y="1086"/>
                </a:cubicBezTo>
                <a:cubicBezTo>
                  <a:pt x="1709" y="1080"/>
                  <a:pt x="1704" y="1064"/>
                  <a:pt x="1710" y="1052"/>
                </a:cubicBezTo>
                <a:cubicBezTo>
                  <a:pt x="1766" y="938"/>
                  <a:pt x="1794" y="816"/>
                  <a:pt x="1794" y="689"/>
                </a:cubicBezTo>
                <a:cubicBezTo>
                  <a:pt x="1794" y="561"/>
                  <a:pt x="1766" y="439"/>
                  <a:pt x="1710" y="326"/>
                </a:cubicBezTo>
                <a:cubicBezTo>
                  <a:pt x="1704" y="313"/>
                  <a:pt x="1709" y="298"/>
                  <a:pt x="1722" y="291"/>
                </a:cubicBezTo>
                <a:cubicBezTo>
                  <a:pt x="1735" y="285"/>
                  <a:pt x="1750" y="291"/>
                  <a:pt x="1756" y="303"/>
                </a:cubicBezTo>
                <a:cubicBezTo>
                  <a:pt x="1815" y="424"/>
                  <a:pt x="1845" y="553"/>
                  <a:pt x="1845" y="689"/>
                </a:cubicBezTo>
                <a:close/>
                <a:moveTo>
                  <a:pt x="1631" y="431"/>
                </a:moveTo>
                <a:cubicBezTo>
                  <a:pt x="1663" y="513"/>
                  <a:pt x="1679" y="600"/>
                  <a:pt x="1679" y="689"/>
                </a:cubicBezTo>
                <a:cubicBezTo>
                  <a:pt x="1679" y="777"/>
                  <a:pt x="1663" y="864"/>
                  <a:pt x="1631" y="946"/>
                </a:cubicBezTo>
                <a:cubicBezTo>
                  <a:pt x="1627" y="956"/>
                  <a:pt x="1617" y="962"/>
                  <a:pt x="1607" y="962"/>
                </a:cubicBezTo>
                <a:cubicBezTo>
                  <a:pt x="1604" y="962"/>
                  <a:pt x="1601" y="962"/>
                  <a:pt x="1598" y="960"/>
                </a:cubicBezTo>
                <a:cubicBezTo>
                  <a:pt x="1585" y="955"/>
                  <a:pt x="1578" y="941"/>
                  <a:pt x="1583" y="927"/>
                </a:cubicBezTo>
                <a:cubicBezTo>
                  <a:pt x="1613" y="851"/>
                  <a:pt x="1628" y="771"/>
                  <a:pt x="1628" y="689"/>
                </a:cubicBezTo>
                <a:cubicBezTo>
                  <a:pt x="1628" y="606"/>
                  <a:pt x="1613" y="526"/>
                  <a:pt x="1583" y="450"/>
                </a:cubicBezTo>
                <a:cubicBezTo>
                  <a:pt x="1578" y="437"/>
                  <a:pt x="1585" y="422"/>
                  <a:pt x="1598" y="417"/>
                </a:cubicBezTo>
                <a:cubicBezTo>
                  <a:pt x="1611" y="411"/>
                  <a:pt x="1626" y="418"/>
                  <a:pt x="1631" y="431"/>
                </a:cubicBezTo>
                <a:close/>
                <a:moveTo>
                  <a:pt x="1499" y="567"/>
                </a:moveTo>
                <a:cubicBezTo>
                  <a:pt x="1508" y="607"/>
                  <a:pt x="1513" y="648"/>
                  <a:pt x="1513" y="689"/>
                </a:cubicBezTo>
                <a:cubicBezTo>
                  <a:pt x="1513" y="729"/>
                  <a:pt x="1508" y="770"/>
                  <a:pt x="1499" y="810"/>
                </a:cubicBezTo>
                <a:cubicBezTo>
                  <a:pt x="1497" y="822"/>
                  <a:pt x="1486" y="830"/>
                  <a:pt x="1475" y="830"/>
                </a:cubicBezTo>
                <a:cubicBezTo>
                  <a:pt x="1473" y="830"/>
                  <a:pt x="1471" y="829"/>
                  <a:pt x="1469" y="829"/>
                </a:cubicBezTo>
                <a:cubicBezTo>
                  <a:pt x="1455" y="826"/>
                  <a:pt x="1447" y="812"/>
                  <a:pt x="1450" y="798"/>
                </a:cubicBezTo>
                <a:cubicBezTo>
                  <a:pt x="1458" y="763"/>
                  <a:pt x="1462" y="726"/>
                  <a:pt x="1462" y="689"/>
                </a:cubicBezTo>
                <a:cubicBezTo>
                  <a:pt x="1462" y="651"/>
                  <a:pt x="1458" y="615"/>
                  <a:pt x="1450" y="579"/>
                </a:cubicBezTo>
                <a:cubicBezTo>
                  <a:pt x="1447" y="565"/>
                  <a:pt x="1455" y="551"/>
                  <a:pt x="1469" y="548"/>
                </a:cubicBezTo>
                <a:cubicBezTo>
                  <a:pt x="1483" y="545"/>
                  <a:pt x="1496" y="554"/>
                  <a:pt x="1499" y="567"/>
                </a:cubicBezTo>
                <a:close/>
                <a:moveTo>
                  <a:pt x="585" y="1032"/>
                </a:moveTo>
                <a:cubicBezTo>
                  <a:pt x="585" y="1513"/>
                  <a:pt x="585" y="1513"/>
                  <a:pt x="585" y="1513"/>
                </a:cubicBezTo>
                <a:cubicBezTo>
                  <a:pt x="585" y="1568"/>
                  <a:pt x="540" y="1612"/>
                  <a:pt x="486" y="1612"/>
                </a:cubicBezTo>
                <a:cubicBezTo>
                  <a:pt x="442" y="1612"/>
                  <a:pt x="442" y="1612"/>
                  <a:pt x="442" y="1612"/>
                </a:cubicBezTo>
                <a:cubicBezTo>
                  <a:pt x="388" y="1612"/>
                  <a:pt x="344" y="1568"/>
                  <a:pt x="344" y="1513"/>
                </a:cubicBezTo>
                <a:cubicBezTo>
                  <a:pt x="344" y="1032"/>
                  <a:pt x="344" y="1032"/>
                  <a:pt x="344" y="1032"/>
                </a:cubicBezTo>
                <a:cubicBezTo>
                  <a:pt x="344" y="1018"/>
                  <a:pt x="355" y="1006"/>
                  <a:pt x="369" y="1006"/>
                </a:cubicBezTo>
                <a:cubicBezTo>
                  <a:pt x="383" y="1006"/>
                  <a:pt x="395" y="1018"/>
                  <a:pt x="395" y="1032"/>
                </a:cubicBezTo>
                <a:cubicBezTo>
                  <a:pt x="395" y="1513"/>
                  <a:pt x="395" y="1513"/>
                  <a:pt x="395" y="1513"/>
                </a:cubicBezTo>
                <a:cubicBezTo>
                  <a:pt x="395" y="1540"/>
                  <a:pt x="416" y="1561"/>
                  <a:pt x="442" y="1561"/>
                </a:cubicBezTo>
                <a:cubicBezTo>
                  <a:pt x="486" y="1561"/>
                  <a:pt x="486" y="1561"/>
                  <a:pt x="486" y="1561"/>
                </a:cubicBezTo>
                <a:cubicBezTo>
                  <a:pt x="512" y="1561"/>
                  <a:pt x="533" y="1540"/>
                  <a:pt x="533" y="1513"/>
                </a:cubicBezTo>
                <a:cubicBezTo>
                  <a:pt x="533" y="1032"/>
                  <a:pt x="533" y="1032"/>
                  <a:pt x="533" y="1032"/>
                </a:cubicBezTo>
                <a:cubicBezTo>
                  <a:pt x="533" y="1018"/>
                  <a:pt x="545" y="1006"/>
                  <a:pt x="559" y="1006"/>
                </a:cubicBezTo>
                <a:cubicBezTo>
                  <a:pt x="573" y="1006"/>
                  <a:pt x="585" y="1018"/>
                  <a:pt x="585" y="1032"/>
                </a:cubicBez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710" name="Google Shape;710;p35"/>
          <p:cNvSpPr/>
          <p:nvPr/>
        </p:nvSpPr>
        <p:spPr>
          <a:xfrm>
            <a:off x="14356188" y="5085887"/>
            <a:ext cx="1067055" cy="1611490"/>
          </a:xfrm>
          <a:custGeom>
            <a:avLst/>
            <a:gdLst/>
            <a:ahLst/>
            <a:cxnLst/>
            <a:rect l="l" t="t" r="r" b="b"/>
            <a:pathLst>
              <a:path w="1422" h="2147" extrusionOk="0">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rgbClr val="231F2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sp>
        <p:nvSpPr>
          <p:cNvPr id="711" name="Google Shape;711;p35"/>
          <p:cNvSpPr/>
          <p:nvPr/>
        </p:nvSpPr>
        <p:spPr>
          <a:xfrm>
            <a:off x="19839024" y="5085865"/>
            <a:ext cx="892204" cy="1611499"/>
          </a:xfrm>
          <a:custGeom>
            <a:avLst/>
            <a:gdLst/>
            <a:ahLst/>
            <a:cxnLst/>
            <a:rect l="l" t="t" r="r" b="b"/>
            <a:pathLst>
              <a:path w="793" h="1437" extrusionOk="0">
                <a:moveTo>
                  <a:pt x="464" y="618"/>
                </a:moveTo>
                <a:cubicBezTo>
                  <a:pt x="353" y="567"/>
                  <a:pt x="257" y="523"/>
                  <a:pt x="257" y="438"/>
                </a:cubicBezTo>
                <a:cubicBezTo>
                  <a:pt x="257" y="408"/>
                  <a:pt x="277" y="381"/>
                  <a:pt x="314" y="361"/>
                </a:cubicBezTo>
                <a:cubicBezTo>
                  <a:pt x="404" y="312"/>
                  <a:pt x="578" y="316"/>
                  <a:pt x="735" y="418"/>
                </a:cubicBezTo>
                <a:cubicBezTo>
                  <a:pt x="739" y="421"/>
                  <a:pt x="745" y="421"/>
                  <a:pt x="750" y="418"/>
                </a:cubicBezTo>
                <a:cubicBezTo>
                  <a:pt x="754" y="416"/>
                  <a:pt x="757" y="411"/>
                  <a:pt x="757" y="405"/>
                </a:cubicBezTo>
                <a:cubicBezTo>
                  <a:pt x="757" y="182"/>
                  <a:pt x="757" y="182"/>
                  <a:pt x="757" y="182"/>
                </a:cubicBezTo>
                <a:cubicBezTo>
                  <a:pt x="757" y="176"/>
                  <a:pt x="754" y="171"/>
                  <a:pt x="750" y="169"/>
                </a:cubicBezTo>
                <a:cubicBezTo>
                  <a:pt x="745" y="166"/>
                  <a:pt x="642" y="111"/>
                  <a:pt x="476" y="106"/>
                </a:cubicBezTo>
                <a:cubicBezTo>
                  <a:pt x="476" y="15"/>
                  <a:pt x="476" y="15"/>
                  <a:pt x="476" y="15"/>
                </a:cubicBezTo>
                <a:cubicBezTo>
                  <a:pt x="476" y="7"/>
                  <a:pt x="470" y="0"/>
                  <a:pt x="462" y="0"/>
                </a:cubicBezTo>
                <a:cubicBezTo>
                  <a:pt x="388" y="0"/>
                  <a:pt x="388" y="0"/>
                  <a:pt x="388" y="0"/>
                </a:cubicBezTo>
                <a:cubicBezTo>
                  <a:pt x="380" y="0"/>
                  <a:pt x="373" y="7"/>
                  <a:pt x="373" y="15"/>
                </a:cubicBezTo>
                <a:cubicBezTo>
                  <a:pt x="373" y="111"/>
                  <a:pt x="373" y="111"/>
                  <a:pt x="373" y="111"/>
                </a:cubicBezTo>
                <a:cubicBezTo>
                  <a:pt x="156" y="141"/>
                  <a:pt x="0" y="281"/>
                  <a:pt x="0" y="448"/>
                </a:cubicBezTo>
                <a:cubicBezTo>
                  <a:pt x="0" y="667"/>
                  <a:pt x="183" y="751"/>
                  <a:pt x="330" y="819"/>
                </a:cubicBezTo>
                <a:cubicBezTo>
                  <a:pt x="441" y="870"/>
                  <a:pt x="537" y="914"/>
                  <a:pt x="537" y="1000"/>
                </a:cubicBezTo>
                <a:cubicBezTo>
                  <a:pt x="537" y="1029"/>
                  <a:pt x="517" y="1056"/>
                  <a:pt x="480" y="1076"/>
                </a:cubicBezTo>
                <a:cubicBezTo>
                  <a:pt x="389" y="1125"/>
                  <a:pt x="216" y="1122"/>
                  <a:pt x="59" y="1020"/>
                </a:cubicBezTo>
                <a:cubicBezTo>
                  <a:pt x="55" y="1017"/>
                  <a:pt x="49" y="1016"/>
                  <a:pt x="44" y="1019"/>
                </a:cubicBezTo>
                <a:cubicBezTo>
                  <a:pt x="39" y="1022"/>
                  <a:pt x="36" y="1027"/>
                  <a:pt x="36" y="1032"/>
                </a:cubicBezTo>
                <a:cubicBezTo>
                  <a:pt x="36" y="1255"/>
                  <a:pt x="36" y="1255"/>
                  <a:pt x="36" y="1255"/>
                </a:cubicBezTo>
                <a:cubicBezTo>
                  <a:pt x="36" y="1261"/>
                  <a:pt x="39" y="1266"/>
                  <a:pt x="44" y="1268"/>
                </a:cubicBezTo>
                <a:cubicBezTo>
                  <a:pt x="49" y="1271"/>
                  <a:pt x="161" y="1331"/>
                  <a:pt x="339" y="1331"/>
                </a:cubicBezTo>
                <a:cubicBezTo>
                  <a:pt x="350" y="1331"/>
                  <a:pt x="361" y="1331"/>
                  <a:pt x="373" y="1330"/>
                </a:cubicBezTo>
                <a:cubicBezTo>
                  <a:pt x="373" y="1422"/>
                  <a:pt x="373" y="1422"/>
                  <a:pt x="373" y="1422"/>
                </a:cubicBezTo>
                <a:cubicBezTo>
                  <a:pt x="373" y="1430"/>
                  <a:pt x="380" y="1437"/>
                  <a:pt x="388" y="1437"/>
                </a:cubicBezTo>
                <a:cubicBezTo>
                  <a:pt x="462" y="1437"/>
                  <a:pt x="462" y="1437"/>
                  <a:pt x="462" y="1437"/>
                </a:cubicBezTo>
                <a:cubicBezTo>
                  <a:pt x="470" y="1437"/>
                  <a:pt x="476" y="1430"/>
                  <a:pt x="476" y="1422"/>
                </a:cubicBezTo>
                <a:cubicBezTo>
                  <a:pt x="476" y="1315"/>
                  <a:pt x="476" y="1315"/>
                  <a:pt x="476" y="1315"/>
                </a:cubicBezTo>
                <a:cubicBezTo>
                  <a:pt x="667" y="1270"/>
                  <a:pt x="793" y="1140"/>
                  <a:pt x="793" y="989"/>
                </a:cubicBezTo>
                <a:cubicBezTo>
                  <a:pt x="793" y="770"/>
                  <a:pt x="611" y="686"/>
                  <a:pt x="464" y="618"/>
                </a:cubicBezTo>
                <a:close/>
                <a:moveTo>
                  <a:pt x="457" y="1289"/>
                </a:moveTo>
                <a:cubicBezTo>
                  <a:pt x="450" y="1291"/>
                  <a:pt x="445" y="1298"/>
                  <a:pt x="447" y="1306"/>
                </a:cubicBezTo>
                <a:cubicBezTo>
                  <a:pt x="447" y="1307"/>
                  <a:pt x="447" y="1307"/>
                  <a:pt x="447" y="1307"/>
                </a:cubicBezTo>
                <a:cubicBezTo>
                  <a:pt x="447" y="1407"/>
                  <a:pt x="447" y="1407"/>
                  <a:pt x="447" y="1407"/>
                </a:cubicBezTo>
                <a:cubicBezTo>
                  <a:pt x="403" y="1407"/>
                  <a:pt x="403" y="1407"/>
                  <a:pt x="403" y="1407"/>
                </a:cubicBezTo>
                <a:cubicBezTo>
                  <a:pt x="403" y="1320"/>
                  <a:pt x="403" y="1320"/>
                  <a:pt x="403" y="1320"/>
                </a:cubicBezTo>
                <a:cubicBezTo>
                  <a:pt x="404" y="1318"/>
                  <a:pt x="404" y="1315"/>
                  <a:pt x="404" y="1312"/>
                </a:cubicBezTo>
                <a:cubicBezTo>
                  <a:pt x="403" y="1305"/>
                  <a:pt x="396" y="1299"/>
                  <a:pt x="388" y="1300"/>
                </a:cubicBezTo>
                <a:cubicBezTo>
                  <a:pt x="371" y="1301"/>
                  <a:pt x="355" y="1302"/>
                  <a:pt x="339" y="1302"/>
                </a:cubicBezTo>
                <a:cubicBezTo>
                  <a:pt x="195" y="1302"/>
                  <a:pt x="94" y="1259"/>
                  <a:pt x="66" y="1246"/>
                </a:cubicBezTo>
                <a:cubicBezTo>
                  <a:pt x="66" y="1059"/>
                  <a:pt x="66" y="1059"/>
                  <a:pt x="66" y="1059"/>
                </a:cubicBezTo>
                <a:cubicBezTo>
                  <a:pt x="233" y="1157"/>
                  <a:pt x="403" y="1151"/>
                  <a:pt x="494" y="1102"/>
                </a:cubicBezTo>
                <a:cubicBezTo>
                  <a:pt x="541" y="1077"/>
                  <a:pt x="566" y="1040"/>
                  <a:pt x="566" y="1000"/>
                </a:cubicBezTo>
                <a:cubicBezTo>
                  <a:pt x="566" y="896"/>
                  <a:pt x="458" y="845"/>
                  <a:pt x="342" y="792"/>
                </a:cubicBezTo>
                <a:cubicBezTo>
                  <a:pt x="196" y="725"/>
                  <a:pt x="30" y="648"/>
                  <a:pt x="30" y="448"/>
                </a:cubicBezTo>
                <a:cubicBezTo>
                  <a:pt x="30" y="293"/>
                  <a:pt x="181" y="163"/>
                  <a:pt x="390" y="139"/>
                </a:cubicBezTo>
                <a:cubicBezTo>
                  <a:pt x="398" y="138"/>
                  <a:pt x="403" y="131"/>
                  <a:pt x="403" y="123"/>
                </a:cubicBezTo>
                <a:cubicBezTo>
                  <a:pt x="403" y="123"/>
                  <a:pt x="403" y="122"/>
                  <a:pt x="403" y="122"/>
                </a:cubicBezTo>
                <a:cubicBezTo>
                  <a:pt x="403" y="30"/>
                  <a:pt x="403" y="30"/>
                  <a:pt x="403" y="30"/>
                </a:cubicBezTo>
                <a:cubicBezTo>
                  <a:pt x="447" y="30"/>
                  <a:pt x="447" y="30"/>
                  <a:pt x="447" y="30"/>
                </a:cubicBezTo>
                <a:cubicBezTo>
                  <a:pt x="447" y="116"/>
                  <a:pt x="447" y="116"/>
                  <a:pt x="447" y="116"/>
                </a:cubicBezTo>
                <a:cubicBezTo>
                  <a:pt x="446" y="118"/>
                  <a:pt x="446" y="119"/>
                  <a:pt x="446" y="121"/>
                </a:cubicBezTo>
                <a:cubicBezTo>
                  <a:pt x="446" y="129"/>
                  <a:pt x="453" y="135"/>
                  <a:pt x="461" y="135"/>
                </a:cubicBezTo>
                <a:cubicBezTo>
                  <a:pt x="602" y="137"/>
                  <a:pt x="700" y="178"/>
                  <a:pt x="728" y="191"/>
                </a:cubicBezTo>
                <a:cubicBezTo>
                  <a:pt x="728" y="379"/>
                  <a:pt x="728" y="379"/>
                  <a:pt x="728" y="379"/>
                </a:cubicBezTo>
                <a:cubicBezTo>
                  <a:pt x="561" y="280"/>
                  <a:pt x="391" y="286"/>
                  <a:pt x="300" y="335"/>
                </a:cubicBezTo>
                <a:cubicBezTo>
                  <a:pt x="253" y="360"/>
                  <a:pt x="227" y="397"/>
                  <a:pt x="227" y="438"/>
                </a:cubicBezTo>
                <a:cubicBezTo>
                  <a:pt x="227" y="542"/>
                  <a:pt x="336" y="592"/>
                  <a:pt x="451" y="645"/>
                </a:cubicBezTo>
                <a:cubicBezTo>
                  <a:pt x="598" y="713"/>
                  <a:pt x="764" y="789"/>
                  <a:pt x="764" y="989"/>
                </a:cubicBezTo>
                <a:cubicBezTo>
                  <a:pt x="764" y="1129"/>
                  <a:pt x="641" y="1250"/>
                  <a:pt x="457" y="128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chemeClr val="dk1"/>
              </a:solidFill>
              <a:latin typeface="Arial"/>
              <a:ea typeface="Arial"/>
              <a:cs typeface="Arial"/>
              <a:sym typeface="Arial"/>
            </a:endParaRPr>
          </a:p>
        </p:txBody>
      </p:sp>
      <p:grpSp>
        <p:nvGrpSpPr>
          <p:cNvPr id="712" name="Google Shape;712;p35"/>
          <p:cNvGrpSpPr/>
          <p:nvPr/>
        </p:nvGrpSpPr>
        <p:grpSpPr>
          <a:xfrm>
            <a:off x="3110075" y="9880374"/>
            <a:ext cx="1605016" cy="1605016"/>
            <a:chOff x="3129946" y="3594070"/>
            <a:chExt cx="4212641" cy="4212641"/>
          </a:xfrm>
        </p:grpSpPr>
        <p:grpSp>
          <p:nvGrpSpPr>
            <p:cNvPr id="713" name="Google Shape;713;p35"/>
            <p:cNvGrpSpPr/>
            <p:nvPr/>
          </p:nvGrpSpPr>
          <p:grpSpPr>
            <a:xfrm>
              <a:off x="3129946" y="3594070"/>
              <a:ext cx="4212641" cy="4212641"/>
              <a:chOff x="6832879" y="2659187"/>
              <a:chExt cx="4572000" cy="4572000"/>
            </a:xfrm>
          </p:grpSpPr>
          <p:sp>
            <p:nvSpPr>
              <p:cNvPr id="714" name="Google Shape;714;p35"/>
              <p:cNvSpPr/>
              <p:nvPr/>
            </p:nvSpPr>
            <p:spPr>
              <a:xfrm>
                <a:off x="6832879" y="2659187"/>
                <a:ext cx="4572000" cy="457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sp>
            <p:nvSpPr>
              <p:cNvPr id="715" name="Google Shape;715;p35"/>
              <p:cNvSpPr/>
              <p:nvPr/>
            </p:nvSpPr>
            <p:spPr>
              <a:xfrm>
                <a:off x="6832879" y="2659187"/>
                <a:ext cx="4572000" cy="4572000"/>
              </a:xfrm>
              <a:prstGeom prst="pie">
                <a:avLst>
                  <a:gd name="adj1" fmla="val 12091741"/>
                  <a:gd name="adj2" fmla="val 16200000"/>
                </a:avLst>
              </a:prstGeom>
              <a:solidFill>
                <a:srgbClr val="EAEA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dk1"/>
                  </a:solidFill>
                  <a:latin typeface="Arial"/>
                  <a:ea typeface="Arial"/>
                  <a:cs typeface="Arial"/>
                  <a:sym typeface="Arial"/>
                </a:endParaRPr>
              </a:p>
            </p:txBody>
          </p:sp>
        </p:grpSp>
        <p:sp>
          <p:nvSpPr>
            <p:cNvPr id="716" name="Google Shape;716;p35"/>
            <p:cNvSpPr/>
            <p:nvPr/>
          </p:nvSpPr>
          <p:spPr>
            <a:xfrm>
              <a:off x="3391301" y="3855377"/>
              <a:ext cx="3690000" cy="369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grpSp>
      <p:sp>
        <p:nvSpPr>
          <p:cNvPr id="717" name="Google Shape;717;p35"/>
          <p:cNvSpPr/>
          <p:nvPr/>
        </p:nvSpPr>
        <p:spPr>
          <a:xfrm>
            <a:off x="3051144" y="11660924"/>
            <a:ext cx="1733100" cy="612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sp>
        <p:nvSpPr>
          <p:cNvPr id="718" name="Google Shape;718;p35"/>
          <p:cNvSpPr txBox="1"/>
          <p:nvPr/>
        </p:nvSpPr>
        <p:spPr>
          <a:xfrm>
            <a:off x="3213514" y="11779198"/>
            <a:ext cx="1407900" cy="275700"/>
          </a:xfrm>
          <a:prstGeom prst="rect">
            <a:avLst/>
          </a:prstGeom>
          <a:noFill/>
          <a:ln>
            <a:noFill/>
          </a:ln>
        </p:spPr>
        <p:txBody>
          <a:bodyPr spcFirstLastPara="1" wrap="square" lIns="0" tIns="0" rIns="0" bIns="0" anchor="t" anchorCtr="0">
            <a:noAutofit/>
          </a:bodyPr>
          <a:lstStyle/>
          <a:p>
            <a:pPr marL="0" lvl="0" indent="0" algn="ctr" rtl="0">
              <a:lnSpc>
                <a:spcPct val="140000"/>
              </a:lnSpc>
              <a:spcBef>
                <a:spcPts val="0"/>
              </a:spcBef>
              <a:spcAft>
                <a:spcPts val="0"/>
              </a:spcAft>
              <a:buClr>
                <a:srgbClr val="000000"/>
              </a:buClr>
              <a:buSzPts val="2200"/>
              <a:buFont typeface="Arial"/>
              <a:buNone/>
            </a:pPr>
            <a:r>
              <a:rPr lang="en-US" sz="2400">
                <a:solidFill>
                  <a:srgbClr val="FFFFFF"/>
                </a:solidFill>
              </a:rPr>
              <a:t>50.000 $</a:t>
            </a:r>
            <a:endParaRPr sz="2400">
              <a:solidFill>
                <a:srgbClr val="FFFFFF"/>
              </a:solidFill>
            </a:endParaRPr>
          </a:p>
          <a:p>
            <a:pPr marL="0" marR="0" lvl="0" indent="0" algn="ctr" rtl="0">
              <a:lnSpc>
                <a:spcPct val="100000"/>
              </a:lnSpc>
              <a:spcBef>
                <a:spcPts val="0"/>
              </a:spcBef>
              <a:spcAft>
                <a:spcPts val="0"/>
              </a:spcAft>
              <a:buClr>
                <a:srgbClr val="000000"/>
              </a:buClr>
              <a:buSzPts val="3600"/>
              <a:buFont typeface="Arial"/>
              <a:buNone/>
            </a:pPr>
            <a:endParaRPr sz="2400">
              <a:solidFill>
                <a:srgbClr val="FFFFFF"/>
              </a:solidFill>
            </a:endParaRPr>
          </a:p>
        </p:txBody>
      </p:sp>
      <p:sp>
        <p:nvSpPr>
          <p:cNvPr id="719" name="Google Shape;719;p35"/>
          <p:cNvSpPr txBox="1"/>
          <p:nvPr/>
        </p:nvSpPr>
        <p:spPr>
          <a:xfrm>
            <a:off x="3501873" y="10295577"/>
            <a:ext cx="830400" cy="469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2400" b="1" i="0" u="none" strike="noStrike" cap="none">
                <a:solidFill>
                  <a:schemeClr val="dk2"/>
                </a:solidFill>
              </a:rPr>
              <a:t>84%</a:t>
            </a:r>
            <a:endParaRPr sz="2400" b="1" i="0" u="none" strike="noStrike" cap="none">
              <a:solidFill>
                <a:schemeClr val="dk2"/>
              </a:solidFill>
            </a:endParaRPr>
          </a:p>
        </p:txBody>
      </p:sp>
      <p:sp>
        <p:nvSpPr>
          <p:cNvPr id="720" name="Google Shape;720;p35"/>
          <p:cNvSpPr txBox="1"/>
          <p:nvPr/>
        </p:nvSpPr>
        <p:spPr>
          <a:xfrm>
            <a:off x="3161859" y="10764709"/>
            <a:ext cx="1501800" cy="1692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200"/>
              <a:buFont typeface="Arial"/>
              <a:buNone/>
            </a:pPr>
            <a:r>
              <a:rPr lang="en-US" sz="1800">
                <a:solidFill>
                  <a:schemeClr val="dk2"/>
                </a:solidFill>
              </a:rPr>
              <a:t>ROI</a:t>
            </a:r>
            <a:endParaRPr sz="1800" b="0" i="0" u="none" strike="noStrike" cap="none">
              <a:solidFill>
                <a:schemeClr val="dk2"/>
              </a:solidFill>
              <a:latin typeface="Arial"/>
              <a:ea typeface="Arial"/>
              <a:cs typeface="Arial"/>
              <a:sym typeface="Arial"/>
            </a:endParaRPr>
          </a:p>
        </p:txBody>
      </p:sp>
      <p:grpSp>
        <p:nvGrpSpPr>
          <p:cNvPr id="721" name="Google Shape;721;p35"/>
          <p:cNvGrpSpPr/>
          <p:nvPr/>
        </p:nvGrpSpPr>
        <p:grpSpPr>
          <a:xfrm>
            <a:off x="8793125" y="10032774"/>
            <a:ext cx="1605016" cy="1605016"/>
            <a:chOff x="3129946" y="3594070"/>
            <a:chExt cx="4212641" cy="4212641"/>
          </a:xfrm>
        </p:grpSpPr>
        <p:grpSp>
          <p:nvGrpSpPr>
            <p:cNvPr id="722" name="Google Shape;722;p35"/>
            <p:cNvGrpSpPr/>
            <p:nvPr/>
          </p:nvGrpSpPr>
          <p:grpSpPr>
            <a:xfrm>
              <a:off x="3129946" y="3594070"/>
              <a:ext cx="4212641" cy="4212641"/>
              <a:chOff x="6832879" y="2659187"/>
              <a:chExt cx="4572000" cy="4572000"/>
            </a:xfrm>
          </p:grpSpPr>
          <p:sp>
            <p:nvSpPr>
              <p:cNvPr id="723" name="Google Shape;723;p35"/>
              <p:cNvSpPr/>
              <p:nvPr/>
            </p:nvSpPr>
            <p:spPr>
              <a:xfrm>
                <a:off x="6832879" y="2659187"/>
                <a:ext cx="4572000" cy="457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sp>
            <p:nvSpPr>
              <p:cNvPr id="724" name="Google Shape;724;p35"/>
              <p:cNvSpPr/>
              <p:nvPr/>
            </p:nvSpPr>
            <p:spPr>
              <a:xfrm>
                <a:off x="6832879" y="2659187"/>
                <a:ext cx="4572000" cy="4572000"/>
              </a:xfrm>
              <a:prstGeom prst="pie">
                <a:avLst>
                  <a:gd name="adj1" fmla="val 12091741"/>
                  <a:gd name="adj2" fmla="val 16200000"/>
                </a:avLst>
              </a:prstGeom>
              <a:solidFill>
                <a:srgbClr val="EAEA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dk1"/>
                  </a:solidFill>
                  <a:latin typeface="Arial"/>
                  <a:ea typeface="Arial"/>
                  <a:cs typeface="Arial"/>
                  <a:sym typeface="Arial"/>
                </a:endParaRPr>
              </a:p>
            </p:txBody>
          </p:sp>
        </p:grpSp>
        <p:sp>
          <p:nvSpPr>
            <p:cNvPr id="725" name="Google Shape;725;p35"/>
            <p:cNvSpPr/>
            <p:nvPr/>
          </p:nvSpPr>
          <p:spPr>
            <a:xfrm>
              <a:off x="3391301" y="3855377"/>
              <a:ext cx="3690000" cy="369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grpSp>
      <p:sp>
        <p:nvSpPr>
          <p:cNvPr id="726" name="Google Shape;726;p35"/>
          <p:cNvSpPr/>
          <p:nvPr/>
        </p:nvSpPr>
        <p:spPr>
          <a:xfrm>
            <a:off x="8734194" y="11813324"/>
            <a:ext cx="1733100" cy="612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sp>
        <p:nvSpPr>
          <p:cNvPr id="727" name="Google Shape;727;p35"/>
          <p:cNvSpPr txBox="1"/>
          <p:nvPr/>
        </p:nvSpPr>
        <p:spPr>
          <a:xfrm>
            <a:off x="8896564" y="11931598"/>
            <a:ext cx="1407900" cy="275700"/>
          </a:xfrm>
          <a:prstGeom prst="rect">
            <a:avLst/>
          </a:prstGeom>
          <a:noFill/>
          <a:ln>
            <a:noFill/>
          </a:ln>
        </p:spPr>
        <p:txBody>
          <a:bodyPr spcFirstLastPara="1" wrap="square" lIns="0" tIns="0" rIns="0" bIns="0" anchor="t" anchorCtr="0">
            <a:noAutofit/>
          </a:bodyPr>
          <a:lstStyle/>
          <a:p>
            <a:pPr marL="0" lvl="0" indent="0" algn="ctr" rtl="0">
              <a:lnSpc>
                <a:spcPct val="140000"/>
              </a:lnSpc>
              <a:spcBef>
                <a:spcPts val="0"/>
              </a:spcBef>
              <a:spcAft>
                <a:spcPts val="0"/>
              </a:spcAft>
              <a:buClr>
                <a:srgbClr val="000000"/>
              </a:buClr>
              <a:buSzPts val="2200"/>
              <a:buFont typeface="Arial"/>
              <a:buNone/>
            </a:pPr>
            <a:r>
              <a:rPr lang="en-US" sz="2400">
                <a:solidFill>
                  <a:srgbClr val="FFFFFF"/>
                </a:solidFill>
              </a:rPr>
              <a:t>50.000 $</a:t>
            </a:r>
            <a:endParaRPr sz="2400">
              <a:solidFill>
                <a:srgbClr val="FFFFFF"/>
              </a:solidFill>
            </a:endParaRPr>
          </a:p>
          <a:p>
            <a:pPr marL="0" marR="0" lvl="0" indent="0" algn="ctr" rtl="0">
              <a:lnSpc>
                <a:spcPct val="100000"/>
              </a:lnSpc>
              <a:spcBef>
                <a:spcPts val="0"/>
              </a:spcBef>
              <a:spcAft>
                <a:spcPts val="0"/>
              </a:spcAft>
              <a:buClr>
                <a:srgbClr val="000000"/>
              </a:buClr>
              <a:buSzPts val="3600"/>
              <a:buFont typeface="Arial"/>
              <a:buNone/>
            </a:pPr>
            <a:endParaRPr sz="2400">
              <a:solidFill>
                <a:srgbClr val="FFFFFF"/>
              </a:solidFill>
            </a:endParaRPr>
          </a:p>
        </p:txBody>
      </p:sp>
      <p:sp>
        <p:nvSpPr>
          <p:cNvPr id="728" name="Google Shape;728;p35"/>
          <p:cNvSpPr txBox="1"/>
          <p:nvPr/>
        </p:nvSpPr>
        <p:spPr>
          <a:xfrm>
            <a:off x="9184923" y="10447977"/>
            <a:ext cx="830400" cy="469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2400" b="1" i="0" u="none" strike="noStrike" cap="none">
                <a:solidFill>
                  <a:schemeClr val="dk2"/>
                </a:solidFill>
              </a:rPr>
              <a:t>84%</a:t>
            </a:r>
            <a:endParaRPr sz="2400" b="1" i="0" u="none" strike="noStrike" cap="none">
              <a:solidFill>
                <a:schemeClr val="dk2"/>
              </a:solidFill>
            </a:endParaRPr>
          </a:p>
        </p:txBody>
      </p:sp>
      <p:sp>
        <p:nvSpPr>
          <p:cNvPr id="729" name="Google Shape;729;p35"/>
          <p:cNvSpPr txBox="1"/>
          <p:nvPr/>
        </p:nvSpPr>
        <p:spPr>
          <a:xfrm>
            <a:off x="8844909" y="10917109"/>
            <a:ext cx="1501800" cy="1692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200"/>
              <a:buFont typeface="Arial"/>
              <a:buNone/>
            </a:pPr>
            <a:r>
              <a:rPr lang="en-US" sz="1800">
                <a:solidFill>
                  <a:schemeClr val="dk2"/>
                </a:solidFill>
              </a:rPr>
              <a:t>ROI</a:t>
            </a:r>
            <a:endParaRPr sz="1800" b="0" i="0" u="none" strike="noStrike" cap="none">
              <a:solidFill>
                <a:schemeClr val="dk2"/>
              </a:solidFill>
              <a:latin typeface="Arial"/>
              <a:ea typeface="Arial"/>
              <a:cs typeface="Arial"/>
              <a:sym typeface="Arial"/>
            </a:endParaRPr>
          </a:p>
        </p:txBody>
      </p:sp>
      <p:grpSp>
        <p:nvGrpSpPr>
          <p:cNvPr id="730" name="Google Shape;730;p35"/>
          <p:cNvGrpSpPr/>
          <p:nvPr/>
        </p:nvGrpSpPr>
        <p:grpSpPr>
          <a:xfrm>
            <a:off x="14082087" y="9956349"/>
            <a:ext cx="1605016" cy="1605016"/>
            <a:chOff x="3129946" y="3594070"/>
            <a:chExt cx="4212641" cy="4212641"/>
          </a:xfrm>
        </p:grpSpPr>
        <p:grpSp>
          <p:nvGrpSpPr>
            <p:cNvPr id="731" name="Google Shape;731;p35"/>
            <p:cNvGrpSpPr/>
            <p:nvPr/>
          </p:nvGrpSpPr>
          <p:grpSpPr>
            <a:xfrm>
              <a:off x="3129946" y="3594070"/>
              <a:ext cx="4212641" cy="4212641"/>
              <a:chOff x="6832879" y="2659187"/>
              <a:chExt cx="4572000" cy="4572000"/>
            </a:xfrm>
          </p:grpSpPr>
          <p:sp>
            <p:nvSpPr>
              <p:cNvPr id="732" name="Google Shape;732;p35"/>
              <p:cNvSpPr/>
              <p:nvPr/>
            </p:nvSpPr>
            <p:spPr>
              <a:xfrm>
                <a:off x="6832879" y="2659187"/>
                <a:ext cx="4572000" cy="457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sp>
            <p:nvSpPr>
              <p:cNvPr id="733" name="Google Shape;733;p35"/>
              <p:cNvSpPr/>
              <p:nvPr/>
            </p:nvSpPr>
            <p:spPr>
              <a:xfrm>
                <a:off x="6832879" y="2659187"/>
                <a:ext cx="4572000" cy="4572000"/>
              </a:xfrm>
              <a:prstGeom prst="pie">
                <a:avLst>
                  <a:gd name="adj1" fmla="val 12091741"/>
                  <a:gd name="adj2" fmla="val 16200000"/>
                </a:avLst>
              </a:prstGeom>
              <a:solidFill>
                <a:srgbClr val="EAEA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dk1"/>
                  </a:solidFill>
                  <a:latin typeface="Arial"/>
                  <a:ea typeface="Arial"/>
                  <a:cs typeface="Arial"/>
                  <a:sym typeface="Arial"/>
                </a:endParaRPr>
              </a:p>
            </p:txBody>
          </p:sp>
        </p:grpSp>
        <p:sp>
          <p:nvSpPr>
            <p:cNvPr id="734" name="Google Shape;734;p35"/>
            <p:cNvSpPr/>
            <p:nvPr/>
          </p:nvSpPr>
          <p:spPr>
            <a:xfrm>
              <a:off x="3391301" y="3855377"/>
              <a:ext cx="3690000" cy="369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grpSp>
      <p:sp>
        <p:nvSpPr>
          <p:cNvPr id="735" name="Google Shape;735;p35"/>
          <p:cNvSpPr/>
          <p:nvPr/>
        </p:nvSpPr>
        <p:spPr>
          <a:xfrm>
            <a:off x="14023156" y="11736899"/>
            <a:ext cx="1733100" cy="612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sp>
        <p:nvSpPr>
          <p:cNvPr id="736" name="Google Shape;736;p35"/>
          <p:cNvSpPr txBox="1"/>
          <p:nvPr/>
        </p:nvSpPr>
        <p:spPr>
          <a:xfrm>
            <a:off x="14185526" y="11855173"/>
            <a:ext cx="1407900" cy="275700"/>
          </a:xfrm>
          <a:prstGeom prst="rect">
            <a:avLst/>
          </a:prstGeom>
          <a:noFill/>
          <a:ln>
            <a:noFill/>
          </a:ln>
        </p:spPr>
        <p:txBody>
          <a:bodyPr spcFirstLastPara="1" wrap="square" lIns="0" tIns="0" rIns="0" bIns="0" anchor="t" anchorCtr="0">
            <a:noAutofit/>
          </a:bodyPr>
          <a:lstStyle/>
          <a:p>
            <a:pPr marL="0" lvl="0" indent="0" algn="ctr" rtl="0">
              <a:lnSpc>
                <a:spcPct val="140000"/>
              </a:lnSpc>
              <a:spcBef>
                <a:spcPts val="0"/>
              </a:spcBef>
              <a:spcAft>
                <a:spcPts val="0"/>
              </a:spcAft>
              <a:buClr>
                <a:srgbClr val="000000"/>
              </a:buClr>
              <a:buSzPts val="2200"/>
              <a:buFont typeface="Arial"/>
              <a:buNone/>
            </a:pPr>
            <a:r>
              <a:rPr lang="en-US" sz="2400">
                <a:solidFill>
                  <a:srgbClr val="FFFFFF"/>
                </a:solidFill>
              </a:rPr>
              <a:t>50.000 $</a:t>
            </a:r>
            <a:endParaRPr sz="2400">
              <a:solidFill>
                <a:srgbClr val="FFFFFF"/>
              </a:solidFill>
            </a:endParaRPr>
          </a:p>
          <a:p>
            <a:pPr marL="0" marR="0" lvl="0" indent="0" algn="ctr" rtl="0">
              <a:lnSpc>
                <a:spcPct val="100000"/>
              </a:lnSpc>
              <a:spcBef>
                <a:spcPts val="0"/>
              </a:spcBef>
              <a:spcAft>
                <a:spcPts val="0"/>
              </a:spcAft>
              <a:buClr>
                <a:srgbClr val="000000"/>
              </a:buClr>
              <a:buSzPts val="3600"/>
              <a:buFont typeface="Arial"/>
              <a:buNone/>
            </a:pPr>
            <a:endParaRPr sz="2400">
              <a:solidFill>
                <a:srgbClr val="FFFFFF"/>
              </a:solidFill>
            </a:endParaRPr>
          </a:p>
        </p:txBody>
      </p:sp>
      <p:sp>
        <p:nvSpPr>
          <p:cNvPr id="737" name="Google Shape;737;p35"/>
          <p:cNvSpPr txBox="1"/>
          <p:nvPr/>
        </p:nvSpPr>
        <p:spPr>
          <a:xfrm>
            <a:off x="14473885" y="10371552"/>
            <a:ext cx="830400" cy="469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2400" b="1" i="0" u="none" strike="noStrike" cap="none">
                <a:solidFill>
                  <a:schemeClr val="dk2"/>
                </a:solidFill>
              </a:rPr>
              <a:t>84%</a:t>
            </a:r>
            <a:endParaRPr sz="2400" b="1" i="0" u="none" strike="noStrike" cap="none">
              <a:solidFill>
                <a:schemeClr val="dk2"/>
              </a:solidFill>
            </a:endParaRPr>
          </a:p>
        </p:txBody>
      </p:sp>
      <p:sp>
        <p:nvSpPr>
          <p:cNvPr id="738" name="Google Shape;738;p35"/>
          <p:cNvSpPr txBox="1"/>
          <p:nvPr/>
        </p:nvSpPr>
        <p:spPr>
          <a:xfrm>
            <a:off x="14133872" y="10840684"/>
            <a:ext cx="1501800" cy="1692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200"/>
              <a:buFont typeface="Arial"/>
              <a:buNone/>
            </a:pPr>
            <a:r>
              <a:rPr lang="en-US" sz="1800">
                <a:solidFill>
                  <a:schemeClr val="dk2"/>
                </a:solidFill>
              </a:rPr>
              <a:t>ROI</a:t>
            </a:r>
            <a:endParaRPr sz="1800" b="0" i="0" u="none" strike="noStrike" cap="none">
              <a:solidFill>
                <a:schemeClr val="dk2"/>
              </a:solidFill>
              <a:latin typeface="Arial"/>
              <a:ea typeface="Arial"/>
              <a:cs typeface="Arial"/>
              <a:sym typeface="Arial"/>
            </a:endParaRPr>
          </a:p>
        </p:txBody>
      </p:sp>
      <p:grpSp>
        <p:nvGrpSpPr>
          <p:cNvPr id="739" name="Google Shape;739;p35"/>
          <p:cNvGrpSpPr/>
          <p:nvPr/>
        </p:nvGrpSpPr>
        <p:grpSpPr>
          <a:xfrm>
            <a:off x="19691325" y="9956349"/>
            <a:ext cx="1605016" cy="1605016"/>
            <a:chOff x="3129946" y="3594070"/>
            <a:chExt cx="4212641" cy="4212641"/>
          </a:xfrm>
        </p:grpSpPr>
        <p:grpSp>
          <p:nvGrpSpPr>
            <p:cNvPr id="740" name="Google Shape;740;p35"/>
            <p:cNvGrpSpPr/>
            <p:nvPr/>
          </p:nvGrpSpPr>
          <p:grpSpPr>
            <a:xfrm>
              <a:off x="3129946" y="3594070"/>
              <a:ext cx="4212641" cy="4212641"/>
              <a:chOff x="6832879" y="2659187"/>
              <a:chExt cx="4572000" cy="4572000"/>
            </a:xfrm>
          </p:grpSpPr>
          <p:sp>
            <p:nvSpPr>
              <p:cNvPr id="741" name="Google Shape;741;p35"/>
              <p:cNvSpPr/>
              <p:nvPr/>
            </p:nvSpPr>
            <p:spPr>
              <a:xfrm>
                <a:off x="6832879" y="2659187"/>
                <a:ext cx="4572000" cy="45720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sp>
            <p:nvSpPr>
              <p:cNvPr id="742" name="Google Shape;742;p35"/>
              <p:cNvSpPr/>
              <p:nvPr/>
            </p:nvSpPr>
            <p:spPr>
              <a:xfrm>
                <a:off x="6832879" y="2659187"/>
                <a:ext cx="4572000" cy="4572000"/>
              </a:xfrm>
              <a:prstGeom prst="pie">
                <a:avLst>
                  <a:gd name="adj1" fmla="val 12091741"/>
                  <a:gd name="adj2" fmla="val 16200000"/>
                </a:avLst>
              </a:prstGeom>
              <a:solidFill>
                <a:srgbClr val="EAEAE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dk1"/>
                  </a:solidFill>
                  <a:latin typeface="Arial"/>
                  <a:ea typeface="Arial"/>
                  <a:cs typeface="Arial"/>
                  <a:sym typeface="Arial"/>
                </a:endParaRPr>
              </a:p>
            </p:txBody>
          </p:sp>
        </p:grpSp>
        <p:sp>
          <p:nvSpPr>
            <p:cNvPr id="743" name="Google Shape;743;p35"/>
            <p:cNvSpPr/>
            <p:nvPr/>
          </p:nvSpPr>
          <p:spPr>
            <a:xfrm>
              <a:off x="3391301" y="3855377"/>
              <a:ext cx="3690000" cy="36900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grpSp>
      <p:sp>
        <p:nvSpPr>
          <p:cNvPr id="744" name="Google Shape;744;p35"/>
          <p:cNvSpPr/>
          <p:nvPr/>
        </p:nvSpPr>
        <p:spPr>
          <a:xfrm>
            <a:off x="19632394" y="11736899"/>
            <a:ext cx="1733100" cy="6123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2400" b="0" i="0" u="none" strike="noStrike" cap="none">
              <a:solidFill>
                <a:schemeClr val="lt1"/>
              </a:solidFill>
              <a:latin typeface="Arial"/>
              <a:ea typeface="Arial"/>
              <a:cs typeface="Arial"/>
              <a:sym typeface="Arial"/>
            </a:endParaRPr>
          </a:p>
        </p:txBody>
      </p:sp>
      <p:sp>
        <p:nvSpPr>
          <p:cNvPr id="745" name="Google Shape;745;p35"/>
          <p:cNvSpPr txBox="1"/>
          <p:nvPr/>
        </p:nvSpPr>
        <p:spPr>
          <a:xfrm>
            <a:off x="19794764" y="11855173"/>
            <a:ext cx="1407900" cy="275700"/>
          </a:xfrm>
          <a:prstGeom prst="rect">
            <a:avLst/>
          </a:prstGeom>
          <a:noFill/>
          <a:ln>
            <a:noFill/>
          </a:ln>
        </p:spPr>
        <p:txBody>
          <a:bodyPr spcFirstLastPara="1" wrap="square" lIns="0" tIns="0" rIns="0" bIns="0" anchor="t" anchorCtr="0">
            <a:noAutofit/>
          </a:bodyPr>
          <a:lstStyle/>
          <a:p>
            <a:pPr marL="0" lvl="0" indent="0" algn="ctr" rtl="0">
              <a:lnSpc>
                <a:spcPct val="140000"/>
              </a:lnSpc>
              <a:spcBef>
                <a:spcPts val="0"/>
              </a:spcBef>
              <a:spcAft>
                <a:spcPts val="0"/>
              </a:spcAft>
              <a:buClr>
                <a:srgbClr val="000000"/>
              </a:buClr>
              <a:buSzPts val="2200"/>
              <a:buFont typeface="Arial"/>
              <a:buNone/>
            </a:pPr>
            <a:r>
              <a:rPr lang="en-US" sz="2400">
                <a:solidFill>
                  <a:srgbClr val="FFFFFF"/>
                </a:solidFill>
              </a:rPr>
              <a:t>50.000 $</a:t>
            </a:r>
            <a:endParaRPr sz="2400">
              <a:solidFill>
                <a:srgbClr val="FFFFFF"/>
              </a:solidFill>
            </a:endParaRPr>
          </a:p>
          <a:p>
            <a:pPr marL="0" marR="0" lvl="0" indent="0" algn="ctr" rtl="0">
              <a:lnSpc>
                <a:spcPct val="100000"/>
              </a:lnSpc>
              <a:spcBef>
                <a:spcPts val="0"/>
              </a:spcBef>
              <a:spcAft>
                <a:spcPts val="0"/>
              </a:spcAft>
              <a:buClr>
                <a:srgbClr val="000000"/>
              </a:buClr>
              <a:buSzPts val="3600"/>
              <a:buFont typeface="Arial"/>
              <a:buNone/>
            </a:pPr>
            <a:endParaRPr sz="2400">
              <a:solidFill>
                <a:srgbClr val="FFFFFF"/>
              </a:solidFill>
            </a:endParaRPr>
          </a:p>
        </p:txBody>
      </p:sp>
      <p:sp>
        <p:nvSpPr>
          <p:cNvPr id="746" name="Google Shape;746;p35"/>
          <p:cNvSpPr txBox="1"/>
          <p:nvPr/>
        </p:nvSpPr>
        <p:spPr>
          <a:xfrm>
            <a:off x="20083123" y="10371552"/>
            <a:ext cx="830400" cy="4692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8000"/>
              <a:buFont typeface="Arial"/>
              <a:buNone/>
            </a:pPr>
            <a:r>
              <a:rPr lang="en-US" sz="2400" b="1" i="0" u="none" strike="noStrike" cap="none">
                <a:solidFill>
                  <a:schemeClr val="dk2"/>
                </a:solidFill>
              </a:rPr>
              <a:t>84%</a:t>
            </a:r>
            <a:endParaRPr sz="2400" b="1" i="0" u="none" strike="noStrike" cap="none">
              <a:solidFill>
                <a:schemeClr val="dk2"/>
              </a:solidFill>
            </a:endParaRPr>
          </a:p>
        </p:txBody>
      </p:sp>
      <p:sp>
        <p:nvSpPr>
          <p:cNvPr id="747" name="Google Shape;747;p35"/>
          <p:cNvSpPr txBox="1"/>
          <p:nvPr/>
        </p:nvSpPr>
        <p:spPr>
          <a:xfrm>
            <a:off x="19743109" y="10840684"/>
            <a:ext cx="1501800" cy="169200"/>
          </a:xfrm>
          <a:prstGeom prst="rect">
            <a:avLst/>
          </a:prstGeom>
          <a:noFill/>
          <a:ln>
            <a:noFill/>
          </a:ln>
        </p:spPr>
        <p:txBody>
          <a:bodyPr spcFirstLastPara="1" wrap="square" lIns="0" tIns="0" rIns="0" bIns="0" anchor="t" anchorCtr="0">
            <a:noAutofit/>
          </a:bodyPr>
          <a:lstStyle/>
          <a:p>
            <a:pPr marL="0" marR="0" lvl="0" indent="0" algn="ctr" rtl="0">
              <a:lnSpc>
                <a:spcPct val="140000"/>
              </a:lnSpc>
              <a:spcBef>
                <a:spcPts val="0"/>
              </a:spcBef>
              <a:spcAft>
                <a:spcPts val="0"/>
              </a:spcAft>
              <a:buClr>
                <a:srgbClr val="000000"/>
              </a:buClr>
              <a:buSzPts val="2200"/>
              <a:buFont typeface="Arial"/>
              <a:buNone/>
            </a:pPr>
            <a:r>
              <a:rPr lang="en-US" sz="1800">
                <a:solidFill>
                  <a:schemeClr val="dk2"/>
                </a:solidFill>
              </a:rPr>
              <a:t>ROI</a:t>
            </a: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36"/>
          <p:cNvSpPr/>
          <p:nvPr/>
        </p:nvSpPr>
        <p:spPr>
          <a:xfrm>
            <a:off x="0" y="0"/>
            <a:ext cx="24384000" cy="13716000"/>
          </a:xfrm>
          <a:prstGeom prst="rect">
            <a:avLst/>
          </a:prstGeom>
          <a:gradFill>
            <a:gsLst>
              <a:gs pos="0">
                <a:srgbClr val="727272"/>
              </a:gs>
              <a:gs pos="50000">
                <a:srgbClr val="C1C1C1"/>
              </a:gs>
              <a:gs pos="100000">
                <a:srgbClr val="D6D6D6"/>
              </a:gs>
            </a:gsLst>
            <a:lin ang="16200038"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754" name="Google Shape;754;p36"/>
          <p:cNvSpPr txBox="1"/>
          <p:nvPr/>
        </p:nvSpPr>
        <p:spPr>
          <a:xfrm>
            <a:off x="8971899" y="12080557"/>
            <a:ext cx="6440100" cy="4923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rial"/>
                <a:ea typeface="Arial"/>
                <a:cs typeface="Arial"/>
                <a:sym typeface="Arial"/>
              </a:rPr>
              <a:t>Image Placeholder</a:t>
            </a:r>
            <a:endParaRPr sz="1400" b="0" i="0" u="none" strike="noStrike" cap="none">
              <a:solidFill>
                <a:srgbClr val="000000"/>
              </a:solidFill>
              <a:latin typeface="Arial"/>
              <a:ea typeface="Arial"/>
              <a:cs typeface="Arial"/>
              <a:sym typeface="Arial"/>
            </a:endParaRPr>
          </a:p>
        </p:txBody>
      </p:sp>
      <p:sp>
        <p:nvSpPr>
          <p:cNvPr id="755" name="Google Shape;755;p36"/>
          <p:cNvSpPr/>
          <p:nvPr/>
        </p:nvSpPr>
        <p:spPr>
          <a:xfrm>
            <a:off x="12172" y="0"/>
            <a:ext cx="24371700" cy="13716000"/>
          </a:xfrm>
          <a:prstGeom prst="rect">
            <a:avLst/>
          </a:prstGeom>
          <a:gradFill>
            <a:gsLst>
              <a:gs pos="0">
                <a:srgbClr val="09B1CC">
                  <a:alpha val="84313"/>
                </a:srgbClr>
              </a:gs>
              <a:gs pos="33000">
                <a:srgbClr val="32C0D8">
                  <a:alpha val="84313"/>
                </a:srgbClr>
              </a:gs>
              <a:gs pos="66000">
                <a:srgbClr val="397FB0">
                  <a:alpha val="84313"/>
                </a:srgbClr>
              </a:gs>
              <a:gs pos="100000">
                <a:srgbClr val="1D8697">
                  <a:alpha val="84313"/>
                </a:srgbClr>
              </a:gs>
            </a:gsLst>
            <a:lin ang="2700006"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endParaRPr sz="3600" b="0" i="0" u="none" strike="noStrike" cap="none">
              <a:solidFill>
                <a:schemeClr val="lt1"/>
              </a:solidFill>
              <a:latin typeface="Arial"/>
              <a:ea typeface="Arial"/>
              <a:cs typeface="Arial"/>
              <a:sym typeface="Arial"/>
            </a:endParaRPr>
          </a:p>
        </p:txBody>
      </p:sp>
      <p:sp>
        <p:nvSpPr>
          <p:cNvPr id="756" name="Google Shape;756;p36"/>
          <p:cNvSpPr txBox="1"/>
          <p:nvPr/>
        </p:nvSpPr>
        <p:spPr>
          <a:xfrm>
            <a:off x="4123210" y="5896198"/>
            <a:ext cx="16137600" cy="19236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2500"/>
              <a:buFont typeface="Arial"/>
              <a:buNone/>
            </a:pPr>
            <a:r>
              <a:rPr lang="en-US" sz="12500">
                <a:solidFill>
                  <a:schemeClr val="lt1"/>
                </a:solidFill>
              </a:rPr>
              <a:t>Estrategia</a:t>
            </a:r>
            <a:endParaRPr sz="12500" b="0" i="0" u="none" strike="noStrike" cap="none">
              <a:solidFill>
                <a:schemeClr val="lt1"/>
              </a:solidFill>
              <a:latin typeface="Arial"/>
              <a:ea typeface="Arial"/>
              <a:cs typeface="Arial"/>
              <a:sym typeface="Arial"/>
            </a:endParaRPr>
          </a:p>
        </p:txBody>
      </p:sp>
      <p:grpSp>
        <p:nvGrpSpPr>
          <p:cNvPr id="757" name="Google Shape;757;p36"/>
          <p:cNvGrpSpPr/>
          <p:nvPr/>
        </p:nvGrpSpPr>
        <p:grpSpPr>
          <a:xfrm>
            <a:off x="6408684" y="5334600"/>
            <a:ext cx="11566632" cy="3046801"/>
            <a:chOff x="6301042" y="4227741"/>
            <a:chExt cx="11566632" cy="3046801"/>
          </a:xfrm>
        </p:grpSpPr>
        <p:grpSp>
          <p:nvGrpSpPr>
            <p:cNvPr id="758" name="Google Shape;758;p36"/>
            <p:cNvGrpSpPr/>
            <p:nvPr/>
          </p:nvGrpSpPr>
          <p:grpSpPr>
            <a:xfrm>
              <a:off x="6301042" y="4227741"/>
              <a:ext cx="1473200" cy="1463100"/>
              <a:chOff x="6009640" y="3769678"/>
              <a:chExt cx="1473200" cy="1463100"/>
            </a:xfrm>
          </p:grpSpPr>
          <p:cxnSp>
            <p:nvCxnSpPr>
              <p:cNvPr id="759" name="Google Shape;759;p36"/>
              <p:cNvCxnSpPr/>
              <p:nvPr/>
            </p:nvCxnSpPr>
            <p:spPr>
              <a:xfrm rot="10800000">
                <a:off x="6019740" y="3784600"/>
                <a:ext cx="1463100" cy="0"/>
              </a:xfrm>
              <a:prstGeom prst="straightConnector1">
                <a:avLst/>
              </a:prstGeom>
              <a:noFill/>
              <a:ln w="28575" cap="flat" cmpd="sng">
                <a:solidFill>
                  <a:schemeClr val="lt1"/>
                </a:solidFill>
                <a:prstDash val="solid"/>
                <a:miter lim="800000"/>
                <a:headEnd type="none" w="sm" len="sm"/>
                <a:tailEnd type="none" w="sm" len="sm"/>
              </a:ln>
            </p:spPr>
          </p:cxnSp>
          <p:cxnSp>
            <p:nvCxnSpPr>
              <p:cNvPr id="760" name="Google Shape;760;p36"/>
              <p:cNvCxnSpPr/>
              <p:nvPr/>
            </p:nvCxnSpPr>
            <p:spPr>
              <a:xfrm>
                <a:off x="6009640" y="3769678"/>
                <a:ext cx="0" cy="1463100"/>
              </a:xfrm>
              <a:prstGeom prst="straightConnector1">
                <a:avLst/>
              </a:prstGeom>
              <a:noFill/>
              <a:ln w="28575" cap="flat" cmpd="sng">
                <a:solidFill>
                  <a:schemeClr val="lt1"/>
                </a:solidFill>
                <a:prstDash val="solid"/>
                <a:miter lim="800000"/>
                <a:headEnd type="none" w="sm" len="sm"/>
                <a:tailEnd type="none" w="sm" len="sm"/>
              </a:ln>
            </p:spPr>
          </p:cxnSp>
        </p:grpSp>
        <p:grpSp>
          <p:nvGrpSpPr>
            <p:cNvPr id="761" name="Google Shape;761;p36"/>
            <p:cNvGrpSpPr/>
            <p:nvPr/>
          </p:nvGrpSpPr>
          <p:grpSpPr>
            <a:xfrm rot="10800000">
              <a:off x="16394474" y="5811442"/>
              <a:ext cx="1473200" cy="1463100"/>
              <a:chOff x="6009640" y="3769678"/>
              <a:chExt cx="1473200" cy="1463100"/>
            </a:xfrm>
          </p:grpSpPr>
          <p:cxnSp>
            <p:nvCxnSpPr>
              <p:cNvPr id="762" name="Google Shape;762;p36"/>
              <p:cNvCxnSpPr/>
              <p:nvPr/>
            </p:nvCxnSpPr>
            <p:spPr>
              <a:xfrm rot="10800000">
                <a:off x="6019740" y="3784600"/>
                <a:ext cx="1463100" cy="0"/>
              </a:xfrm>
              <a:prstGeom prst="straightConnector1">
                <a:avLst/>
              </a:prstGeom>
              <a:noFill/>
              <a:ln w="28575" cap="flat" cmpd="sng">
                <a:solidFill>
                  <a:schemeClr val="lt1"/>
                </a:solidFill>
                <a:prstDash val="solid"/>
                <a:miter lim="800000"/>
                <a:headEnd type="none" w="sm" len="sm"/>
                <a:tailEnd type="none" w="sm" len="sm"/>
              </a:ln>
            </p:spPr>
          </p:cxnSp>
          <p:cxnSp>
            <p:nvCxnSpPr>
              <p:cNvPr id="763" name="Google Shape;763;p36"/>
              <p:cNvCxnSpPr/>
              <p:nvPr/>
            </p:nvCxnSpPr>
            <p:spPr>
              <a:xfrm>
                <a:off x="6009640" y="3769678"/>
                <a:ext cx="0" cy="1463100"/>
              </a:xfrm>
              <a:prstGeom prst="straightConnector1">
                <a:avLst/>
              </a:prstGeom>
              <a:noFill/>
              <a:ln w="28575" cap="flat" cmpd="sng">
                <a:solidFill>
                  <a:schemeClr val="lt1"/>
                </a:solidFill>
                <a:prstDash val="solid"/>
                <a:miter lim="800000"/>
                <a:headEnd type="none" w="sm" len="sm"/>
                <a:tailEnd type="none" w="sm" len="sm"/>
              </a:ln>
            </p:spPr>
          </p:cxn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7"/>
          <p:cNvSpPr txBox="1">
            <a:spLocks noGrp="1"/>
          </p:cNvSpPr>
          <p:nvPr>
            <p:ph type="title"/>
          </p:nvPr>
        </p:nvSpPr>
        <p:spPr>
          <a:xfrm>
            <a:off x="1676400" y="663803"/>
            <a:ext cx="21031199" cy="116309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7400"/>
              <a:buFont typeface="Arial"/>
              <a:buNone/>
            </a:pPr>
            <a:r>
              <a:rPr lang="en-US">
                <a:solidFill>
                  <a:srgbClr val="000000"/>
                </a:solidFill>
              </a:rPr>
              <a:t>Nuestros </a:t>
            </a:r>
            <a:r>
              <a:rPr lang="en-US">
                <a:solidFill>
                  <a:srgbClr val="06B0CC"/>
                </a:solidFill>
              </a:rPr>
              <a:t>objetivos</a:t>
            </a:r>
            <a:endParaRPr sz="7400" b="0" i="0" u="none" strike="noStrike" cap="none">
              <a:solidFill>
                <a:srgbClr val="06B0CC"/>
              </a:solidFill>
              <a:latin typeface="Arial"/>
              <a:ea typeface="Arial"/>
              <a:cs typeface="Arial"/>
              <a:sym typeface="Arial"/>
            </a:endParaRPr>
          </a:p>
        </p:txBody>
      </p:sp>
      <p:sp>
        <p:nvSpPr>
          <p:cNvPr id="769" name="Google Shape;769;p37"/>
          <p:cNvSpPr txBox="1">
            <a:spLocks noGrp="1"/>
          </p:cNvSpPr>
          <p:nvPr>
            <p:ph type="body" idx="1"/>
          </p:nvPr>
        </p:nvSpPr>
        <p:spPr>
          <a:xfrm>
            <a:off x="1676400" y="1855512"/>
            <a:ext cx="21031199" cy="4445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2"/>
              </a:buClr>
              <a:buSzPts val="2800"/>
              <a:buFont typeface="Arial"/>
              <a:buNone/>
            </a:pPr>
            <a:r>
              <a:rPr lang="en-US"/>
              <a:t>¿Qué queremos lograr?</a:t>
            </a:r>
            <a:endParaRPr/>
          </a:p>
        </p:txBody>
      </p:sp>
      <p:sp>
        <p:nvSpPr>
          <p:cNvPr id="770" name="Google Shape;770;p37"/>
          <p:cNvSpPr txBox="1"/>
          <p:nvPr/>
        </p:nvSpPr>
        <p:spPr>
          <a:xfrm>
            <a:off x="1676401" y="4256993"/>
            <a:ext cx="5753400" cy="3102300"/>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Sed ut perspiciatis unde omnis iste natus error sit volup m accus antium dolor emque lauda nt ium, totam rem aperiam, eaque ipsa quae ab illo inventore very tatis et quasi architecto beatae vitae dicta sunt explicabo.  Sed ut perspic iatis.</a:t>
            </a:r>
            <a:endParaRPr sz="2400" b="0" i="0" u="none" strike="noStrike" cap="none">
              <a:solidFill>
                <a:schemeClr val="dk2"/>
              </a:solidFill>
              <a:latin typeface="Arial"/>
              <a:ea typeface="Arial"/>
              <a:cs typeface="Arial"/>
              <a:sym typeface="Arial"/>
            </a:endParaRPr>
          </a:p>
        </p:txBody>
      </p:sp>
      <p:sp>
        <p:nvSpPr>
          <p:cNvPr id="771" name="Google Shape;771;p37"/>
          <p:cNvSpPr txBox="1"/>
          <p:nvPr/>
        </p:nvSpPr>
        <p:spPr>
          <a:xfrm>
            <a:off x="1679568" y="336584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Objetivos de Marketing</a:t>
            </a:r>
            <a:endParaRPr sz="4200" b="0" i="0" u="none" strike="noStrike" cap="none">
              <a:solidFill>
                <a:schemeClr val="dk2"/>
              </a:solidFill>
              <a:latin typeface="Arial"/>
              <a:ea typeface="Arial"/>
              <a:cs typeface="Arial"/>
              <a:sym typeface="Arial"/>
            </a:endParaRPr>
          </a:p>
        </p:txBody>
      </p:sp>
      <p:sp>
        <p:nvSpPr>
          <p:cNvPr id="772" name="Google Shape;772;p37"/>
          <p:cNvSpPr txBox="1"/>
          <p:nvPr/>
        </p:nvSpPr>
        <p:spPr>
          <a:xfrm>
            <a:off x="9315014" y="4256993"/>
            <a:ext cx="5753483" cy="5065426"/>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Sed ut perspiciatis unde omnis iste natus error sit volup m accus antium dolor emque lauda nt ium, totam rem aperiam, eaque ipsa quae ab illo inventore very tatis et quasi architecto beatae vitae dicta sunt explicabo.</a:t>
            </a:r>
            <a:endParaRPr sz="2400" b="0" i="0" u="none" strike="noStrike" cap="none">
              <a:solidFill>
                <a:schemeClr val="dk2"/>
              </a:solidFill>
              <a:latin typeface="Arial"/>
              <a:ea typeface="Arial"/>
              <a:cs typeface="Arial"/>
              <a:sym typeface="Arial"/>
            </a:endParaRPr>
          </a:p>
          <a:p>
            <a:pPr marL="0" marR="0" lvl="0" indent="0" algn="l" rtl="0">
              <a:lnSpc>
                <a:spcPct val="140000"/>
              </a:lnSpc>
              <a:spcBef>
                <a:spcPts val="360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Sed ut perspiciatis unde omnis iste natus error sit volup m accus antium dolor emque lauda nt ium, totam rem aperiam.</a:t>
            </a:r>
            <a:endParaRPr sz="1400" b="0" i="0" u="none" strike="noStrike" cap="none">
              <a:solidFill>
                <a:srgbClr val="000000"/>
              </a:solidFill>
              <a:latin typeface="Arial"/>
              <a:ea typeface="Arial"/>
              <a:cs typeface="Arial"/>
              <a:sym typeface="Arial"/>
            </a:endParaRPr>
          </a:p>
        </p:txBody>
      </p:sp>
      <p:sp>
        <p:nvSpPr>
          <p:cNvPr id="773" name="Google Shape;773;p37"/>
          <p:cNvSpPr txBox="1"/>
          <p:nvPr/>
        </p:nvSpPr>
        <p:spPr>
          <a:xfrm>
            <a:off x="9318181" y="336584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Objetivos Online</a:t>
            </a:r>
            <a:endParaRPr sz="4200" b="0" i="0" u="none" strike="noStrike" cap="none">
              <a:solidFill>
                <a:schemeClr val="dk2"/>
              </a:solidFill>
              <a:latin typeface="Arial"/>
              <a:ea typeface="Arial"/>
              <a:cs typeface="Arial"/>
              <a:sym typeface="Arial"/>
            </a:endParaRPr>
          </a:p>
        </p:txBody>
      </p:sp>
      <p:sp>
        <p:nvSpPr>
          <p:cNvPr id="774" name="Google Shape;774;p37"/>
          <p:cNvSpPr txBox="1"/>
          <p:nvPr/>
        </p:nvSpPr>
        <p:spPr>
          <a:xfrm>
            <a:off x="16954117" y="4256993"/>
            <a:ext cx="5753483" cy="7183505"/>
          </a:xfrm>
          <a:prstGeom prst="rect">
            <a:avLst/>
          </a:prstGeom>
          <a:noFill/>
          <a:ln>
            <a:noFill/>
          </a:ln>
        </p:spPr>
        <p:txBody>
          <a:bodyPr spcFirstLastPara="1" wrap="square" lIns="0" tIns="0" rIns="0" bIns="0" anchor="t" anchorCtr="0">
            <a:noAutofit/>
          </a:bodyPr>
          <a:lstStyle/>
          <a:p>
            <a:pPr marL="0" marR="0" lvl="0" indent="0" algn="l" rtl="0">
              <a:lnSpc>
                <a:spcPct val="140000"/>
              </a:lnSpc>
              <a:spcBef>
                <a:spcPts val="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Sed ut perspiciatis unde omnis iste natus error sit volup m accus antium dolor emque lauda nt ium, totam rem aperiam, eaque ipsa quae ab illo inventore very tatis et quasi architecto beatae vitae dicta sunt explicabo.  Sed ut perspic iatis unde omnis iste natus error sit volup tatem accus antium lroem ipsum.</a:t>
            </a:r>
            <a:endParaRPr sz="1400" b="0" i="0" u="none" strike="noStrike" cap="none">
              <a:solidFill>
                <a:srgbClr val="000000"/>
              </a:solidFill>
              <a:latin typeface="Arial"/>
              <a:ea typeface="Arial"/>
              <a:cs typeface="Arial"/>
              <a:sym typeface="Arial"/>
            </a:endParaRPr>
          </a:p>
          <a:p>
            <a:pPr marL="0" marR="0" lvl="0" indent="0" algn="l" rtl="0">
              <a:lnSpc>
                <a:spcPct val="140000"/>
              </a:lnSpc>
              <a:spcBef>
                <a:spcPts val="3600"/>
              </a:spcBef>
              <a:spcAft>
                <a:spcPts val="0"/>
              </a:spcAft>
              <a:buClr>
                <a:srgbClr val="000000"/>
              </a:buClr>
              <a:buSzPts val="2400"/>
              <a:buFont typeface="Arial"/>
              <a:buNone/>
            </a:pPr>
            <a:r>
              <a:rPr lang="en-US" sz="2400" b="0" i="0" u="none" strike="noStrike" cap="none">
                <a:solidFill>
                  <a:schemeClr val="dk2"/>
                </a:solidFill>
                <a:latin typeface="Arial"/>
                <a:ea typeface="Arial"/>
                <a:cs typeface="Arial"/>
                <a:sym typeface="Arial"/>
              </a:rPr>
              <a:t>Sed ut perspiciatis unde omnis iste natus error sit volup m accus antium dolor emque lauda nt ium, totam rem aperiam, eaque ipsa quae ab illo inventore very tatis et quasi.</a:t>
            </a:r>
            <a:endParaRPr sz="2400" b="0" i="0" u="none" strike="noStrike" cap="none">
              <a:solidFill>
                <a:schemeClr val="dk2"/>
              </a:solidFill>
              <a:latin typeface="Arial"/>
              <a:ea typeface="Arial"/>
              <a:cs typeface="Arial"/>
              <a:sym typeface="Arial"/>
            </a:endParaRPr>
          </a:p>
        </p:txBody>
      </p:sp>
      <p:sp>
        <p:nvSpPr>
          <p:cNvPr id="775" name="Google Shape;775;p37"/>
          <p:cNvSpPr txBox="1"/>
          <p:nvPr/>
        </p:nvSpPr>
        <p:spPr>
          <a:xfrm>
            <a:off x="16957284" y="3365841"/>
            <a:ext cx="5750806" cy="646331"/>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200"/>
              <a:buFont typeface="Arial"/>
              <a:buNone/>
            </a:pPr>
            <a:r>
              <a:rPr lang="en-US" sz="4200">
                <a:solidFill>
                  <a:schemeClr val="dk2"/>
                </a:solidFill>
              </a:rPr>
              <a:t>Objetivos SMART</a:t>
            </a:r>
            <a:endParaRPr sz="4200" b="0" i="0" u="none" strike="noStrike" cap="non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03-Dark Blue Business Plan">
      <a:dk1>
        <a:srgbClr val="999999"/>
      </a:dk1>
      <a:lt1>
        <a:srgbClr val="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1218</Words>
  <Application>Microsoft Office PowerPoint</Application>
  <PresentationFormat>Personalizado</PresentationFormat>
  <Paragraphs>235</Paragraphs>
  <Slides>18</Slides>
  <Notes>18</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Caveat</vt:lpstr>
      <vt:lpstr>Office Theme</vt:lpstr>
      <vt:lpstr>Diapositiva 1</vt:lpstr>
      <vt:lpstr>Visión General</vt:lpstr>
      <vt:lpstr>Diapositiva 3</vt:lpstr>
      <vt:lpstr>Presencia Online</vt:lpstr>
      <vt:lpstr>Nuestra Competencia</vt:lpstr>
      <vt:lpstr>Nuestro Público</vt:lpstr>
      <vt:lpstr>Resultados Pasados</vt:lpstr>
      <vt:lpstr>Diapositiva 8</vt:lpstr>
      <vt:lpstr>Nuestros objetivos</vt:lpstr>
      <vt:lpstr>Estrategias Generales</vt:lpstr>
      <vt:lpstr>Estrategia Inbound Marketing</vt:lpstr>
      <vt:lpstr>Estrategia Contenidos</vt:lpstr>
      <vt:lpstr>Estrategia ...</vt:lpstr>
      <vt:lpstr>Planning Objetivos</vt:lpstr>
      <vt:lpstr>Planning Acciones</vt:lpstr>
      <vt:lpstr>Diapositiva 16</vt:lpstr>
      <vt:lpstr>Presupuesto ROI</vt:lpstr>
      <vt:lpstr>Diapositiva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 al menú “Archivo” situado en la esquina superior izquierda y haz clic sobre “Crear una copia”. De este modo, tendrás tu propia plantilla lista para ser editada.  Ve diapositiva a diapositiva revisando los distintos campos a completar. Encontrarás en ocasiones pequeños post-its amarillos con instrucciones sobre como completar determiandos campos. Recuerda eliminarlos una vez usados.            Antes de guardar tu presentación definitiva, recuerda borrar esta página de instrucciones.  Podras guardar tu presentación en Drive, o bien desde el menú “Archivo” descargarla como PDF, Power Point u otros formatos.    Copyright © 2019 - Reservados todos los derechos. Plantilla creada por Vilma Núñez y su equipo Convierte Más             ⇩ Descarga más recursos ⇩     www.vilmanunez.com/recursos    </dc:title>
  <cp:lastModifiedBy>Luis Angel Maciel</cp:lastModifiedBy>
  <cp:revision>3</cp:revision>
  <dcterms:modified xsi:type="dcterms:W3CDTF">2020-06-18T04:42:03Z</dcterms:modified>
</cp:coreProperties>
</file>