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B87742D-8473-4FC5-BAC2-E02816B30BD8}">
  <a:tblStyle styleId="{DB87742D-8473-4FC5-BAC2-E02816B30B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9" Type="http://schemas.openxmlformats.org/officeDocument/2006/relationships/font" Target="fonts/ProximaNov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4528275" y="198175"/>
            <a:ext cx="2648700" cy="769200"/>
          </a:xfrm>
          <a:prstGeom prst="rect">
            <a:avLst/>
          </a:prstGeom>
          <a:noFill/>
          <a:ln cap="flat" cmpd="sng" w="2857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3E75"/>
                </a:solidFill>
                <a:latin typeface="Proxima Nova"/>
                <a:ea typeface="Proxima Nova"/>
                <a:cs typeface="Proxima Nova"/>
                <a:sym typeface="Proxima Nova"/>
              </a:rPr>
              <a:t>Nombre de la empresa</a:t>
            </a:r>
            <a:endParaRPr sz="1000">
              <a:solidFill>
                <a:srgbClr val="453E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3E75"/>
                </a:solidFill>
                <a:latin typeface="Proxima Nova"/>
                <a:ea typeface="Proxima Nova"/>
                <a:cs typeface="Proxima Nova"/>
                <a:sym typeface="Proxima Nova"/>
              </a:rPr>
              <a:t>Reg. Pat.:</a:t>
            </a:r>
            <a:endParaRPr sz="1000">
              <a:solidFill>
                <a:srgbClr val="453E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53E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53E75"/>
                </a:solidFill>
                <a:latin typeface="Proxima Nova"/>
                <a:ea typeface="Proxima Nova"/>
                <a:cs typeface="Proxima Nova"/>
                <a:sym typeface="Proxima Nova"/>
              </a:rPr>
              <a:t>Dirección</a:t>
            </a:r>
            <a:endParaRPr sz="1000">
              <a:solidFill>
                <a:srgbClr val="453E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Shape 55"/>
          <p:cNvSpPr/>
          <p:nvPr/>
        </p:nvSpPr>
        <p:spPr>
          <a:xfrm rot="5400000">
            <a:off x="-2521375" y="2521350"/>
            <a:ext cx="5145900" cy="103200"/>
          </a:xfrm>
          <a:prstGeom prst="rect">
            <a:avLst/>
          </a:prstGeom>
          <a:solidFill>
            <a:srgbClr val="7A6FF0"/>
          </a:solidFill>
          <a:ln cap="flat" cmpd="sng" w="9525">
            <a:solidFill>
              <a:srgbClr val="7A6F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2114750" y="365575"/>
            <a:ext cx="21567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3E75"/>
                </a:solidFill>
                <a:latin typeface="Proxima Nova"/>
                <a:ea typeface="Proxima Nova"/>
                <a:cs typeface="Proxima Nova"/>
                <a:sym typeface="Proxima Nova"/>
              </a:rPr>
              <a:t>Recibo de Nómina</a:t>
            </a:r>
            <a:endParaRPr b="1" sz="1800">
              <a:solidFill>
                <a:srgbClr val="453E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7" name="Shape 57"/>
          <p:cNvGraphicFramePr/>
          <p:nvPr/>
        </p:nvGraphicFramePr>
        <p:xfrm>
          <a:off x="7400750" y="19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{DB87742D-8473-4FC5-BAC2-E02816B30BD8}</a:tableStyleId>
              </a:tblPr>
              <a:tblGrid>
                <a:gridCol w="1367900"/>
              </a:tblGrid>
              <a:tr h="3788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Folio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00"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000000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" name="Shape 58"/>
          <p:cNvSpPr txBox="1"/>
          <p:nvPr/>
        </p:nvSpPr>
        <p:spPr>
          <a:xfrm>
            <a:off x="516650" y="1057563"/>
            <a:ext cx="26487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3E75"/>
                </a:solidFill>
                <a:latin typeface="Proxima Nova"/>
                <a:ea typeface="Proxima Nova"/>
                <a:cs typeface="Proxima Nova"/>
                <a:sym typeface="Proxima Nova"/>
              </a:rPr>
              <a:t>Recibo de Nómina</a:t>
            </a:r>
            <a:endParaRPr b="1" sz="1200">
              <a:solidFill>
                <a:srgbClr val="453E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9" name="Shape 59"/>
          <p:cNvGraphicFramePr/>
          <p:nvPr/>
        </p:nvGraphicFramePr>
        <p:xfrm>
          <a:off x="516625" y="1413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{DB87742D-8473-4FC5-BAC2-E02816B30BD8}</a:tableStyleId>
              </a:tblPr>
              <a:tblGrid>
                <a:gridCol w="1137200"/>
                <a:gridCol w="1616450"/>
                <a:gridCol w="1376825"/>
                <a:gridCol w="1376825"/>
                <a:gridCol w="1376825"/>
                <a:gridCol w="1376825"/>
              </a:tblGrid>
              <a:tr h="157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C. Costo/Depto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No. Empleado/Puesto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Nombre/C.U.R.P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R.F.C/I.M.S.S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Semana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Periodo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SD: $0.00</a:t>
                      </a:r>
                      <a:endParaRPr sz="8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SDI: $0.00</a:t>
                      </a:r>
                      <a:endParaRPr sz="8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01-11-2018 - 01 -12-2018</a:t>
                      </a:r>
                      <a:endParaRPr sz="8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 de ingreso: 04-05-2017</a:t>
                      </a:r>
                      <a:endParaRPr sz="8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" name="Shape 60"/>
          <p:cNvSpPr txBox="1"/>
          <p:nvPr/>
        </p:nvSpPr>
        <p:spPr>
          <a:xfrm>
            <a:off x="516675" y="2385094"/>
            <a:ext cx="26487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3E75"/>
                </a:solidFill>
                <a:latin typeface="Proxima Nova"/>
                <a:ea typeface="Proxima Nova"/>
                <a:cs typeface="Proxima Nova"/>
                <a:sym typeface="Proxima Nova"/>
              </a:rPr>
              <a:t>Percepciones</a:t>
            </a:r>
            <a:endParaRPr b="1" sz="1200">
              <a:solidFill>
                <a:srgbClr val="453E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Shape 61"/>
          <p:cNvSpPr txBox="1"/>
          <p:nvPr/>
        </p:nvSpPr>
        <p:spPr>
          <a:xfrm>
            <a:off x="4930900" y="2367100"/>
            <a:ext cx="26487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53E75"/>
                </a:solidFill>
                <a:latin typeface="Proxima Nova"/>
                <a:ea typeface="Proxima Nova"/>
                <a:cs typeface="Proxima Nova"/>
                <a:sym typeface="Proxima Nova"/>
              </a:rPr>
              <a:t>Deducciones</a:t>
            </a:r>
            <a:endParaRPr b="1" sz="1200">
              <a:solidFill>
                <a:srgbClr val="453E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2" name="Shape 62"/>
          <p:cNvGraphicFramePr/>
          <p:nvPr/>
        </p:nvGraphicFramePr>
        <p:xfrm>
          <a:off x="516650" y="274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{DB87742D-8473-4FC5-BAC2-E02816B30BD8}</a:tableStyleId>
              </a:tblPr>
              <a:tblGrid>
                <a:gridCol w="747675"/>
                <a:gridCol w="1504525"/>
                <a:gridCol w="832475"/>
                <a:gridCol w="761975"/>
              </a:tblGrid>
              <a:tr h="1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CLAVE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Concepto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Unidades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Valor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" name="Shape 63"/>
          <p:cNvGraphicFramePr/>
          <p:nvPr/>
        </p:nvGraphicFramePr>
        <p:xfrm>
          <a:off x="4930900" y="270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{DB87742D-8473-4FC5-BAC2-E02816B30BD8}</a:tableStyleId>
              </a:tblPr>
              <a:tblGrid>
                <a:gridCol w="709850"/>
                <a:gridCol w="1542350"/>
                <a:gridCol w="832475"/>
                <a:gridCol w="761975"/>
              </a:tblGrid>
              <a:tr h="24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CLAVE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Concepto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Saldo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Valor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" name="Shape 64"/>
          <p:cNvGraphicFramePr/>
          <p:nvPr/>
        </p:nvGraphicFramePr>
        <p:xfrm>
          <a:off x="2523125" y="403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{DB87742D-8473-4FC5-BAC2-E02816B30BD8}</a:tableStyleId>
              </a:tblPr>
              <a:tblGrid>
                <a:gridCol w="1406125"/>
                <a:gridCol w="2742525"/>
                <a:gridCol w="1343800"/>
                <a:gridCol w="761975"/>
              </a:tblGrid>
              <a:tr h="248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Percepciones: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     0.00                Bonos de despensa: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 deducciones: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53E75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0.00</a:t>
                      </a:r>
                      <a:endParaRPr sz="1000">
                        <a:solidFill>
                          <a:srgbClr val="453E75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453E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" name="Shape 65"/>
          <p:cNvSpPr txBox="1"/>
          <p:nvPr/>
        </p:nvSpPr>
        <p:spPr>
          <a:xfrm>
            <a:off x="6128850" y="4524563"/>
            <a:ext cx="26487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3E75"/>
                </a:solidFill>
                <a:latin typeface="Proxima Nova"/>
                <a:ea typeface="Proxima Nova"/>
                <a:cs typeface="Proxima Nova"/>
                <a:sym typeface="Proxima Nova"/>
              </a:rPr>
              <a:t>Neto a pagar:        0.00</a:t>
            </a:r>
            <a:endParaRPr b="1" sz="1800">
              <a:solidFill>
                <a:srgbClr val="453E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6" name="Shape 66"/>
          <p:cNvCxnSpPr/>
          <p:nvPr/>
        </p:nvCxnSpPr>
        <p:spPr>
          <a:xfrm flipH="1" rot="10800000">
            <a:off x="366425" y="4809075"/>
            <a:ext cx="2156700" cy="20400"/>
          </a:xfrm>
          <a:prstGeom prst="straightConnector1">
            <a:avLst/>
          </a:prstGeom>
          <a:noFill/>
          <a:ln cap="flat" cmpd="sng" w="19050">
            <a:solidFill>
              <a:srgbClr val="453E7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Shape 67"/>
          <p:cNvSpPr txBox="1"/>
          <p:nvPr/>
        </p:nvSpPr>
        <p:spPr>
          <a:xfrm>
            <a:off x="565025" y="4809068"/>
            <a:ext cx="17595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53E75"/>
                </a:solidFill>
                <a:latin typeface="Proxima Nova"/>
                <a:ea typeface="Proxima Nova"/>
                <a:cs typeface="Proxima Nova"/>
                <a:sym typeface="Proxima Nova"/>
              </a:rPr>
              <a:t>Firma de aceptación</a:t>
            </a:r>
            <a:endParaRPr sz="1200">
              <a:solidFill>
                <a:srgbClr val="453E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Shape 68"/>
          <p:cNvSpPr/>
          <p:nvPr/>
        </p:nvSpPr>
        <p:spPr>
          <a:xfrm>
            <a:off x="750325" y="199975"/>
            <a:ext cx="1107600" cy="769200"/>
          </a:xfrm>
          <a:prstGeom prst="rect">
            <a:avLst/>
          </a:prstGeom>
          <a:noFill/>
          <a:ln cap="flat" cmpd="sng" w="28575">
            <a:solidFill>
              <a:srgbClr val="453E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53E75"/>
                </a:solidFill>
                <a:latin typeface="Proxima Nova"/>
                <a:ea typeface="Proxima Nova"/>
                <a:cs typeface="Proxima Nova"/>
                <a:sym typeface="Proxima Nova"/>
              </a:rPr>
              <a:t>Logo</a:t>
            </a:r>
            <a:endParaRPr b="1">
              <a:solidFill>
                <a:srgbClr val="453E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