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microsoft.com/office/2016/11/relationships/changesInfo" Target="changesInfos/changesInfo1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ngel Maciel" userId="19d4bc3632573616" providerId="LiveId" clId="{711D91F5-C471-7A41-B536-BA2B3F4E0C47}"/>
    <pc:docChg chg="undo custSel addSld delSld modSld sldOrd">
      <pc:chgData name="Luis Angel Maciel" userId="19d4bc3632573616" providerId="LiveId" clId="{711D91F5-C471-7A41-B536-BA2B3F4E0C47}" dt="2018-05-10T01:13:29.095" v="135" actId="1076"/>
      <pc:docMkLst>
        <pc:docMk/>
      </pc:docMkLst>
      <pc:sldChg chg="addSp modSp">
        <pc:chgData name="Luis Angel Maciel" userId="19d4bc3632573616" providerId="LiveId" clId="{711D91F5-C471-7A41-B536-BA2B3F4E0C47}" dt="2018-05-10T01:07:50.631" v="73" actId="20577"/>
        <pc:sldMkLst>
          <pc:docMk/>
          <pc:sldMk cId="3975688280" sldId="256"/>
        </pc:sldMkLst>
        <pc:spChg chg="mod">
          <ac:chgData name="Luis Angel Maciel" userId="19d4bc3632573616" providerId="LiveId" clId="{711D91F5-C471-7A41-B536-BA2B3F4E0C47}" dt="2018-05-10T01:07:36.475" v="42" actId="20577"/>
          <ac:spMkLst>
            <pc:docMk/>
            <pc:sldMk cId="3975688280" sldId="256"/>
            <ac:spMk id="2" creationId="{0F42B1D5-DE32-5449-BBFE-8C2823ACDABE}"/>
          </ac:spMkLst>
        </pc:spChg>
        <pc:spChg chg="mod">
          <ac:chgData name="Luis Angel Maciel" userId="19d4bc3632573616" providerId="LiveId" clId="{711D91F5-C471-7A41-B536-BA2B3F4E0C47}" dt="2018-05-10T01:07:50.631" v="73" actId="20577"/>
          <ac:spMkLst>
            <pc:docMk/>
            <pc:sldMk cId="3975688280" sldId="256"/>
            <ac:spMk id="3" creationId="{793AA111-3D6A-1F4B-800A-AD7CE4B47482}"/>
          </ac:spMkLst>
        </pc:spChg>
        <pc:picChg chg="add mod modCrop">
          <ac:chgData name="Luis Angel Maciel" userId="19d4bc3632573616" providerId="LiveId" clId="{711D91F5-C471-7A41-B536-BA2B3F4E0C47}" dt="2018-05-10T01:07:23.811" v="30" actId="14100"/>
          <ac:picMkLst>
            <pc:docMk/>
            <pc:sldMk cId="3975688280" sldId="256"/>
            <ac:picMk id="4" creationId="{7185E3F3-0046-2A45-B853-B0A102AF21CA}"/>
          </ac:picMkLst>
        </pc:picChg>
      </pc:sldChg>
      <pc:sldChg chg="new del">
        <pc:chgData name="Luis Angel Maciel" userId="19d4bc3632573616" providerId="LiveId" clId="{711D91F5-C471-7A41-B536-BA2B3F4E0C47}" dt="2018-05-10T01:05:23.554" v="1" actId="2696"/>
        <pc:sldMkLst>
          <pc:docMk/>
          <pc:sldMk cId="283271533" sldId="257"/>
        </pc:sldMkLst>
      </pc:sldChg>
      <pc:sldChg chg="addSp delSp modSp new ord">
        <pc:chgData name="Luis Angel Maciel" userId="19d4bc3632573616" providerId="LiveId" clId="{711D91F5-C471-7A41-B536-BA2B3F4E0C47}" dt="2018-05-10T01:10:18.222" v="122" actId="20577"/>
        <pc:sldMkLst>
          <pc:docMk/>
          <pc:sldMk cId="1707857362" sldId="257"/>
        </pc:sldMkLst>
        <pc:spChg chg="mod">
          <ac:chgData name="Luis Angel Maciel" userId="19d4bc3632573616" providerId="LiveId" clId="{711D91F5-C471-7A41-B536-BA2B3F4E0C47}" dt="2018-05-10T01:10:18.222" v="122" actId="20577"/>
          <ac:spMkLst>
            <pc:docMk/>
            <pc:sldMk cId="1707857362" sldId="257"/>
            <ac:spMk id="2" creationId="{2F72FB94-B765-B649-B2C9-318A7407164E}"/>
          </ac:spMkLst>
        </pc:spChg>
        <pc:spChg chg="del">
          <ac:chgData name="Luis Angel Maciel" userId="19d4bc3632573616" providerId="LiveId" clId="{711D91F5-C471-7A41-B536-BA2B3F4E0C47}" dt="2018-05-10T01:06:33.378" v="8" actId="931"/>
          <ac:spMkLst>
            <pc:docMk/>
            <pc:sldMk cId="1707857362" sldId="257"/>
            <ac:spMk id="3" creationId="{574B4A75-3122-B74E-B08B-B865B8FBD9C7}"/>
          </ac:spMkLst>
        </pc:spChg>
        <pc:picChg chg="add mod ord">
          <ac:chgData name="Luis Angel Maciel" userId="19d4bc3632573616" providerId="LiveId" clId="{711D91F5-C471-7A41-B536-BA2B3F4E0C47}" dt="2018-05-10T01:06:39.127" v="10" actId="1076"/>
          <ac:picMkLst>
            <pc:docMk/>
            <pc:sldMk cId="1707857362" sldId="257"/>
            <ac:picMk id="4" creationId="{C3B5E4B1-18C6-1143-B870-F2B0A3C0730F}"/>
          </ac:picMkLst>
        </pc:picChg>
      </pc:sldChg>
      <pc:sldChg chg="addSp delSp modSp new">
        <pc:chgData name="Luis Angel Maciel" userId="19d4bc3632573616" providerId="LiveId" clId="{711D91F5-C471-7A41-B536-BA2B3F4E0C47}" dt="2018-05-10T01:10:08.902" v="115" actId="20577"/>
        <pc:sldMkLst>
          <pc:docMk/>
          <pc:sldMk cId="662316763" sldId="258"/>
        </pc:sldMkLst>
        <pc:spChg chg="mod">
          <ac:chgData name="Luis Angel Maciel" userId="19d4bc3632573616" providerId="LiveId" clId="{711D91F5-C471-7A41-B536-BA2B3F4E0C47}" dt="2018-05-10T01:10:08.902" v="115" actId="20577"/>
          <ac:spMkLst>
            <pc:docMk/>
            <pc:sldMk cId="662316763" sldId="258"/>
            <ac:spMk id="2" creationId="{4B7F1BCF-9587-C049-A1B5-3D576A23EE19}"/>
          </ac:spMkLst>
        </pc:spChg>
        <pc:spChg chg="del">
          <ac:chgData name="Luis Angel Maciel" userId="19d4bc3632573616" providerId="LiveId" clId="{711D91F5-C471-7A41-B536-BA2B3F4E0C47}" dt="2018-05-10T01:08:12.303" v="76" actId="931"/>
          <ac:spMkLst>
            <pc:docMk/>
            <pc:sldMk cId="662316763" sldId="258"/>
            <ac:spMk id="3" creationId="{1E4ABABC-86C2-2248-A629-D317B327E732}"/>
          </ac:spMkLst>
        </pc:spChg>
        <pc:picChg chg="add mod ord">
          <ac:chgData name="Luis Angel Maciel" userId="19d4bc3632573616" providerId="LiveId" clId="{711D91F5-C471-7A41-B536-BA2B3F4E0C47}" dt="2018-05-10T01:08:12.303" v="76" actId="931"/>
          <ac:picMkLst>
            <pc:docMk/>
            <pc:sldMk cId="662316763" sldId="258"/>
            <ac:picMk id="4" creationId="{026EF4F2-08F1-F14B-8E24-5B12933F17B6}"/>
          </ac:picMkLst>
        </pc:picChg>
      </pc:sldChg>
      <pc:sldChg chg="addSp delSp modSp new">
        <pc:chgData name="Luis Angel Maciel" userId="19d4bc3632573616" providerId="LiveId" clId="{711D91F5-C471-7A41-B536-BA2B3F4E0C47}" dt="2018-05-10T01:09:55.025" v="106" actId="1076"/>
        <pc:sldMkLst>
          <pc:docMk/>
          <pc:sldMk cId="98082004" sldId="259"/>
        </pc:sldMkLst>
        <pc:spChg chg="mod">
          <ac:chgData name="Luis Angel Maciel" userId="19d4bc3632573616" providerId="LiveId" clId="{711D91F5-C471-7A41-B536-BA2B3F4E0C47}" dt="2018-05-10T01:08:39.804" v="83" actId="20577"/>
          <ac:spMkLst>
            <pc:docMk/>
            <pc:sldMk cId="98082004" sldId="259"/>
            <ac:spMk id="2" creationId="{DE2C5FB2-EE00-5F42-8A8D-3F911AD5D3CF}"/>
          </ac:spMkLst>
        </pc:spChg>
        <pc:spChg chg="del">
          <ac:chgData name="Luis Angel Maciel" userId="19d4bc3632573616" providerId="LiveId" clId="{711D91F5-C471-7A41-B536-BA2B3F4E0C47}" dt="2018-05-10T01:08:30.970" v="78" actId="931"/>
          <ac:spMkLst>
            <pc:docMk/>
            <pc:sldMk cId="98082004" sldId="259"/>
            <ac:spMk id="3" creationId="{90A6C7FC-A5AE-194E-8983-8B62F5D8D619}"/>
          </ac:spMkLst>
        </pc:spChg>
        <pc:picChg chg="add mod ord">
          <ac:chgData name="Luis Angel Maciel" userId="19d4bc3632573616" providerId="LiveId" clId="{711D91F5-C471-7A41-B536-BA2B3F4E0C47}" dt="2018-05-10T01:08:35.754" v="80" actId="1076"/>
          <ac:picMkLst>
            <pc:docMk/>
            <pc:sldMk cId="98082004" sldId="259"/>
            <ac:picMk id="4" creationId="{B136D477-831F-2D4F-AA16-903B667F6063}"/>
          </ac:picMkLst>
        </pc:picChg>
        <pc:picChg chg="add mod modCrop">
          <ac:chgData name="Luis Angel Maciel" userId="19d4bc3632573616" providerId="LiveId" clId="{711D91F5-C471-7A41-B536-BA2B3F4E0C47}" dt="2018-05-10T01:09:55.025" v="106" actId="1076"/>
          <ac:picMkLst>
            <pc:docMk/>
            <pc:sldMk cId="98082004" sldId="259"/>
            <ac:picMk id="6" creationId="{78A9288C-6423-6040-818E-FC8196C7F2D4}"/>
          </ac:picMkLst>
        </pc:picChg>
      </pc:sldChg>
      <pc:sldChg chg="addSp delSp modSp new ord">
        <pc:chgData name="Luis Angel Maciel" userId="19d4bc3632573616" providerId="LiveId" clId="{711D91F5-C471-7A41-B536-BA2B3F4E0C47}" dt="2018-05-10T01:13:29.095" v="135" actId="1076"/>
        <pc:sldMkLst>
          <pc:docMk/>
          <pc:sldMk cId="2569412881" sldId="260"/>
        </pc:sldMkLst>
        <pc:spChg chg="del">
          <ac:chgData name="Luis Angel Maciel" userId="19d4bc3632573616" providerId="LiveId" clId="{711D91F5-C471-7A41-B536-BA2B3F4E0C47}" dt="2018-05-10T01:13:02.073" v="125" actId="931"/>
          <ac:spMkLst>
            <pc:docMk/>
            <pc:sldMk cId="2569412881" sldId="260"/>
            <ac:spMk id="3" creationId="{29E0F828-8013-804F-A817-D541571D162B}"/>
          </ac:spMkLst>
        </pc:spChg>
        <pc:picChg chg="add mod ord">
          <ac:chgData name="Luis Angel Maciel" userId="19d4bc3632573616" providerId="LiveId" clId="{711D91F5-C471-7A41-B536-BA2B3F4E0C47}" dt="2018-05-10T01:13:29.095" v="135" actId="1076"/>
          <ac:picMkLst>
            <pc:docMk/>
            <pc:sldMk cId="2569412881" sldId="260"/>
            <ac:picMk id="4" creationId="{60E32DEF-3459-DD45-AFB7-27F1A8395C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Editar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MX"/>
              <a:t>Editar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Editar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Editar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Editar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Editar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Editar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Editar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Editar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2B1D5-DE32-5449-BBFE-8C2823ACD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Inseguridad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AA111-3D6A-1F4B-800A-AD7CE4B47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/>
              <a:t>Plan de comunicación integral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7185E3F3-0046-2A45-B853-B0A102AF2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5" t="-127" r="18076" b="57692"/>
          <a:stretch/>
        </p:blipFill>
        <p:spPr>
          <a:xfrm>
            <a:off x="8385048" y="2506598"/>
            <a:ext cx="3902204" cy="14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8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1B7C5-0D77-2D43-95D9-59C0F59E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60E32DEF-3459-DD45-AFB7-27F1A8395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658" y="2047370"/>
            <a:ext cx="12213658" cy="2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1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2FB94-B765-B649-B2C9-318A7407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Digital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C3B5E4B1-18C6-1143-B870-F2B0A3C07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061" y="259159"/>
            <a:ext cx="4528343" cy="633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5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F1BCF-9587-C049-A1B5-3D576A23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Exterior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026EF4F2-08F1-F14B-8E24-5B12933F1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65430"/>
            <a:ext cx="7315200" cy="41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1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C5FB2-EE00-5F42-8A8D-3F911AD5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App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B136D477-831F-2D4F-AA16-903B667F6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070" y="521097"/>
            <a:ext cx="3271391" cy="5815806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78A9288C-6423-6040-818E-FC8196C7F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2" t="32154" r="77396" b="23487"/>
          <a:stretch/>
        </p:blipFill>
        <p:spPr>
          <a:xfrm>
            <a:off x="5871018" y="1369218"/>
            <a:ext cx="677420" cy="10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2004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Marco</vt:lpstr>
      <vt:lpstr>Inseguridad</vt:lpstr>
      <vt:lpstr>Presentación de PowerPoint</vt:lpstr>
      <vt:lpstr>Digital</vt:lpstr>
      <vt:lpstr>Exterior</vt:lpstr>
      <vt:lpstr>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Inseguridad</dc:title>
  <cp:revision>1</cp:revision>
  <dcterms:modified xsi:type="dcterms:W3CDTF">2018-05-10T01:13:39Z</dcterms:modified>
</cp:coreProperties>
</file>