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F24"/>
    <a:srgbClr val="B5CE1E"/>
    <a:srgbClr val="FF5526"/>
    <a:srgbClr val="F66427"/>
    <a:srgbClr val="A01F36"/>
    <a:srgbClr val="A5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579"/>
  </p:normalViewPr>
  <p:slideViewPr>
    <p:cSldViewPr snapToGrid="0" snapToObjects="1">
      <p:cViewPr>
        <p:scale>
          <a:sx n="81" d="100"/>
          <a:sy n="81" d="100"/>
        </p:scale>
        <p:origin x="15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03081-86A3-8E49-8A5C-CA48B1E9B9DA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8BADB-8B1C-244A-A8B7-1D41F80D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3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4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8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5FD3-C6A9-1C4E-A127-1748E9F96C0C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48341-CCA2-FF45-BB50-524A2841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: Shape 167"/>
          <p:cNvSpPr/>
          <p:nvPr/>
        </p:nvSpPr>
        <p:spPr>
          <a:xfrm>
            <a:off x="58348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9" name="Freeform: Shape 167"/>
          <p:cNvSpPr/>
          <p:nvPr/>
        </p:nvSpPr>
        <p:spPr>
          <a:xfrm>
            <a:off x="4904195" y="40428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5" name="Freeform: Shape 167"/>
          <p:cNvSpPr/>
          <p:nvPr/>
        </p:nvSpPr>
        <p:spPr>
          <a:xfrm>
            <a:off x="127494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6" name="Freeform: Shape 167"/>
          <p:cNvSpPr/>
          <p:nvPr/>
        </p:nvSpPr>
        <p:spPr>
          <a:xfrm>
            <a:off x="188324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7" name="Freeform: Shape 167"/>
          <p:cNvSpPr/>
          <p:nvPr/>
        </p:nvSpPr>
        <p:spPr>
          <a:xfrm>
            <a:off x="248613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8" name="Freeform: Shape 167"/>
          <p:cNvSpPr/>
          <p:nvPr/>
        </p:nvSpPr>
        <p:spPr>
          <a:xfrm>
            <a:off x="309443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9" name="Freeform: Shape 167"/>
          <p:cNvSpPr/>
          <p:nvPr/>
        </p:nvSpPr>
        <p:spPr>
          <a:xfrm>
            <a:off x="3702730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reeform: Shape 167"/>
          <p:cNvSpPr/>
          <p:nvPr/>
        </p:nvSpPr>
        <p:spPr>
          <a:xfrm>
            <a:off x="4311028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reeform: Shape 167"/>
          <p:cNvSpPr/>
          <p:nvPr/>
        </p:nvSpPr>
        <p:spPr>
          <a:xfrm>
            <a:off x="4919326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2" name="Freeform: Shape 167"/>
          <p:cNvSpPr/>
          <p:nvPr/>
        </p:nvSpPr>
        <p:spPr>
          <a:xfrm>
            <a:off x="552762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3" name="Freeform: Shape 167"/>
          <p:cNvSpPr/>
          <p:nvPr/>
        </p:nvSpPr>
        <p:spPr>
          <a:xfrm>
            <a:off x="613592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4" name="Freeform: Shape 167"/>
          <p:cNvSpPr/>
          <p:nvPr/>
        </p:nvSpPr>
        <p:spPr>
          <a:xfrm>
            <a:off x="6744220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5" name="Freeform: Shape 167"/>
          <p:cNvSpPr/>
          <p:nvPr/>
        </p:nvSpPr>
        <p:spPr>
          <a:xfrm>
            <a:off x="734711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6" name="Freeform: Shape 167"/>
          <p:cNvSpPr/>
          <p:nvPr/>
        </p:nvSpPr>
        <p:spPr>
          <a:xfrm>
            <a:off x="7955410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7" name="Freeform: Shape 167"/>
          <p:cNvSpPr/>
          <p:nvPr/>
        </p:nvSpPr>
        <p:spPr>
          <a:xfrm>
            <a:off x="8563708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8" name="Freeform: Shape 167"/>
          <p:cNvSpPr/>
          <p:nvPr/>
        </p:nvSpPr>
        <p:spPr>
          <a:xfrm>
            <a:off x="9172006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9" name="Freeform: Shape 167"/>
          <p:cNvSpPr/>
          <p:nvPr/>
        </p:nvSpPr>
        <p:spPr>
          <a:xfrm>
            <a:off x="10995813" y="5135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Freeform: Shape 167"/>
          <p:cNvSpPr/>
          <p:nvPr/>
        </p:nvSpPr>
        <p:spPr>
          <a:xfrm>
            <a:off x="10383196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1" name="Freeform: Shape 167"/>
          <p:cNvSpPr/>
          <p:nvPr/>
        </p:nvSpPr>
        <p:spPr>
          <a:xfrm>
            <a:off x="10991494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2" name="Freeform: Shape 167"/>
          <p:cNvSpPr/>
          <p:nvPr/>
        </p:nvSpPr>
        <p:spPr>
          <a:xfrm>
            <a:off x="11599792" y="5862187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5" name="Freeform: Shape 159"/>
          <p:cNvSpPr/>
          <p:nvPr/>
        </p:nvSpPr>
        <p:spPr>
          <a:xfrm>
            <a:off x="58348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6" name="Freeform: Shape 159"/>
          <p:cNvSpPr/>
          <p:nvPr/>
        </p:nvSpPr>
        <p:spPr>
          <a:xfrm>
            <a:off x="666646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7" name="Freeform: Shape 159"/>
          <p:cNvSpPr/>
          <p:nvPr/>
        </p:nvSpPr>
        <p:spPr>
          <a:xfrm>
            <a:off x="1274944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8" name="Freeform: Shape 159"/>
          <p:cNvSpPr/>
          <p:nvPr/>
        </p:nvSpPr>
        <p:spPr>
          <a:xfrm>
            <a:off x="1883242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9" name="Freeform: Shape 159"/>
          <p:cNvSpPr/>
          <p:nvPr/>
        </p:nvSpPr>
        <p:spPr>
          <a:xfrm>
            <a:off x="2486134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0" name="Freeform: Shape 159"/>
          <p:cNvSpPr/>
          <p:nvPr/>
        </p:nvSpPr>
        <p:spPr>
          <a:xfrm>
            <a:off x="3094432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1" name="Freeform: Shape 159"/>
          <p:cNvSpPr/>
          <p:nvPr/>
        </p:nvSpPr>
        <p:spPr>
          <a:xfrm>
            <a:off x="3702730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2" name="Freeform: Shape 159"/>
          <p:cNvSpPr/>
          <p:nvPr/>
        </p:nvSpPr>
        <p:spPr>
          <a:xfrm>
            <a:off x="4311028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3" name="Freeform: Shape 159"/>
          <p:cNvSpPr/>
          <p:nvPr/>
        </p:nvSpPr>
        <p:spPr>
          <a:xfrm>
            <a:off x="4919326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4" name="Freeform: Shape 159"/>
          <p:cNvSpPr/>
          <p:nvPr/>
        </p:nvSpPr>
        <p:spPr>
          <a:xfrm>
            <a:off x="10361116" y="23231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5" name="Freeform: Shape 159"/>
          <p:cNvSpPr/>
          <p:nvPr/>
        </p:nvSpPr>
        <p:spPr>
          <a:xfrm>
            <a:off x="6135922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6" name="Freeform: Shape 159"/>
          <p:cNvSpPr/>
          <p:nvPr/>
        </p:nvSpPr>
        <p:spPr>
          <a:xfrm>
            <a:off x="6744220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7" name="Freeform: Shape 159"/>
          <p:cNvSpPr/>
          <p:nvPr/>
        </p:nvSpPr>
        <p:spPr>
          <a:xfrm>
            <a:off x="7347112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8" name="Freeform: Shape 159"/>
          <p:cNvSpPr/>
          <p:nvPr/>
        </p:nvSpPr>
        <p:spPr>
          <a:xfrm>
            <a:off x="7955410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9" name="Freeform: Shape 159"/>
          <p:cNvSpPr/>
          <p:nvPr/>
        </p:nvSpPr>
        <p:spPr>
          <a:xfrm>
            <a:off x="8563708" y="648713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0" name="Freeform: Shape 159"/>
          <p:cNvSpPr/>
          <p:nvPr/>
        </p:nvSpPr>
        <p:spPr>
          <a:xfrm>
            <a:off x="9172006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1" name="Freeform: Shape 159"/>
          <p:cNvSpPr/>
          <p:nvPr/>
        </p:nvSpPr>
        <p:spPr>
          <a:xfrm>
            <a:off x="9774898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2" name="Freeform: Shape 159"/>
          <p:cNvSpPr/>
          <p:nvPr/>
        </p:nvSpPr>
        <p:spPr>
          <a:xfrm>
            <a:off x="10383196" y="648713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3" name="Freeform: Shape 159"/>
          <p:cNvSpPr/>
          <p:nvPr/>
        </p:nvSpPr>
        <p:spPr>
          <a:xfrm>
            <a:off x="10991494" y="648713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4" name="Freeform: Shape 159"/>
          <p:cNvSpPr/>
          <p:nvPr/>
        </p:nvSpPr>
        <p:spPr>
          <a:xfrm>
            <a:off x="11599792" y="648713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461900">
              <a:alpha val="30000"/>
            </a:srgbClr>
          </a:solidFill>
          <a:ln w="0">
            <a:solidFill>
              <a:srgbClr val="4619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6" name="Freeform: Shape 167"/>
          <p:cNvSpPr/>
          <p:nvPr/>
        </p:nvSpPr>
        <p:spPr>
          <a:xfrm>
            <a:off x="58348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7" name="Freeform: Shape 167"/>
          <p:cNvSpPr/>
          <p:nvPr/>
        </p:nvSpPr>
        <p:spPr>
          <a:xfrm>
            <a:off x="66664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8" name="Freeform: Shape 167"/>
          <p:cNvSpPr/>
          <p:nvPr/>
        </p:nvSpPr>
        <p:spPr>
          <a:xfrm>
            <a:off x="127494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9" name="Freeform: Shape 167"/>
          <p:cNvSpPr/>
          <p:nvPr/>
        </p:nvSpPr>
        <p:spPr>
          <a:xfrm>
            <a:off x="188324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0" name="Freeform: Shape 167"/>
          <p:cNvSpPr/>
          <p:nvPr/>
        </p:nvSpPr>
        <p:spPr>
          <a:xfrm>
            <a:off x="248613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1" name="Freeform: Shape 167"/>
          <p:cNvSpPr/>
          <p:nvPr/>
        </p:nvSpPr>
        <p:spPr>
          <a:xfrm>
            <a:off x="309443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2" name="Freeform: Shape 167"/>
          <p:cNvSpPr/>
          <p:nvPr/>
        </p:nvSpPr>
        <p:spPr>
          <a:xfrm>
            <a:off x="3702730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3" name="Freeform: Shape 167"/>
          <p:cNvSpPr/>
          <p:nvPr/>
        </p:nvSpPr>
        <p:spPr>
          <a:xfrm>
            <a:off x="4311028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4" name="Freeform: Shape 167"/>
          <p:cNvSpPr/>
          <p:nvPr/>
        </p:nvSpPr>
        <p:spPr>
          <a:xfrm>
            <a:off x="491932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5" name="Freeform: Shape 167"/>
          <p:cNvSpPr/>
          <p:nvPr/>
        </p:nvSpPr>
        <p:spPr>
          <a:xfrm>
            <a:off x="5520757" y="2853979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6" name="Freeform: Shape 167"/>
          <p:cNvSpPr/>
          <p:nvPr/>
        </p:nvSpPr>
        <p:spPr>
          <a:xfrm>
            <a:off x="613592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7" name="Freeform: Shape 167"/>
          <p:cNvSpPr/>
          <p:nvPr/>
        </p:nvSpPr>
        <p:spPr>
          <a:xfrm>
            <a:off x="6744220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8" name="Freeform: Shape 167"/>
          <p:cNvSpPr/>
          <p:nvPr/>
        </p:nvSpPr>
        <p:spPr>
          <a:xfrm>
            <a:off x="734711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9" name="Freeform: Shape 167"/>
          <p:cNvSpPr/>
          <p:nvPr/>
        </p:nvSpPr>
        <p:spPr>
          <a:xfrm>
            <a:off x="7955410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0" name="Freeform: Shape 167"/>
          <p:cNvSpPr/>
          <p:nvPr/>
        </p:nvSpPr>
        <p:spPr>
          <a:xfrm>
            <a:off x="8563708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1" name="Freeform: Shape 167"/>
          <p:cNvSpPr/>
          <p:nvPr/>
        </p:nvSpPr>
        <p:spPr>
          <a:xfrm>
            <a:off x="917200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2" name="Freeform: Shape 167"/>
          <p:cNvSpPr/>
          <p:nvPr/>
        </p:nvSpPr>
        <p:spPr>
          <a:xfrm>
            <a:off x="978030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3" name="Freeform: Shape 167"/>
          <p:cNvSpPr/>
          <p:nvPr/>
        </p:nvSpPr>
        <p:spPr>
          <a:xfrm>
            <a:off x="10383196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4" name="Freeform: Shape 167"/>
          <p:cNvSpPr/>
          <p:nvPr/>
        </p:nvSpPr>
        <p:spPr>
          <a:xfrm>
            <a:off x="10991494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5" name="Freeform: Shape 167"/>
          <p:cNvSpPr/>
          <p:nvPr/>
        </p:nvSpPr>
        <p:spPr>
          <a:xfrm>
            <a:off x="11599792" y="-11036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6" name="Freeform: Shape 159"/>
          <p:cNvSpPr/>
          <p:nvPr/>
        </p:nvSpPr>
        <p:spPr>
          <a:xfrm>
            <a:off x="58348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7" name="Freeform: Shape 159"/>
          <p:cNvSpPr/>
          <p:nvPr/>
        </p:nvSpPr>
        <p:spPr>
          <a:xfrm>
            <a:off x="666646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8" name="Freeform: Shape 159"/>
          <p:cNvSpPr/>
          <p:nvPr/>
        </p:nvSpPr>
        <p:spPr>
          <a:xfrm>
            <a:off x="3089026" y="464930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9" name="Freeform: Shape 159"/>
          <p:cNvSpPr/>
          <p:nvPr/>
        </p:nvSpPr>
        <p:spPr>
          <a:xfrm>
            <a:off x="1883242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0" name="Freeform: Shape 159"/>
          <p:cNvSpPr/>
          <p:nvPr/>
        </p:nvSpPr>
        <p:spPr>
          <a:xfrm>
            <a:off x="2486134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1" name="Freeform: Shape 159"/>
          <p:cNvSpPr/>
          <p:nvPr/>
        </p:nvSpPr>
        <p:spPr>
          <a:xfrm>
            <a:off x="3094432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dirty="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2" name="Freeform: Shape 159"/>
          <p:cNvSpPr/>
          <p:nvPr/>
        </p:nvSpPr>
        <p:spPr>
          <a:xfrm>
            <a:off x="3702730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3" name="Freeform: Shape 159"/>
          <p:cNvSpPr/>
          <p:nvPr/>
        </p:nvSpPr>
        <p:spPr>
          <a:xfrm>
            <a:off x="4311028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4" name="Freeform: Shape 159"/>
          <p:cNvSpPr/>
          <p:nvPr/>
        </p:nvSpPr>
        <p:spPr>
          <a:xfrm>
            <a:off x="4919326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5" name="Freeform: Shape 159"/>
          <p:cNvSpPr/>
          <p:nvPr/>
        </p:nvSpPr>
        <p:spPr>
          <a:xfrm>
            <a:off x="5527624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6" name="Freeform: Shape 159"/>
          <p:cNvSpPr/>
          <p:nvPr/>
        </p:nvSpPr>
        <p:spPr>
          <a:xfrm>
            <a:off x="6135922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7" name="Freeform: Shape 159"/>
          <p:cNvSpPr/>
          <p:nvPr/>
        </p:nvSpPr>
        <p:spPr>
          <a:xfrm>
            <a:off x="7958113" y="467192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8" name="Freeform: Shape 159"/>
          <p:cNvSpPr/>
          <p:nvPr/>
        </p:nvSpPr>
        <p:spPr>
          <a:xfrm>
            <a:off x="7347112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9" name="Freeform: Shape 159"/>
          <p:cNvSpPr/>
          <p:nvPr/>
        </p:nvSpPr>
        <p:spPr>
          <a:xfrm>
            <a:off x="7955410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0" name="Freeform: Shape 159"/>
          <p:cNvSpPr/>
          <p:nvPr/>
        </p:nvSpPr>
        <p:spPr>
          <a:xfrm>
            <a:off x="8563708" y="51457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1" name="Freeform: Shape 159"/>
          <p:cNvSpPr/>
          <p:nvPr/>
        </p:nvSpPr>
        <p:spPr>
          <a:xfrm>
            <a:off x="9172006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2" name="Freeform: Shape 159"/>
          <p:cNvSpPr/>
          <p:nvPr/>
        </p:nvSpPr>
        <p:spPr>
          <a:xfrm>
            <a:off x="9774898" y="51457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3" name="Freeform: Shape 159"/>
          <p:cNvSpPr/>
          <p:nvPr/>
        </p:nvSpPr>
        <p:spPr>
          <a:xfrm>
            <a:off x="10383196" y="51457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4" name="Freeform: Shape 159"/>
          <p:cNvSpPr/>
          <p:nvPr/>
        </p:nvSpPr>
        <p:spPr>
          <a:xfrm>
            <a:off x="650029" y="587748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5" name="Freeform: Shape 159"/>
          <p:cNvSpPr/>
          <p:nvPr/>
        </p:nvSpPr>
        <p:spPr>
          <a:xfrm>
            <a:off x="11599792" y="51457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00000">
              <a:alpha val="30000"/>
            </a:srgbClr>
          </a:solidFill>
          <a:ln w="0">
            <a:solidFill>
              <a:srgbClr val="C00000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6" name="Freeform: Shape 167"/>
          <p:cNvSpPr/>
          <p:nvPr/>
        </p:nvSpPr>
        <p:spPr>
          <a:xfrm>
            <a:off x="58348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7" name="Freeform: Shape 167"/>
          <p:cNvSpPr/>
          <p:nvPr/>
        </p:nvSpPr>
        <p:spPr>
          <a:xfrm>
            <a:off x="66664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8" name="Freeform: Shape 167"/>
          <p:cNvSpPr/>
          <p:nvPr/>
        </p:nvSpPr>
        <p:spPr>
          <a:xfrm>
            <a:off x="127494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9" name="Freeform: Shape 167"/>
          <p:cNvSpPr/>
          <p:nvPr/>
        </p:nvSpPr>
        <p:spPr>
          <a:xfrm>
            <a:off x="5520757" y="6483453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0" name="Freeform: Shape 167"/>
          <p:cNvSpPr/>
          <p:nvPr/>
        </p:nvSpPr>
        <p:spPr>
          <a:xfrm>
            <a:off x="248613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1" name="Freeform: Shape 167"/>
          <p:cNvSpPr/>
          <p:nvPr/>
        </p:nvSpPr>
        <p:spPr>
          <a:xfrm>
            <a:off x="309443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2" name="Freeform: Shape 167"/>
          <p:cNvSpPr/>
          <p:nvPr/>
        </p:nvSpPr>
        <p:spPr>
          <a:xfrm>
            <a:off x="3702730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3" name="Freeform: Shape 167"/>
          <p:cNvSpPr/>
          <p:nvPr/>
        </p:nvSpPr>
        <p:spPr>
          <a:xfrm>
            <a:off x="4311028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4" name="Freeform: Shape 167"/>
          <p:cNvSpPr/>
          <p:nvPr/>
        </p:nvSpPr>
        <p:spPr>
          <a:xfrm>
            <a:off x="491932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5" name="Freeform: Shape 167"/>
          <p:cNvSpPr/>
          <p:nvPr/>
        </p:nvSpPr>
        <p:spPr>
          <a:xfrm>
            <a:off x="552762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6" name="Freeform: Shape 167"/>
          <p:cNvSpPr/>
          <p:nvPr/>
        </p:nvSpPr>
        <p:spPr>
          <a:xfrm>
            <a:off x="613592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7" name="Freeform: Shape 167"/>
          <p:cNvSpPr/>
          <p:nvPr/>
        </p:nvSpPr>
        <p:spPr>
          <a:xfrm>
            <a:off x="6744220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8" name="Freeform: Shape 167"/>
          <p:cNvSpPr/>
          <p:nvPr/>
        </p:nvSpPr>
        <p:spPr>
          <a:xfrm>
            <a:off x="734711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9" name="Freeform: Shape 167"/>
          <p:cNvSpPr/>
          <p:nvPr/>
        </p:nvSpPr>
        <p:spPr>
          <a:xfrm>
            <a:off x="10995813" y="4056879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0" name="Freeform: Shape 167"/>
          <p:cNvSpPr/>
          <p:nvPr/>
        </p:nvSpPr>
        <p:spPr>
          <a:xfrm>
            <a:off x="8563708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1" name="Freeform: Shape 167"/>
          <p:cNvSpPr/>
          <p:nvPr/>
        </p:nvSpPr>
        <p:spPr>
          <a:xfrm>
            <a:off x="917200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2" name="Freeform: Shape 167"/>
          <p:cNvSpPr/>
          <p:nvPr/>
        </p:nvSpPr>
        <p:spPr>
          <a:xfrm>
            <a:off x="978030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3" name="Freeform: Shape 167"/>
          <p:cNvSpPr/>
          <p:nvPr/>
        </p:nvSpPr>
        <p:spPr>
          <a:xfrm>
            <a:off x="10383196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4" name="Freeform: Shape 167"/>
          <p:cNvSpPr/>
          <p:nvPr/>
        </p:nvSpPr>
        <p:spPr>
          <a:xfrm>
            <a:off x="10991494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5" name="Freeform: Shape 167"/>
          <p:cNvSpPr/>
          <p:nvPr/>
        </p:nvSpPr>
        <p:spPr>
          <a:xfrm>
            <a:off x="11599792" y="109027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6" name="Freeform: Shape 159"/>
          <p:cNvSpPr/>
          <p:nvPr/>
        </p:nvSpPr>
        <p:spPr>
          <a:xfrm>
            <a:off x="58348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7" name="Freeform: Shape 159"/>
          <p:cNvSpPr/>
          <p:nvPr/>
        </p:nvSpPr>
        <p:spPr>
          <a:xfrm>
            <a:off x="666646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8" name="Freeform: Shape 159"/>
          <p:cNvSpPr/>
          <p:nvPr/>
        </p:nvSpPr>
        <p:spPr>
          <a:xfrm>
            <a:off x="1274944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9" name="Freeform: Shape 159"/>
          <p:cNvSpPr/>
          <p:nvPr/>
        </p:nvSpPr>
        <p:spPr>
          <a:xfrm>
            <a:off x="1883242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0" name="Freeform: Shape 159"/>
          <p:cNvSpPr/>
          <p:nvPr/>
        </p:nvSpPr>
        <p:spPr>
          <a:xfrm>
            <a:off x="2486134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1" name="Freeform: Shape 159"/>
          <p:cNvSpPr/>
          <p:nvPr/>
        </p:nvSpPr>
        <p:spPr>
          <a:xfrm>
            <a:off x="3094432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2" name="Freeform: Shape 159"/>
          <p:cNvSpPr/>
          <p:nvPr/>
        </p:nvSpPr>
        <p:spPr>
          <a:xfrm>
            <a:off x="3702730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3" name="Freeform: Shape 159"/>
          <p:cNvSpPr/>
          <p:nvPr/>
        </p:nvSpPr>
        <p:spPr>
          <a:xfrm>
            <a:off x="4311028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4" name="Freeform: Shape 159"/>
          <p:cNvSpPr/>
          <p:nvPr/>
        </p:nvSpPr>
        <p:spPr>
          <a:xfrm>
            <a:off x="7344409" y="406108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5" name="Freeform: Shape 159"/>
          <p:cNvSpPr/>
          <p:nvPr/>
        </p:nvSpPr>
        <p:spPr>
          <a:xfrm>
            <a:off x="5527624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6" name="Freeform: Shape 159"/>
          <p:cNvSpPr/>
          <p:nvPr/>
        </p:nvSpPr>
        <p:spPr>
          <a:xfrm>
            <a:off x="6135922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7" name="Freeform: Shape 159"/>
          <p:cNvSpPr/>
          <p:nvPr/>
        </p:nvSpPr>
        <p:spPr>
          <a:xfrm>
            <a:off x="6744220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8" name="Freeform: Shape 159"/>
          <p:cNvSpPr/>
          <p:nvPr/>
        </p:nvSpPr>
        <p:spPr>
          <a:xfrm>
            <a:off x="7347112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9" name="Freeform: Shape 159"/>
          <p:cNvSpPr/>
          <p:nvPr/>
        </p:nvSpPr>
        <p:spPr>
          <a:xfrm>
            <a:off x="7955410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0" name="Freeform: Shape 159"/>
          <p:cNvSpPr/>
          <p:nvPr/>
        </p:nvSpPr>
        <p:spPr>
          <a:xfrm>
            <a:off x="8563708" y="171521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1" name="Freeform: Shape 159"/>
          <p:cNvSpPr/>
          <p:nvPr/>
        </p:nvSpPr>
        <p:spPr>
          <a:xfrm>
            <a:off x="9172006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2" name="Freeform: Shape 159"/>
          <p:cNvSpPr/>
          <p:nvPr/>
        </p:nvSpPr>
        <p:spPr>
          <a:xfrm>
            <a:off x="9774898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3" name="Freeform: Shape 159"/>
          <p:cNvSpPr/>
          <p:nvPr/>
        </p:nvSpPr>
        <p:spPr>
          <a:xfrm>
            <a:off x="10383196" y="171521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4" name="Freeform: Shape 159"/>
          <p:cNvSpPr/>
          <p:nvPr/>
        </p:nvSpPr>
        <p:spPr>
          <a:xfrm>
            <a:off x="10991494" y="1715212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5" name="Freeform: Shape 159"/>
          <p:cNvSpPr/>
          <p:nvPr/>
        </p:nvSpPr>
        <p:spPr>
          <a:xfrm>
            <a:off x="11599792" y="171521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5526">
              <a:alpha val="29804"/>
            </a:srgbClr>
          </a:solidFill>
          <a:ln w="0">
            <a:solidFill>
              <a:srgbClr val="FF552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6" name="Freeform: Shape 167"/>
          <p:cNvSpPr/>
          <p:nvPr/>
        </p:nvSpPr>
        <p:spPr>
          <a:xfrm>
            <a:off x="58348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7" name="Freeform: Shape 167"/>
          <p:cNvSpPr/>
          <p:nvPr/>
        </p:nvSpPr>
        <p:spPr>
          <a:xfrm>
            <a:off x="666646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8" name="Freeform: Shape 167"/>
          <p:cNvSpPr/>
          <p:nvPr/>
        </p:nvSpPr>
        <p:spPr>
          <a:xfrm>
            <a:off x="127494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9" name="Freeform: Shape 167"/>
          <p:cNvSpPr/>
          <p:nvPr/>
        </p:nvSpPr>
        <p:spPr>
          <a:xfrm>
            <a:off x="188324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0" name="Freeform: Shape 167"/>
          <p:cNvSpPr/>
          <p:nvPr/>
        </p:nvSpPr>
        <p:spPr>
          <a:xfrm>
            <a:off x="248613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1" name="Freeform: Shape 167"/>
          <p:cNvSpPr/>
          <p:nvPr/>
        </p:nvSpPr>
        <p:spPr>
          <a:xfrm>
            <a:off x="309443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2" name="Freeform: Shape 167"/>
          <p:cNvSpPr/>
          <p:nvPr/>
        </p:nvSpPr>
        <p:spPr>
          <a:xfrm>
            <a:off x="3702730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3" name="Freeform: Shape 167"/>
          <p:cNvSpPr/>
          <p:nvPr/>
        </p:nvSpPr>
        <p:spPr>
          <a:xfrm>
            <a:off x="4311028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4" name="Freeform: Shape 167"/>
          <p:cNvSpPr/>
          <p:nvPr/>
        </p:nvSpPr>
        <p:spPr>
          <a:xfrm>
            <a:off x="4919326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5" name="Freeform: Shape 167"/>
          <p:cNvSpPr/>
          <p:nvPr/>
        </p:nvSpPr>
        <p:spPr>
          <a:xfrm>
            <a:off x="552762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6" name="Freeform: Shape 167"/>
          <p:cNvSpPr/>
          <p:nvPr/>
        </p:nvSpPr>
        <p:spPr>
          <a:xfrm>
            <a:off x="613592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7" name="Freeform: Shape 167"/>
          <p:cNvSpPr/>
          <p:nvPr/>
        </p:nvSpPr>
        <p:spPr>
          <a:xfrm>
            <a:off x="6744220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8" name="Freeform: Shape 167"/>
          <p:cNvSpPr/>
          <p:nvPr/>
        </p:nvSpPr>
        <p:spPr>
          <a:xfrm>
            <a:off x="734711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9" name="Freeform: Shape 167"/>
          <p:cNvSpPr/>
          <p:nvPr/>
        </p:nvSpPr>
        <p:spPr>
          <a:xfrm>
            <a:off x="7955410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0" name="Freeform: Shape 167"/>
          <p:cNvSpPr/>
          <p:nvPr/>
        </p:nvSpPr>
        <p:spPr>
          <a:xfrm>
            <a:off x="8563708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1" name="Freeform: Shape 167"/>
          <p:cNvSpPr/>
          <p:nvPr/>
        </p:nvSpPr>
        <p:spPr>
          <a:xfrm>
            <a:off x="9172006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2" name="Freeform: Shape 167"/>
          <p:cNvSpPr/>
          <p:nvPr/>
        </p:nvSpPr>
        <p:spPr>
          <a:xfrm>
            <a:off x="978030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3" name="Freeform: Shape 167"/>
          <p:cNvSpPr/>
          <p:nvPr/>
        </p:nvSpPr>
        <p:spPr>
          <a:xfrm>
            <a:off x="6741672" y="527800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4" name="Freeform: Shape 167"/>
          <p:cNvSpPr/>
          <p:nvPr/>
        </p:nvSpPr>
        <p:spPr>
          <a:xfrm>
            <a:off x="10991494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5" name="Freeform: Shape 167"/>
          <p:cNvSpPr/>
          <p:nvPr/>
        </p:nvSpPr>
        <p:spPr>
          <a:xfrm>
            <a:off x="11599792" y="227759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6" name="Freeform: Shape 159"/>
          <p:cNvSpPr/>
          <p:nvPr/>
        </p:nvSpPr>
        <p:spPr>
          <a:xfrm>
            <a:off x="58348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7" name="Freeform: Shape 159"/>
          <p:cNvSpPr/>
          <p:nvPr/>
        </p:nvSpPr>
        <p:spPr>
          <a:xfrm>
            <a:off x="666646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8" name="Freeform: Shape 159"/>
          <p:cNvSpPr/>
          <p:nvPr/>
        </p:nvSpPr>
        <p:spPr>
          <a:xfrm>
            <a:off x="1274944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9" name="Freeform: Shape 159"/>
          <p:cNvSpPr/>
          <p:nvPr/>
        </p:nvSpPr>
        <p:spPr>
          <a:xfrm>
            <a:off x="1883242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0" name="Freeform: Shape 159"/>
          <p:cNvSpPr/>
          <p:nvPr/>
        </p:nvSpPr>
        <p:spPr>
          <a:xfrm>
            <a:off x="2486134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1" name="Freeform: Shape 159"/>
          <p:cNvSpPr/>
          <p:nvPr/>
        </p:nvSpPr>
        <p:spPr>
          <a:xfrm>
            <a:off x="3094432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2" name="Freeform: Shape 159"/>
          <p:cNvSpPr/>
          <p:nvPr/>
        </p:nvSpPr>
        <p:spPr>
          <a:xfrm>
            <a:off x="3702730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3" name="Freeform: Shape 159"/>
          <p:cNvSpPr/>
          <p:nvPr/>
        </p:nvSpPr>
        <p:spPr>
          <a:xfrm>
            <a:off x="4311028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4" name="Freeform: Shape 159"/>
          <p:cNvSpPr/>
          <p:nvPr/>
        </p:nvSpPr>
        <p:spPr>
          <a:xfrm>
            <a:off x="4919326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5" name="Freeform: Shape 159"/>
          <p:cNvSpPr/>
          <p:nvPr/>
        </p:nvSpPr>
        <p:spPr>
          <a:xfrm>
            <a:off x="5511091" y="-7589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6" name="Freeform: Shape 159"/>
          <p:cNvSpPr/>
          <p:nvPr/>
        </p:nvSpPr>
        <p:spPr>
          <a:xfrm>
            <a:off x="6135922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7" name="Freeform: Shape 159"/>
          <p:cNvSpPr/>
          <p:nvPr/>
        </p:nvSpPr>
        <p:spPr>
          <a:xfrm>
            <a:off x="6744220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8" name="Freeform: Shape 159"/>
          <p:cNvSpPr/>
          <p:nvPr/>
        </p:nvSpPr>
        <p:spPr>
          <a:xfrm>
            <a:off x="7347112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9" name="Freeform: Shape 159"/>
          <p:cNvSpPr/>
          <p:nvPr/>
        </p:nvSpPr>
        <p:spPr>
          <a:xfrm>
            <a:off x="7955410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0" name="Freeform: Shape 159"/>
          <p:cNvSpPr/>
          <p:nvPr/>
        </p:nvSpPr>
        <p:spPr>
          <a:xfrm>
            <a:off x="8563708" y="290253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1" name="Freeform: Shape 159"/>
          <p:cNvSpPr/>
          <p:nvPr/>
        </p:nvSpPr>
        <p:spPr>
          <a:xfrm>
            <a:off x="9172006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2" name="Freeform: Shape 159"/>
          <p:cNvSpPr/>
          <p:nvPr/>
        </p:nvSpPr>
        <p:spPr>
          <a:xfrm>
            <a:off x="9774898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3" name="Freeform: Shape 159"/>
          <p:cNvSpPr/>
          <p:nvPr/>
        </p:nvSpPr>
        <p:spPr>
          <a:xfrm>
            <a:off x="10383196" y="290253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4" name="Freeform: Shape 159"/>
          <p:cNvSpPr/>
          <p:nvPr/>
        </p:nvSpPr>
        <p:spPr>
          <a:xfrm>
            <a:off x="10991494" y="290253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5" name="Freeform: Shape 159"/>
          <p:cNvSpPr/>
          <p:nvPr/>
        </p:nvSpPr>
        <p:spPr>
          <a:xfrm>
            <a:off x="11599792" y="290253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alpha val="30000"/>
            </a:schemeClr>
          </a:solidFill>
          <a:ln w="0">
            <a:solidFill>
              <a:schemeClr val="accent2">
                <a:lumMod val="75000"/>
                <a:alpha val="30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5" name="Freeform: Shape 167"/>
          <p:cNvSpPr/>
          <p:nvPr/>
        </p:nvSpPr>
        <p:spPr>
          <a:xfrm>
            <a:off x="11599792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5" name="Freeform: Shape 159"/>
          <p:cNvSpPr/>
          <p:nvPr/>
        </p:nvSpPr>
        <p:spPr>
          <a:xfrm>
            <a:off x="11599792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6" name="Freeform: Shape 167"/>
          <p:cNvSpPr/>
          <p:nvPr/>
        </p:nvSpPr>
        <p:spPr>
          <a:xfrm>
            <a:off x="10991494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7" name="Freeform: Shape 167"/>
          <p:cNvSpPr/>
          <p:nvPr/>
        </p:nvSpPr>
        <p:spPr>
          <a:xfrm>
            <a:off x="10383196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8" name="Freeform: Shape 167"/>
          <p:cNvSpPr/>
          <p:nvPr/>
        </p:nvSpPr>
        <p:spPr>
          <a:xfrm>
            <a:off x="9774898" y="4652056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9" name="Freeform: Shape 167"/>
          <p:cNvSpPr/>
          <p:nvPr/>
        </p:nvSpPr>
        <p:spPr>
          <a:xfrm>
            <a:off x="9172006" y="465205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0" name="Freeform: Shape 167"/>
          <p:cNvSpPr/>
          <p:nvPr/>
        </p:nvSpPr>
        <p:spPr>
          <a:xfrm>
            <a:off x="8563708" y="465205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1" name="Freeform: Shape 167"/>
          <p:cNvSpPr/>
          <p:nvPr/>
        </p:nvSpPr>
        <p:spPr>
          <a:xfrm>
            <a:off x="6741672" y="47382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2" name="Freeform: Shape 167"/>
          <p:cNvSpPr/>
          <p:nvPr/>
        </p:nvSpPr>
        <p:spPr>
          <a:xfrm>
            <a:off x="7347112" y="4652055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3" name="Freeform: Shape 167"/>
          <p:cNvSpPr/>
          <p:nvPr/>
        </p:nvSpPr>
        <p:spPr>
          <a:xfrm>
            <a:off x="6738814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4" name="Freeform: Shape 167"/>
          <p:cNvSpPr/>
          <p:nvPr/>
        </p:nvSpPr>
        <p:spPr>
          <a:xfrm>
            <a:off x="6130516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5" name="Freeform: Shape 167"/>
          <p:cNvSpPr/>
          <p:nvPr/>
        </p:nvSpPr>
        <p:spPr>
          <a:xfrm>
            <a:off x="5522218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6" name="Freeform: Shape 167"/>
          <p:cNvSpPr/>
          <p:nvPr/>
        </p:nvSpPr>
        <p:spPr>
          <a:xfrm>
            <a:off x="4913920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7" name="Freeform: Shape 167"/>
          <p:cNvSpPr/>
          <p:nvPr/>
        </p:nvSpPr>
        <p:spPr>
          <a:xfrm>
            <a:off x="4305622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8" name="Freeform: Shape 167"/>
          <p:cNvSpPr/>
          <p:nvPr/>
        </p:nvSpPr>
        <p:spPr>
          <a:xfrm>
            <a:off x="3697324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9" name="Freeform: Shape 167"/>
          <p:cNvSpPr/>
          <p:nvPr/>
        </p:nvSpPr>
        <p:spPr>
          <a:xfrm>
            <a:off x="1883242" y="3476009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0" name="Freeform: Shape 167"/>
          <p:cNvSpPr/>
          <p:nvPr/>
        </p:nvSpPr>
        <p:spPr>
          <a:xfrm>
            <a:off x="2480728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1" name="Freeform: Shape 167"/>
          <p:cNvSpPr/>
          <p:nvPr/>
        </p:nvSpPr>
        <p:spPr>
          <a:xfrm>
            <a:off x="1872430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2" name="Freeform: Shape 167"/>
          <p:cNvSpPr/>
          <p:nvPr/>
        </p:nvSpPr>
        <p:spPr>
          <a:xfrm>
            <a:off x="1264132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3" name="Freeform: Shape 167"/>
          <p:cNvSpPr/>
          <p:nvPr/>
        </p:nvSpPr>
        <p:spPr>
          <a:xfrm>
            <a:off x="655834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4" name="Freeform: Shape 167"/>
          <p:cNvSpPr/>
          <p:nvPr/>
        </p:nvSpPr>
        <p:spPr>
          <a:xfrm>
            <a:off x="47536" y="4629432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5" name="Freeform: Shape 159"/>
          <p:cNvSpPr/>
          <p:nvPr/>
        </p:nvSpPr>
        <p:spPr>
          <a:xfrm>
            <a:off x="10995813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6" name="Freeform: Shape 159"/>
          <p:cNvSpPr/>
          <p:nvPr/>
        </p:nvSpPr>
        <p:spPr>
          <a:xfrm>
            <a:off x="10378877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7" name="Freeform: Shape 159"/>
          <p:cNvSpPr/>
          <p:nvPr/>
        </p:nvSpPr>
        <p:spPr>
          <a:xfrm>
            <a:off x="9774898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8" name="Freeform: Shape 159"/>
          <p:cNvSpPr/>
          <p:nvPr/>
        </p:nvSpPr>
        <p:spPr>
          <a:xfrm>
            <a:off x="9170919" y="528566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9" name="Freeform: Shape 159"/>
          <p:cNvSpPr/>
          <p:nvPr/>
        </p:nvSpPr>
        <p:spPr>
          <a:xfrm>
            <a:off x="8566940" y="5285666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0" name="Freeform: Shape 159"/>
          <p:cNvSpPr/>
          <p:nvPr/>
        </p:nvSpPr>
        <p:spPr>
          <a:xfrm>
            <a:off x="7950004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1" name="Freeform: Shape 159"/>
          <p:cNvSpPr/>
          <p:nvPr/>
        </p:nvSpPr>
        <p:spPr>
          <a:xfrm>
            <a:off x="7346025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2" name="Freeform: Shape 159"/>
          <p:cNvSpPr/>
          <p:nvPr/>
        </p:nvSpPr>
        <p:spPr>
          <a:xfrm>
            <a:off x="7958113" y="110886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3" name="Freeform: Shape 159"/>
          <p:cNvSpPr/>
          <p:nvPr/>
        </p:nvSpPr>
        <p:spPr>
          <a:xfrm>
            <a:off x="6137693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4" name="Freeform: Shape 159"/>
          <p:cNvSpPr/>
          <p:nvPr/>
        </p:nvSpPr>
        <p:spPr>
          <a:xfrm>
            <a:off x="5520757" y="525965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5" name="Freeform: Shape 159"/>
          <p:cNvSpPr/>
          <p:nvPr/>
        </p:nvSpPr>
        <p:spPr>
          <a:xfrm>
            <a:off x="4916778" y="5259653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6" name="Freeform: Shape 159"/>
          <p:cNvSpPr/>
          <p:nvPr/>
        </p:nvSpPr>
        <p:spPr>
          <a:xfrm>
            <a:off x="4312799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7" name="Freeform: Shape 159"/>
          <p:cNvSpPr/>
          <p:nvPr/>
        </p:nvSpPr>
        <p:spPr>
          <a:xfrm>
            <a:off x="3708820" y="527699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8" name="Freeform: Shape 159"/>
          <p:cNvSpPr/>
          <p:nvPr/>
        </p:nvSpPr>
        <p:spPr>
          <a:xfrm>
            <a:off x="3091884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9" name="Freeform: Shape 159"/>
          <p:cNvSpPr/>
          <p:nvPr/>
        </p:nvSpPr>
        <p:spPr>
          <a:xfrm>
            <a:off x="2487905" y="5268324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0" name="Freeform: Shape 159"/>
          <p:cNvSpPr/>
          <p:nvPr/>
        </p:nvSpPr>
        <p:spPr>
          <a:xfrm>
            <a:off x="1883242" y="527443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1" name="Freeform: Shape 159"/>
          <p:cNvSpPr/>
          <p:nvPr/>
        </p:nvSpPr>
        <p:spPr>
          <a:xfrm>
            <a:off x="1279263" y="527443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2" name="Freeform: Shape 159"/>
          <p:cNvSpPr/>
          <p:nvPr/>
        </p:nvSpPr>
        <p:spPr>
          <a:xfrm>
            <a:off x="662327" y="526576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3" name="Freeform: Shape 159"/>
          <p:cNvSpPr/>
          <p:nvPr/>
        </p:nvSpPr>
        <p:spPr>
          <a:xfrm>
            <a:off x="58348" y="526576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9966">
              <a:alpha val="30000"/>
            </a:srgbClr>
          </a:solidFill>
          <a:ln w="0">
            <a:solidFill>
              <a:srgbClr val="CC9966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hangingPunct="0"/>
            <a:endParaRPr lang="pt-BR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4" name="Freeform: Shape 167"/>
          <p:cNvSpPr/>
          <p:nvPr/>
        </p:nvSpPr>
        <p:spPr>
          <a:xfrm>
            <a:off x="52942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5" name="Freeform: Shape 167"/>
          <p:cNvSpPr/>
          <p:nvPr/>
        </p:nvSpPr>
        <p:spPr>
          <a:xfrm>
            <a:off x="66124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6" name="Freeform: Shape 167"/>
          <p:cNvSpPr/>
          <p:nvPr/>
        </p:nvSpPr>
        <p:spPr>
          <a:xfrm>
            <a:off x="126953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7" name="Freeform: Shape 167"/>
          <p:cNvSpPr/>
          <p:nvPr/>
        </p:nvSpPr>
        <p:spPr>
          <a:xfrm>
            <a:off x="4924732" y="1693241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8" name="Freeform: Shape 167"/>
          <p:cNvSpPr/>
          <p:nvPr/>
        </p:nvSpPr>
        <p:spPr>
          <a:xfrm>
            <a:off x="248072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9" name="Freeform: Shape 167"/>
          <p:cNvSpPr/>
          <p:nvPr/>
        </p:nvSpPr>
        <p:spPr>
          <a:xfrm>
            <a:off x="308902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0" name="Freeform: Shape 167"/>
          <p:cNvSpPr/>
          <p:nvPr/>
        </p:nvSpPr>
        <p:spPr>
          <a:xfrm>
            <a:off x="3697324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1" name="Freeform: Shape 167"/>
          <p:cNvSpPr/>
          <p:nvPr/>
        </p:nvSpPr>
        <p:spPr>
          <a:xfrm>
            <a:off x="4305622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2" name="Freeform: Shape 167"/>
          <p:cNvSpPr/>
          <p:nvPr/>
        </p:nvSpPr>
        <p:spPr>
          <a:xfrm>
            <a:off x="491392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3" name="Freeform: Shape 167"/>
          <p:cNvSpPr/>
          <p:nvPr/>
        </p:nvSpPr>
        <p:spPr>
          <a:xfrm>
            <a:off x="552221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4" name="Freeform: Shape 167"/>
          <p:cNvSpPr/>
          <p:nvPr/>
        </p:nvSpPr>
        <p:spPr>
          <a:xfrm>
            <a:off x="613051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5" name="Freeform: Shape 167"/>
          <p:cNvSpPr/>
          <p:nvPr/>
        </p:nvSpPr>
        <p:spPr>
          <a:xfrm>
            <a:off x="6738814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6" name="Freeform: Shape 167"/>
          <p:cNvSpPr/>
          <p:nvPr/>
        </p:nvSpPr>
        <p:spPr>
          <a:xfrm>
            <a:off x="734170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7" name="Freeform: Shape 167"/>
          <p:cNvSpPr/>
          <p:nvPr/>
        </p:nvSpPr>
        <p:spPr>
          <a:xfrm>
            <a:off x="7950004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8" name="Freeform: Shape 167"/>
          <p:cNvSpPr/>
          <p:nvPr/>
        </p:nvSpPr>
        <p:spPr>
          <a:xfrm>
            <a:off x="8558302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9" name="Freeform: Shape 167"/>
          <p:cNvSpPr/>
          <p:nvPr/>
        </p:nvSpPr>
        <p:spPr>
          <a:xfrm>
            <a:off x="916660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0" name="Freeform: Shape 167"/>
          <p:cNvSpPr/>
          <p:nvPr/>
        </p:nvSpPr>
        <p:spPr>
          <a:xfrm>
            <a:off x="977489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1" name="Freeform: Shape 167"/>
          <p:cNvSpPr/>
          <p:nvPr/>
        </p:nvSpPr>
        <p:spPr>
          <a:xfrm>
            <a:off x="10377790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2" name="Freeform: Shape 167"/>
          <p:cNvSpPr/>
          <p:nvPr/>
        </p:nvSpPr>
        <p:spPr>
          <a:xfrm>
            <a:off x="10986088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3" name="Freeform: Shape 167"/>
          <p:cNvSpPr/>
          <p:nvPr/>
        </p:nvSpPr>
        <p:spPr>
          <a:xfrm>
            <a:off x="11594386" y="3439360"/>
            <a:ext cx="528840" cy="528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4" name="Freeform: Shape 159"/>
          <p:cNvSpPr/>
          <p:nvPr/>
        </p:nvSpPr>
        <p:spPr>
          <a:xfrm>
            <a:off x="52942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5" name="Freeform: Shape 159"/>
          <p:cNvSpPr/>
          <p:nvPr/>
        </p:nvSpPr>
        <p:spPr>
          <a:xfrm>
            <a:off x="661240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6" name="Freeform: Shape 159"/>
          <p:cNvSpPr/>
          <p:nvPr/>
        </p:nvSpPr>
        <p:spPr>
          <a:xfrm>
            <a:off x="1269538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7" name="Freeform: Shape 159"/>
          <p:cNvSpPr/>
          <p:nvPr/>
        </p:nvSpPr>
        <p:spPr>
          <a:xfrm>
            <a:off x="1877836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8" name="Freeform: Shape 159"/>
          <p:cNvSpPr/>
          <p:nvPr/>
        </p:nvSpPr>
        <p:spPr>
          <a:xfrm>
            <a:off x="2480728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9" name="Freeform: Shape 159"/>
          <p:cNvSpPr/>
          <p:nvPr/>
        </p:nvSpPr>
        <p:spPr>
          <a:xfrm>
            <a:off x="3089026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0" name="Freeform: Shape 159"/>
          <p:cNvSpPr/>
          <p:nvPr/>
        </p:nvSpPr>
        <p:spPr>
          <a:xfrm>
            <a:off x="3697324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1" name="Freeform: Shape 159"/>
          <p:cNvSpPr/>
          <p:nvPr/>
        </p:nvSpPr>
        <p:spPr>
          <a:xfrm>
            <a:off x="4305622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2" name="Freeform: Shape 159"/>
          <p:cNvSpPr/>
          <p:nvPr/>
        </p:nvSpPr>
        <p:spPr>
          <a:xfrm>
            <a:off x="1867396" y="1119647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3" name="Freeform: Shape 159"/>
          <p:cNvSpPr/>
          <p:nvPr/>
        </p:nvSpPr>
        <p:spPr>
          <a:xfrm>
            <a:off x="5522218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4" name="Freeform: Shape 159"/>
          <p:cNvSpPr/>
          <p:nvPr/>
        </p:nvSpPr>
        <p:spPr>
          <a:xfrm>
            <a:off x="6130516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5" name="Freeform: Shape 159"/>
          <p:cNvSpPr/>
          <p:nvPr/>
        </p:nvSpPr>
        <p:spPr>
          <a:xfrm>
            <a:off x="6738814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6" name="Freeform: Shape 159"/>
          <p:cNvSpPr/>
          <p:nvPr/>
        </p:nvSpPr>
        <p:spPr>
          <a:xfrm>
            <a:off x="1272241" y="534455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7" name="Freeform: Shape 159"/>
          <p:cNvSpPr/>
          <p:nvPr/>
        </p:nvSpPr>
        <p:spPr>
          <a:xfrm>
            <a:off x="7950004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8" name="Freeform: Shape 159"/>
          <p:cNvSpPr/>
          <p:nvPr/>
        </p:nvSpPr>
        <p:spPr>
          <a:xfrm>
            <a:off x="8558302" y="4064301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9" name="Freeform: Shape 159"/>
          <p:cNvSpPr/>
          <p:nvPr/>
        </p:nvSpPr>
        <p:spPr>
          <a:xfrm>
            <a:off x="9166600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0" name="Freeform: Shape 159"/>
          <p:cNvSpPr/>
          <p:nvPr/>
        </p:nvSpPr>
        <p:spPr>
          <a:xfrm>
            <a:off x="9769492" y="4064300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1" name="Freeform: Shape 159"/>
          <p:cNvSpPr/>
          <p:nvPr/>
        </p:nvSpPr>
        <p:spPr>
          <a:xfrm>
            <a:off x="10377790" y="406429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2" name="Freeform: Shape 159"/>
          <p:cNvSpPr/>
          <p:nvPr/>
        </p:nvSpPr>
        <p:spPr>
          <a:xfrm>
            <a:off x="9780304" y="5877488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3" name="Freeform: Shape 159"/>
          <p:cNvSpPr/>
          <p:nvPr/>
        </p:nvSpPr>
        <p:spPr>
          <a:xfrm>
            <a:off x="11594386" y="4064299"/>
            <a:ext cx="528840" cy="48873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1CF24">
              <a:alpha val="29804"/>
            </a:srgbClr>
          </a:solidFill>
          <a:ln w="0">
            <a:solidFill>
              <a:srgbClr val="C1CF24">
                <a:alpha val="30000"/>
              </a:srgbClr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4" name="Title 573"/>
          <p:cNvSpPr>
            <a:spLocks noGrp="1"/>
          </p:cNvSpPr>
          <p:nvPr>
            <p:ph type="ctrTitle"/>
          </p:nvPr>
        </p:nvSpPr>
        <p:spPr>
          <a:xfrm>
            <a:off x="295129" y="1089937"/>
            <a:ext cx="9144000" cy="2387600"/>
          </a:xfrm>
        </p:spPr>
        <p:txBody>
          <a:bodyPr/>
          <a:lstStyle/>
          <a:p>
            <a:pPr algn="l"/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Efeito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do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distúrbio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nas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estratégias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de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vida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575" name="Subtitle 574"/>
          <p:cNvSpPr>
            <a:spLocks noGrp="1"/>
          </p:cNvSpPr>
          <p:nvPr>
            <p:ph type="subTitle" idx="1"/>
          </p:nvPr>
        </p:nvSpPr>
        <p:spPr>
          <a:xfrm>
            <a:off x="295129" y="3506166"/>
            <a:ext cx="9144000" cy="1655762"/>
          </a:xfrm>
        </p:spPr>
        <p:txBody>
          <a:bodyPr/>
          <a:lstStyle/>
          <a:p>
            <a:pPr algn="l"/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Dinâmicas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ecológicas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e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evolutivas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576" name="Subtitle 574"/>
          <p:cNvSpPr txBox="1">
            <a:spLocks/>
          </p:cNvSpPr>
          <p:nvPr/>
        </p:nvSpPr>
        <p:spPr>
          <a:xfrm>
            <a:off x="291640" y="4433880"/>
            <a:ext cx="8972660" cy="235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Luísa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Novara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Monclar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Gonçalves</a:t>
            </a:r>
            <a:endParaRPr lang="en-US" b="1" dirty="0" smtClean="0">
              <a:latin typeface="Helvetica Neue Condensed" charset="0"/>
              <a:ea typeface="Helvetica Neue Condensed" charset="0"/>
              <a:cs typeface="Helvetica Neue Condensed" charset="0"/>
            </a:endParaRPr>
          </a:p>
          <a:p>
            <a:pPr algn="l">
              <a:lnSpc>
                <a:spcPct val="150000"/>
              </a:lnSpc>
            </a:pP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Orientador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: Prof. Dr. Alexandre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Adalardo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de Oliveira</a:t>
            </a:r>
          </a:p>
          <a:p>
            <a:pPr algn="l">
              <a:lnSpc>
                <a:spcPct val="150000"/>
              </a:lnSpc>
            </a:pP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Coorientador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: Prof. Dr. Paulo </a:t>
            </a:r>
            <a:r>
              <a:rPr lang="en-US" b="1" dirty="0" err="1" smtClean="0">
                <a:latin typeface="Helvetica Neue Condensed" charset="0"/>
                <a:ea typeface="Helvetica Neue Condensed" charset="0"/>
                <a:cs typeface="Helvetica Neue Condensed" charset="0"/>
              </a:rPr>
              <a:t>Inácio</a:t>
            </a:r>
            <a:r>
              <a:rPr lang="en-US" b="1" dirty="0" smtClean="0">
                <a:latin typeface="Helvetica Neue Condensed" charset="0"/>
                <a:ea typeface="Helvetica Neue Condensed" charset="0"/>
                <a:cs typeface="Helvetica Neue Condensed" charset="0"/>
              </a:rPr>
              <a:t> Prado</a:t>
            </a:r>
            <a:endParaRPr lang="en-US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7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Calibri</vt:lpstr>
      <vt:lpstr>Calibri Light</vt:lpstr>
      <vt:lpstr>Helvetica Neue Condensed</vt:lpstr>
      <vt:lpstr>Arial</vt:lpstr>
      <vt:lpstr>Office Theme</vt:lpstr>
      <vt:lpstr>Efeito do distúrbio nas estratégias de vida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LUISA NOVARA MONCLAR GONÇALVES</dc:creator>
  <cp:lastModifiedBy>LUISA NOVARA MONCLAR GONÇALVES</cp:lastModifiedBy>
  <cp:revision>10</cp:revision>
  <dcterms:created xsi:type="dcterms:W3CDTF">2017-08-06T14:56:34Z</dcterms:created>
  <dcterms:modified xsi:type="dcterms:W3CDTF">2017-08-06T15:43:44Z</dcterms:modified>
</cp:coreProperties>
</file>