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318" r:id="rId3"/>
    <p:sldId id="301" r:id="rId4"/>
    <p:sldId id="317" r:id="rId5"/>
    <p:sldId id="316" r:id="rId6"/>
    <p:sldId id="259" r:id="rId7"/>
    <p:sldId id="315" r:id="rId8"/>
    <p:sldId id="260" r:id="rId9"/>
    <p:sldId id="266" r:id="rId10"/>
    <p:sldId id="261" r:id="rId11"/>
    <p:sldId id="262" r:id="rId12"/>
    <p:sldId id="263" r:id="rId13"/>
    <p:sldId id="264" r:id="rId14"/>
    <p:sldId id="265" r:id="rId15"/>
    <p:sldId id="267" r:id="rId16"/>
    <p:sldId id="268" r:id="rId17"/>
    <p:sldId id="269" r:id="rId18"/>
    <p:sldId id="307" r:id="rId19"/>
    <p:sldId id="310" r:id="rId20"/>
    <p:sldId id="311" r:id="rId21"/>
    <p:sldId id="308" r:id="rId22"/>
    <p:sldId id="312" r:id="rId23"/>
    <p:sldId id="313" r:id="rId24"/>
    <p:sldId id="314" r:id="rId25"/>
    <p:sldId id="271" r:id="rId26"/>
    <p:sldId id="272" r:id="rId27"/>
    <p:sldId id="273" r:id="rId28"/>
    <p:sldId id="274" r:id="rId29"/>
    <p:sldId id="305" r:id="rId30"/>
    <p:sldId id="281" r:id="rId31"/>
    <p:sldId id="282" r:id="rId32"/>
    <p:sldId id="284" r:id="rId33"/>
    <p:sldId id="285" r:id="rId34"/>
    <p:sldId id="286" r:id="rId35"/>
    <p:sldId id="287" r:id="rId36"/>
    <p:sldId id="289" r:id="rId37"/>
    <p:sldId id="290" r:id="rId38"/>
    <p:sldId id="291" r:id="rId39"/>
    <p:sldId id="293" r:id="rId40"/>
    <p:sldId id="294" r:id="rId41"/>
    <p:sldId id="297" r:id="rId42"/>
    <p:sldId id="303" r:id="rId43"/>
    <p:sldId id="304" r:id="rId44"/>
    <p:sldId id="298" r:id="rId45"/>
    <p:sldId id="299" r:id="rId46"/>
    <p:sldId id="300" r:id="rId47"/>
    <p:sldId id="30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103"/>
    <a:srgbClr val="CD9976"/>
    <a:srgbClr val="C1CF24"/>
    <a:srgbClr val="B5CE1E"/>
    <a:srgbClr val="FF5526"/>
    <a:srgbClr val="F66427"/>
    <a:srgbClr val="A01F36"/>
    <a:srgbClr val="A51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0"/>
    <p:restoredTop sz="94579"/>
  </p:normalViewPr>
  <p:slideViewPr>
    <p:cSldViewPr snapToGrid="0" snapToObjects="1">
      <p:cViewPr>
        <p:scale>
          <a:sx n="81" d="100"/>
          <a:sy n="81" d="100"/>
        </p:scale>
        <p:origin x="149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03081-86A3-8E49-8A5C-CA48B1E9B9DA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8BADB-8B1C-244A-A8B7-1D41F80D3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1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5FD3-C6A9-1C4E-A127-1748E9F96C0C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8341-CCA2-FF45-BB50-524A2841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6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5FD3-C6A9-1C4E-A127-1748E9F96C0C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8341-CCA2-FF45-BB50-524A2841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3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5FD3-C6A9-1C4E-A127-1748E9F96C0C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8341-CCA2-FF45-BB50-524A2841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4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5FD3-C6A9-1C4E-A127-1748E9F96C0C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8341-CCA2-FF45-BB50-524A2841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3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5FD3-C6A9-1C4E-A127-1748E9F96C0C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8341-CCA2-FF45-BB50-524A2841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8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5FD3-C6A9-1C4E-A127-1748E9F96C0C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8341-CCA2-FF45-BB50-524A2841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9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5FD3-C6A9-1C4E-A127-1748E9F96C0C}" type="datetimeFigureOut">
              <a:rPr lang="en-US" smtClean="0"/>
              <a:t>8/7/17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8341-CCA2-FF45-BB50-524A2841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6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5FD3-C6A9-1C4E-A127-1748E9F96C0C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8341-CCA2-FF45-BB50-524A2841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8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5FD3-C6A9-1C4E-A127-1748E9F96C0C}" type="datetimeFigureOut">
              <a:rPr lang="en-US" smtClean="0"/>
              <a:t>8/7/17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8341-CCA2-FF45-BB50-524A2841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0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5FD3-C6A9-1C4E-A127-1748E9F96C0C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8341-CCA2-FF45-BB50-524A2841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5FD3-C6A9-1C4E-A127-1748E9F96C0C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8341-CCA2-FF45-BB50-524A2841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8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E5FD3-C6A9-1C4E-A127-1748E9F96C0C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48341-CCA2-FF45-BB50-524A2841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8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Freeform: Shape 167"/>
          <p:cNvSpPr/>
          <p:nvPr/>
        </p:nvSpPr>
        <p:spPr>
          <a:xfrm>
            <a:off x="58348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9" name="Freeform: Shape 167"/>
          <p:cNvSpPr/>
          <p:nvPr/>
        </p:nvSpPr>
        <p:spPr>
          <a:xfrm>
            <a:off x="4904195" y="40428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5" name="Freeform: Shape 167"/>
          <p:cNvSpPr/>
          <p:nvPr/>
        </p:nvSpPr>
        <p:spPr>
          <a:xfrm>
            <a:off x="1274944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6" name="Freeform: Shape 167"/>
          <p:cNvSpPr/>
          <p:nvPr/>
        </p:nvSpPr>
        <p:spPr>
          <a:xfrm>
            <a:off x="1883242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7" name="Freeform: Shape 167"/>
          <p:cNvSpPr/>
          <p:nvPr/>
        </p:nvSpPr>
        <p:spPr>
          <a:xfrm>
            <a:off x="2486134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8" name="Freeform: Shape 167"/>
          <p:cNvSpPr/>
          <p:nvPr/>
        </p:nvSpPr>
        <p:spPr>
          <a:xfrm>
            <a:off x="3094432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9" name="Freeform: Shape 167"/>
          <p:cNvSpPr/>
          <p:nvPr/>
        </p:nvSpPr>
        <p:spPr>
          <a:xfrm>
            <a:off x="3702730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0" name="Freeform: Shape 167"/>
          <p:cNvSpPr/>
          <p:nvPr/>
        </p:nvSpPr>
        <p:spPr>
          <a:xfrm>
            <a:off x="4311028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1" name="Freeform: Shape 167"/>
          <p:cNvSpPr/>
          <p:nvPr/>
        </p:nvSpPr>
        <p:spPr>
          <a:xfrm>
            <a:off x="4919326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2" name="Freeform: Shape 167"/>
          <p:cNvSpPr/>
          <p:nvPr/>
        </p:nvSpPr>
        <p:spPr>
          <a:xfrm>
            <a:off x="5527624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3" name="Freeform: Shape 167"/>
          <p:cNvSpPr/>
          <p:nvPr/>
        </p:nvSpPr>
        <p:spPr>
          <a:xfrm>
            <a:off x="6135922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4" name="Freeform: Shape 167"/>
          <p:cNvSpPr/>
          <p:nvPr/>
        </p:nvSpPr>
        <p:spPr>
          <a:xfrm>
            <a:off x="6744220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5" name="Freeform: Shape 167"/>
          <p:cNvSpPr/>
          <p:nvPr/>
        </p:nvSpPr>
        <p:spPr>
          <a:xfrm>
            <a:off x="7347112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6" name="Freeform: Shape 167"/>
          <p:cNvSpPr/>
          <p:nvPr/>
        </p:nvSpPr>
        <p:spPr>
          <a:xfrm>
            <a:off x="7955410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7" name="Freeform: Shape 167"/>
          <p:cNvSpPr/>
          <p:nvPr/>
        </p:nvSpPr>
        <p:spPr>
          <a:xfrm>
            <a:off x="8563708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8" name="Freeform: Shape 167"/>
          <p:cNvSpPr/>
          <p:nvPr/>
        </p:nvSpPr>
        <p:spPr>
          <a:xfrm>
            <a:off x="9172006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9" name="Freeform: Shape 167"/>
          <p:cNvSpPr/>
          <p:nvPr/>
        </p:nvSpPr>
        <p:spPr>
          <a:xfrm>
            <a:off x="10995813" y="5135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0" name="Freeform: Shape 167"/>
          <p:cNvSpPr/>
          <p:nvPr/>
        </p:nvSpPr>
        <p:spPr>
          <a:xfrm>
            <a:off x="10383196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1" name="Freeform: Shape 167"/>
          <p:cNvSpPr/>
          <p:nvPr/>
        </p:nvSpPr>
        <p:spPr>
          <a:xfrm>
            <a:off x="10991494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2" name="Freeform: Shape 167"/>
          <p:cNvSpPr/>
          <p:nvPr/>
        </p:nvSpPr>
        <p:spPr>
          <a:xfrm>
            <a:off x="11599792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5" name="Freeform: Shape 159"/>
          <p:cNvSpPr/>
          <p:nvPr/>
        </p:nvSpPr>
        <p:spPr>
          <a:xfrm>
            <a:off x="58348" y="648713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6" name="Freeform: Shape 159"/>
          <p:cNvSpPr/>
          <p:nvPr/>
        </p:nvSpPr>
        <p:spPr>
          <a:xfrm>
            <a:off x="666646" y="648713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7" name="Freeform: Shape 159"/>
          <p:cNvSpPr/>
          <p:nvPr/>
        </p:nvSpPr>
        <p:spPr>
          <a:xfrm>
            <a:off x="1274944" y="648713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8" name="Freeform: Shape 159"/>
          <p:cNvSpPr/>
          <p:nvPr/>
        </p:nvSpPr>
        <p:spPr>
          <a:xfrm>
            <a:off x="1883242" y="648713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9" name="Freeform: Shape 159"/>
          <p:cNvSpPr/>
          <p:nvPr/>
        </p:nvSpPr>
        <p:spPr>
          <a:xfrm>
            <a:off x="2486134" y="648713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0" name="Freeform: Shape 159"/>
          <p:cNvSpPr/>
          <p:nvPr/>
        </p:nvSpPr>
        <p:spPr>
          <a:xfrm>
            <a:off x="3094432" y="648713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1" name="Freeform: Shape 159"/>
          <p:cNvSpPr/>
          <p:nvPr/>
        </p:nvSpPr>
        <p:spPr>
          <a:xfrm>
            <a:off x="3702730" y="648713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2" name="Freeform: Shape 159"/>
          <p:cNvSpPr/>
          <p:nvPr/>
        </p:nvSpPr>
        <p:spPr>
          <a:xfrm>
            <a:off x="4311028" y="648713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3" name="Freeform: Shape 159"/>
          <p:cNvSpPr/>
          <p:nvPr/>
        </p:nvSpPr>
        <p:spPr>
          <a:xfrm>
            <a:off x="4919326" y="648713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4" name="Freeform: Shape 159"/>
          <p:cNvSpPr/>
          <p:nvPr/>
        </p:nvSpPr>
        <p:spPr>
          <a:xfrm>
            <a:off x="10361116" y="2323113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5" name="Freeform: Shape 159"/>
          <p:cNvSpPr/>
          <p:nvPr/>
        </p:nvSpPr>
        <p:spPr>
          <a:xfrm>
            <a:off x="6135922" y="648713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6" name="Freeform: Shape 159"/>
          <p:cNvSpPr/>
          <p:nvPr/>
        </p:nvSpPr>
        <p:spPr>
          <a:xfrm>
            <a:off x="6744220" y="648713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7" name="Freeform: Shape 159"/>
          <p:cNvSpPr/>
          <p:nvPr/>
        </p:nvSpPr>
        <p:spPr>
          <a:xfrm>
            <a:off x="7347112" y="648713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8" name="Freeform: Shape 159"/>
          <p:cNvSpPr/>
          <p:nvPr/>
        </p:nvSpPr>
        <p:spPr>
          <a:xfrm>
            <a:off x="7955410" y="648713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9" name="Freeform: Shape 159"/>
          <p:cNvSpPr/>
          <p:nvPr/>
        </p:nvSpPr>
        <p:spPr>
          <a:xfrm>
            <a:off x="8563708" y="648713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0" name="Freeform: Shape 159"/>
          <p:cNvSpPr/>
          <p:nvPr/>
        </p:nvSpPr>
        <p:spPr>
          <a:xfrm>
            <a:off x="9172006" y="648713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1" name="Freeform: Shape 159"/>
          <p:cNvSpPr/>
          <p:nvPr/>
        </p:nvSpPr>
        <p:spPr>
          <a:xfrm>
            <a:off x="9774898" y="648713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2" name="Freeform: Shape 159"/>
          <p:cNvSpPr/>
          <p:nvPr/>
        </p:nvSpPr>
        <p:spPr>
          <a:xfrm>
            <a:off x="10383196" y="6487130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3" name="Freeform: Shape 159"/>
          <p:cNvSpPr/>
          <p:nvPr/>
        </p:nvSpPr>
        <p:spPr>
          <a:xfrm>
            <a:off x="10991494" y="648713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4" name="Freeform: Shape 159"/>
          <p:cNvSpPr/>
          <p:nvPr/>
        </p:nvSpPr>
        <p:spPr>
          <a:xfrm>
            <a:off x="11599792" y="6487130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6" name="Freeform: Shape 167"/>
          <p:cNvSpPr/>
          <p:nvPr/>
        </p:nvSpPr>
        <p:spPr>
          <a:xfrm>
            <a:off x="58348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7" name="Freeform: Shape 167"/>
          <p:cNvSpPr/>
          <p:nvPr/>
        </p:nvSpPr>
        <p:spPr>
          <a:xfrm>
            <a:off x="666646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8" name="Freeform: Shape 167"/>
          <p:cNvSpPr/>
          <p:nvPr/>
        </p:nvSpPr>
        <p:spPr>
          <a:xfrm>
            <a:off x="1274944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9" name="Freeform: Shape 167"/>
          <p:cNvSpPr/>
          <p:nvPr/>
        </p:nvSpPr>
        <p:spPr>
          <a:xfrm>
            <a:off x="1883242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0" name="Freeform: Shape 167"/>
          <p:cNvSpPr/>
          <p:nvPr/>
        </p:nvSpPr>
        <p:spPr>
          <a:xfrm>
            <a:off x="2486134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1" name="Freeform: Shape 167"/>
          <p:cNvSpPr/>
          <p:nvPr/>
        </p:nvSpPr>
        <p:spPr>
          <a:xfrm>
            <a:off x="3094432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2" name="Freeform: Shape 167"/>
          <p:cNvSpPr/>
          <p:nvPr/>
        </p:nvSpPr>
        <p:spPr>
          <a:xfrm>
            <a:off x="3702730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3" name="Freeform: Shape 167"/>
          <p:cNvSpPr/>
          <p:nvPr/>
        </p:nvSpPr>
        <p:spPr>
          <a:xfrm>
            <a:off x="4311028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4" name="Freeform: Shape 167"/>
          <p:cNvSpPr/>
          <p:nvPr/>
        </p:nvSpPr>
        <p:spPr>
          <a:xfrm>
            <a:off x="4919326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5" name="Freeform: Shape 167"/>
          <p:cNvSpPr/>
          <p:nvPr/>
        </p:nvSpPr>
        <p:spPr>
          <a:xfrm>
            <a:off x="5520757" y="2853979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6" name="Freeform: Shape 167"/>
          <p:cNvSpPr/>
          <p:nvPr/>
        </p:nvSpPr>
        <p:spPr>
          <a:xfrm>
            <a:off x="6135922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7" name="Freeform: Shape 167"/>
          <p:cNvSpPr/>
          <p:nvPr/>
        </p:nvSpPr>
        <p:spPr>
          <a:xfrm>
            <a:off x="6744220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8" name="Freeform: Shape 167"/>
          <p:cNvSpPr/>
          <p:nvPr/>
        </p:nvSpPr>
        <p:spPr>
          <a:xfrm>
            <a:off x="7347112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9" name="Freeform: Shape 167"/>
          <p:cNvSpPr/>
          <p:nvPr/>
        </p:nvSpPr>
        <p:spPr>
          <a:xfrm>
            <a:off x="7955410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0" name="Freeform: Shape 167"/>
          <p:cNvSpPr/>
          <p:nvPr/>
        </p:nvSpPr>
        <p:spPr>
          <a:xfrm>
            <a:off x="8563708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1" name="Freeform: Shape 167"/>
          <p:cNvSpPr/>
          <p:nvPr/>
        </p:nvSpPr>
        <p:spPr>
          <a:xfrm>
            <a:off x="9172006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2" name="Freeform: Shape 167"/>
          <p:cNvSpPr/>
          <p:nvPr/>
        </p:nvSpPr>
        <p:spPr>
          <a:xfrm>
            <a:off x="9780304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3" name="Freeform: Shape 167"/>
          <p:cNvSpPr/>
          <p:nvPr/>
        </p:nvSpPr>
        <p:spPr>
          <a:xfrm>
            <a:off x="10383196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4" name="Freeform: Shape 167"/>
          <p:cNvSpPr/>
          <p:nvPr/>
        </p:nvSpPr>
        <p:spPr>
          <a:xfrm>
            <a:off x="10991494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5" name="Freeform: Shape 167"/>
          <p:cNvSpPr/>
          <p:nvPr/>
        </p:nvSpPr>
        <p:spPr>
          <a:xfrm>
            <a:off x="11599792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6" name="Freeform: Shape 159"/>
          <p:cNvSpPr/>
          <p:nvPr/>
        </p:nvSpPr>
        <p:spPr>
          <a:xfrm>
            <a:off x="58348" y="514579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7" name="Freeform: Shape 159"/>
          <p:cNvSpPr/>
          <p:nvPr/>
        </p:nvSpPr>
        <p:spPr>
          <a:xfrm>
            <a:off x="666646" y="514578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8" name="Freeform: Shape 159"/>
          <p:cNvSpPr/>
          <p:nvPr/>
        </p:nvSpPr>
        <p:spPr>
          <a:xfrm>
            <a:off x="3089026" y="4649306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9" name="Freeform: Shape 159"/>
          <p:cNvSpPr/>
          <p:nvPr/>
        </p:nvSpPr>
        <p:spPr>
          <a:xfrm>
            <a:off x="1883242" y="514578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0" name="Freeform: Shape 159"/>
          <p:cNvSpPr/>
          <p:nvPr/>
        </p:nvSpPr>
        <p:spPr>
          <a:xfrm>
            <a:off x="2486134" y="514579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1" name="Freeform: Shape 159"/>
          <p:cNvSpPr/>
          <p:nvPr/>
        </p:nvSpPr>
        <p:spPr>
          <a:xfrm>
            <a:off x="3094432" y="514578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dirty="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2" name="Freeform: Shape 159"/>
          <p:cNvSpPr/>
          <p:nvPr/>
        </p:nvSpPr>
        <p:spPr>
          <a:xfrm>
            <a:off x="3702730" y="514579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3" name="Freeform: Shape 159"/>
          <p:cNvSpPr/>
          <p:nvPr/>
        </p:nvSpPr>
        <p:spPr>
          <a:xfrm>
            <a:off x="4311028" y="514578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4" name="Freeform: Shape 159"/>
          <p:cNvSpPr/>
          <p:nvPr/>
        </p:nvSpPr>
        <p:spPr>
          <a:xfrm>
            <a:off x="4919326" y="514579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5" name="Freeform: Shape 159"/>
          <p:cNvSpPr/>
          <p:nvPr/>
        </p:nvSpPr>
        <p:spPr>
          <a:xfrm>
            <a:off x="5527624" y="514578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6" name="Freeform: Shape 159"/>
          <p:cNvSpPr/>
          <p:nvPr/>
        </p:nvSpPr>
        <p:spPr>
          <a:xfrm>
            <a:off x="6135922" y="514579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7" name="Freeform: Shape 159"/>
          <p:cNvSpPr/>
          <p:nvPr/>
        </p:nvSpPr>
        <p:spPr>
          <a:xfrm>
            <a:off x="7958113" y="4671929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8" name="Freeform: Shape 159"/>
          <p:cNvSpPr/>
          <p:nvPr/>
        </p:nvSpPr>
        <p:spPr>
          <a:xfrm>
            <a:off x="7347112" y="514579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9" name="Freeform: Shape 159"/>
          <p:cNvSpPr/>
          <p:nvPr/>
        </p:nvSpPr>
        <p:spPr>
          <a:xfrm>
            <a:off x="7955410" y="514578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0" name="Freeform: Shape 159"/>
          <p:cNvSpPr/>
          <p:nvPr/>
        </p:nvSpPr>
        <p:spPr>
          <a:xfrm>
            <a:off x="8563708" y="514579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1" name="Freeform: Shape 159"/>
          <p:cNvSpPr/>
          <p:nvPr/>
        </p:nvSpPr>
        <p:spPr>
          <a:xfrm>
            <a:off x="9172006" y="514578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2" name="Freeform: Shape 159"/>
          <p:cNvSpPr/>
          <p:nvPr/>
        </p:nvSpPr>
        <p:spPr>
          <a:xfrm>
            <a:off x="9774898" y="514578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3" name="Freeform: Shape 159"/>
          <p:cNvSpPr/>
          <p:nvPr/>
        </p:nvSpPr>
        <p:spPr>
          <a:xfrm>
            <a:off x="10383196" y="514577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4" name="Freeform: Shape 159"/>
          <p:cNvSpPr/>
          <p:nvPr/>
        </p:nvSpPr>
        <p:spPr>
          <a:xfrm>
            <a:off x="650029" y="5877488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5" name="Freeform: Shape 159"/>
          <p:cNvSpPr/>
          <p:nvPr/>
        </p:nvSpPr>
        <p:spPr>
          <a:xfrm>
            <a:off x="11599792" y="514577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6" name="Freeform: Shape 167"/>
          <p:cNvSpPr/>
          <p:nvPr/>
        </p:nvSpPr>
        <p:spPr>
          <a:xfrm>
            <a:off x="58348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7" name="Freeform: Shape 167"/>
          <p:cNvSpPr/>
          <p:nvPr/>
        </p:nvSpPr>
        <p:spPr>
          <a:xfrm>
            <a:off x="666646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8" name="Freeform: Shape 167"/>
          <p:cNvSpPr/>
          <p:nvPr/>
        </p:nvSpPr>
        <p:spPr>
          <a:xfrm>
            <a:off x="1274944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9" name="Freeform: Shape 167"/>
          <p:cNvSpPr/>
          <p:nvPr/>
        </p:nvSpPr>
        <p:spPr>
          <a:xfrm>
            <a:off x="5520757" y="6483453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0" name="Freeform: Shape 167"/>
          <p:cNvSpPr/>
          <p:nvPr/>
        </p:nvSpPr>
        <p:spPr>
          <a:xfrm>
            <a:off x="2486134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1" name="Freeform: Shape 167"/>
          <p:cNvSpPr/>
          <p:nvPr/>
        </p:nvSpPr>
        <p:spPr>
          <a:xfrm>
            <a:off x="3094432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2" name="Freeform: Shape 167"/>
          <p:cNvSpPr/>
          <p:nvPr/>
        </p:nvSpPr>
        <p:spPr>
          <a:xfrm>
            <a:off x="3702730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3" name="Freeform: Shape 167"/>
          <p:cNvSpPr/>
          <p:nvPr/>
        </p:nvSpPr>
        <p:spPr>
          <a:xfrm>
            <a:off x="4311028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4" name="Freeform: Shape 167"/>
          <p:cNvSpPr/>
          <p:nvPr/>
        </p:nvSpPr>
        <p:spPr>
          <a:xfrm>
            <a:off x="4919326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5" name="Freeform: Shape 167"/>
          <p:cNvSpPr/>
          <p:nvPr/>
        </p:nvSpPr>
        <p:spPr>
          <a:xfrm>
            <a:off x="5527624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6" name="Freeform: Shape 167"/>
          <p:cNvSpPr/>
          <p:nvPr/>
        </p:nvSpPr>
        <p:spPr>
          <a:xfrm>
            <a:off x="6135922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7" name="Freeform: Shape 167"/>
          <p:cNvSpPr/>
          <p:nvPr/>
        </p:nvSpPr>
        <p:spPr>
          <a:xfrm>
            <a:off x="6744220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8" name="Freeform: Shape 167"/>
          <p:cNvSpPr/>
          <p:nvPr/>
        </p:nvSpPr>
        <p:spPr>
          <a:xfrm>
            <a:off x="7347112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9" name="Freeform: Shape 167"/>
          <p:cNvSpPr/>
          <p:nvPr/>
        </p:nvSpPr>
        <p:spPr>
          <a:xfrm>
            <a:off x="10995813" y="4056879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0" name="Freeform: Shape 167"/>
          <p:cNvSpPr/>
          <p:nvPr/>
        </p:nvSpPr>
        <p:spPr>
          <a:xfrm>
            <a:off x="8563708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1" name="Freeform: Shape 167"/>
          <p:cNvSpPr/>
          <p:nvPr/>
        </p:nvSpPr>
        <p:spPr>
          <a:xfrm>
            <a:off x="9172006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2" name="Freeform: Shape 167"/>
          <p:cNvSpPr/>
          <p:nvPr/>
        </p:nvSpPr>
        <p:spPr>
          <a:xfrm>
            <a:off x="9780304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3" name="Freeform: Shape 167"/>
          <p:cNvSpPr/>
          <p:nvPr/>
        </p:nvSpPr>
        <p:spPr>
          <a:xfrm>
            <a:off x="10383196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4" name="Freeform: Shape 167"/>
          <p:cNvSpPr/>
          <p:nvPr/>
        </p:nvSpPr>
        <p:spPr>
          <a:xfrm>
            <a:off x="10991494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5" name="Freeform: Shape 167"/>
          <p:cNvSpPr/>
          <p:nvPr/>
        </p:nvSpPr>
        <p:spPr>
          <a:xfrm>
            <a:off x="11599792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6" name="Freeform: Shape 159"/>
          <p:cNvSpPr/>
          <p:nvPr/>
        </p:nvSpPr>
        <p:spPr>
          <a:xfrm>
            <a:off x="58348" y="1715213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7" name="Freeform: Shape 159"/>
          <p:cNvSpPr/>
          <p:nvPr/>
        </p:nvSpPr>
        <p:spPr>
          <a:xfrm>
            <a:off x="666646" y="171521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8" name="Freeform: Shape 159"/>
          <p:cNvSpPr/>
          <p:nvPr/>
        </p:nvSpPr>
        <p:spPr>
          <a:xfrm>
            <a:off x="1274944" y="1715213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9" name="Freeform: Shape 159"/>
          <p:cNvSpPr/>
          <p:nvPr/>
        </p:nvSpPr>
        <p:spPr>
          <a:xfrm>
            <a:off x="1883242" y="171521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0" name="Freeform: Shape 159"/>
          <p:cNvSpPr/>
          <p:nvPr/>
        </p:nvSpPr>
        <p:spPr>
          <a:xfrm>
            <a:off x="2486134" y="1715213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1" name="Freeform: Shape 159"/>
          <p:cNvSpPr/>
          <p:nvPr/>
        </p:nvSpPr>
        <p:spPr>
          <a:xfrm>
            <a:off x="3094432" y="171521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2" name="Freeform: Shape 159"/>
          <p:cNvSpPr/>
          <p:nvPr/>
        </p:nvSpPr>
        <p:spPr>
          <a:xfrm>
            <a:off x="3702730" y="1715213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3" name="Freeform: Shape 159"/>
          <p:cNvSpPr/>
          <p:nvPr/>
        </p:nvSpPr>
        <p:spPr>
          <a:xfrm>
            <a:off x="4311028" y="171521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4" name="Freeform: Shape 159"/>
          <p:cNvSpPr/>
          <p:nvPr/>
        </p:nvSpPr>
        <p:spPr>
          <a:xfrm>
            <a:off x="7344409" y="406108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5" name="Freeform: Shape 159"/>
          <p:cNvSpPr/>
          <p:nvPr/>
        </p:nvSpPr>
        <p:spPr>
          <a:xfrm>
            <a:off x="5527624" y="171521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6" name="Freeform: Shape 159"/>
          <p:cNvSpPr/>
          <p:nvPr/>
        </p:nvSpPr>
        <p:spPr>
          <a:xfrm>
            <a:off x="6135922" y="1715213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7" name="Freeform: Shape 159"/>
          <p:cNvSpPr/>
          <p:nvPr/>
        </p:nvSpPr>
        <p:spPr>
          <a:xfrm>
            <a:off x="6744220" y="171521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8" name="Freeform: Shape 159"/>
          <p:cNvSpPr/>
          <p:nvPr/>
        </p:nvSpPr>
        <p:spPr>
          <a:xfrm>
            <a:off x="7347112" y="1715213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9" name="Freeform: Shape 159"/>
          <p:cNvSpPr/>
          <p:nvPr/>
        </p:nvSpPr>
        <p:spPr>
          <a:xfrm>
            <a:off x="7955410" y="171521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0" name="Freeform: Shape 159"/>
          <p:cNvSpPr/>
          <p:nvPr/>
        </p:nvSpPr>
        <p:spPr>
          <a:xfrm>
            <a:off x="8563708" y="1715213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1" name="Freeform: Shape 159"/>
          <p:cNvSpPr/>
          <p:nvPr/>
        </p:nvSpPr>
        <p:spPr>
          <a:xfrm>
            <a:off x="9172006" y="171521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2" name="Freeform: Shape 159"/>
          <p:cNvSpPr/>
          <p:nvPr/>
        </p:nvSpPr>
        <p:spPr>
          <a:xfrm>
            <a:off x="9774898" y="171521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3" name="Freeform: Shape 159"/>
          <p:cNvSpPr/>
          <p:nvPr/>
        </p:nvSpPr>
        <p:spPr>
          <a:xfrm>
            <a:off x="10383196" y="171521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4" name="Freeform: Shape 159"/>
          <p:cNvSpPr/>
          <p:nvPr/>
        </p:nvSpPr>
        <p:spPr>
          <a:xfrm>
            <a:off x="10991494" y="171521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5" name="Freeform: Shape 159"/>
          <p:cNvSpPr/>
          <p:nvPr/>
        </p:nvSpPr>
        <p:spPr>
          <a:xfrm>
            <a:off x="11599792" y="171521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6" name="Freeform: Shape 167"/>
          <p:cNvSpPr/>
          <p:nvPr/>
        </p:nvSpPr>
        <p:spPr>
          <a:xfrm>
            <a:off x="58348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7" name="Freeform: Shape 167"/>
          <p:cNvSpPr/>
          <p:nvPr/>
        </p:nvSpPr>
        <p:spPr>
          <a:xfrm>
            <a:off x="666646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8" name="Freeform: Shape 167"/>
          <p:cNvSpPr/>
          <p:nvPr/>
        </p:nvSpPr>
        <p:spPr>
          <a:xfrm>
            <a:off x="1274944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9" name="Freeform: Shape 167"/>
          <p:cNvSpPr/>
          <p:nvPr/>
        </p:nvSpPr>
        <p:spPr>
          <a:xfrm>
            <a:off x="1883242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0" name="Freeform: Shape 167"/>
          <p:cNvSpPr/>
          <p:nvPr/>
        </p:nvSpPr>
        <p:spPr>
          <a:xfrm>
            <a:off x="2486134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1" name="Freeform: Shape 167"/>
          <p:cNvSpPr/>
          <p:nvPr/>
        </p:nvSpPr>
        <p:spPr>
          <a:xfrm>
            <a:off x="3094432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2" name="Freeform: Shape 167"/>
          <p:cNvSpPr/>
          <p:nvPr/>
        </p:nvSpPr>
        <p:spPr>
          <a:xfrm>
            <a:off x="3702730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3" name="Freeform: Shape 167"/>
          <p:cNvSpPr/>
          <p:nvPr/>
        </p:nvSpPr>
        <p:spPr>
          <a:xfrm>
            <a:off x="4311028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4" name="Freeform: Shape 167"/>
          <p:cNvSpPr/>
          <p:nvPr/>
        </p:nvSpPr>
        <p:spPr>
          <a:xfrm>
            <a:off x="4919326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5" name="Freeform: Shape 167"/>
          <p:cNvSpPr/>
          <p:nvPr/>
        </p:nvSpPr>
        <p:spPr>
          <a:xfrm>
            <a:off x="5527624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6" name="Freeform: Shape 167"/>
          <p:cNvSpPr/>
          <p:nvPr/>
        </p:nvSpPr>
        <p:spPr>
          <a:xfrm>
            <a:off x="6135922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7" name="Freeform: Shape 167"/>
          <p:cNvSpPr/>
          <p:nvPr/>
        </p:nvSpPr>
        <p:spPr>
          <a:xfrm>
            <a:off x="6744220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8" name="Freeform: Shape 167"/>
          <p:cNvSpPr/>
          <p:nvPr/>
        </p:nvSpPr>
        <p:spPr>
          <a:xfrm>
            <a:off x="7347112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9" name="Freeform: Shape 167"/>
          <p:cNvSpPr/>
          <p:nvPr/>
        </p:nvSpPr>
        <p:spPr>
          <a:xfrm>
            <a:off x="7955410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0" name="Freeform: Shape 167"/>
          <p:cNvSpPr/>
          <p:nvPr/>
        </p:nvSpPr>
        <p:spPr>
          <a:xfrm>
            <a:off x="8563708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1" name="Freeform: Shape 167"/>
          <p:cNvSpPr/>
          <p:nvPr/>
        </p:nvSpPr>
        <p:spPr>
          <a:xfrm>
            <a:off x="9172006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2" name="Freeform: Shape 167"/>
          <p:cNvSpPr/>
          <p:nvPr/>
        </p:nvSpPr>
        <p:spPr>
          <a:xfrm>
            <a:off x="9780304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3" name="Freeform: Shape 167"/>
          <p:cNvSpPr/>
          <p:nvPr/>
        </p:nvSpPr>
        <p:spPr>
          <a:xfrm>
            <a:off x="6741672" y="527800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4" name="Freeform: Shape 167"/>
          <p:cNvSpPr/>
          <p:nvPr/>
        </p:nvSpPr>
        <p:spPr>
          <a:xfrm>
            <a:off x="10991494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5" name="Freeform: Shape 167"/>
          <p:cNvSpPr/>
          <p:nvPr/>
        </p:nvSpPr>
        <p:spPr>
          <a:xfrm>
            <a:off x="11599792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6" name="Freeform: Shape 159"/>
          <p:cNvSpPr/>
          <p:nvPr/>
        </p:nvSpPr>
        <p:spPr>
          <a:xfrm>
            <a:off x="58348" y="2902536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7" name="Freeform: Shape 159"/>
          <p:cNvSpPr/>
          <p:nvPr/>
        </p:nvSpPr>
        <p:spPr>
          <a:xfrm>
            <a:off x="666646" y="290253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8" name="Freeform: Shape 159"/>
          <p:cNvSpPr/>
          <p:nvPr/>
        </p:nvSpPr>
        <p:spPr>
          <a:xfrm>
            <a:off x="1274944" y="2902536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9" name="Freeform: Shape 159"/>
          <p:cNvSpPr/>
          <p:nvPr/>
        </p:nvSpPr>
        <p:spPr>
          <a:xfrm>
            <a:off x="1883242" y="290253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0" name="Freeform: Shape 159"/>
          <p:cNvSpPr/>
          <p:nvPr/>
        </p:nvSpPr>
        <p:spPr>
          <a:xfrm>
            <a:off x="2486134" y="2902536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1" name="Freeform: Shape 159"/>
          <p:cNvSpPr/>
          <p:nvPr/>
        </p:nvSpPr>
        <p:spPr>
          <a:xfrm>
            <a:off x="3094432" y="290253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2" name="Freeform: Shape 159"/>
          <p:cNvSpPr/>
          <p:nvPr/>
        </p:nvSpPr>
        <p:spPr>
          <a:xfrm>
            <a:off x="3702730" y="2902536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3" name="Freeform: Shape 159"/>
          <p:cNvSpPr/>
          <p:nvPr/>
        </p:nvSpPr>
        <p:spPr>
          <a:xfrm>
            <a:off x="4311028" y="290253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4" name="Freeform: Shape 159"/>
          <p:cNvSpPr/>
          <p:nvPr/>
        </p:nvSpPr>
        <p:spPr>
          <a:xfrm>
            <a:off x="4919326" y="2902536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5" name="Freeform: Shape 159"/>
          <p:cNvSpPr/>
          <p:nvPr/>
        </p:nvSpPr>
        <p:spPr>
          <a:xfrm>
            <a:off x="5511091" y="-75894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6" name="Freeform: Shape 159"/>
          <p:cNvSpPr/>
          <p:nvPr/>
        </p:nvSpPr>
        <p:spPr>
          <a:xfrm>
            <a:off x="6135922" y="2902536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7" name="Freeform: Shape 159"/>
          <p:cNvSpPr/>
          <p:nvPr/>
        </p:nvSpPr>
        <p:spPr>
          <a:xfrm>
            <a:off x="6744220" y="290253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8" name="Freeform: Shape 159"/>
          <p:cNvSpPr/>
          <p:nvPr/>
        </p:nvSpPr>
        <p:spPr>
          <a:xfrm>
            <a:off x="7347112" y="2902536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9" name="Freeform: Shape 159"/>
          <p:cNvSpPr/>
          <p:nvPr/>
        </p:nvSpPr>
        <p:spPr>
          <a:xfrm>
            <a:off x="7955410" y="290253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0" name="Freeform: Shape 159"/>
          <p:cNvSpPr/>
          <p:nvPr/>
        </p:nvSpPr>
        <p:spPr>
          <a:xfrm>
            <a:off x="8563708" y="2902536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1" name="Freeform: Shape 159"/>
          <p:cNvSpPr/>
          <p:nvPr/>
        </p:nvSpPr>
        <p:spPr>
          <a:xfrm>
            <a:off x="9172006" y="290253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2" name="Freeform: Shape 159"/>
          <p:cNvSpPr/>
          <p:nvPr/>
        </p:nvSpPr>
        <p:spPr>
          <a:xfrm>
            <a:off x="9774898" y="290253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3" name="Freeform: Shape 159"/>
          <p:cNvSpPr/>
          <p:nvPr/>
        </p:nvSpPr>
        <p:spPr>
          <a:xfrm>
            <a:off x="10383196" y="2902534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4" name="Freeform: Shape 159"/>
          <p:cNvSpPr/>
          <p:nvPr/>
        </p:nvSpPr>
        <p:spPr>
          <a:xfrm>
            <a:off x="10991494" y="290253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5" name="Freeform: Shape 159"/>
          <p:cNvSpPr/>
          <p:nvPr/>
        </p:nvSpPr>
        <p:spPr>
          <a:xfrm>
            <a:off x="11599792" y="2902534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5" name="Freeform: Shape 167"/>
          <p:cNvSpPr/>
          <p:nvPr/>
        </p:nvSpPr>
        <p:spPr>
          <a:xfrm>
            <a:off x="11599792" y="4652056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5" name="Freeform: Shape 159"/>
          <p:cNvSpPr/>
          <p:nvPr/>
        </p:nvSpPr>
        <p:spPr>
          <a:xfrm>
            <a:off x="11599792" y="527699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19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6" name="Freeform: Shape 167"/>
          <p:cNvSpPr/>
          <p:nvPr/>
        </p:nvSpPr>
        <p:spPr>
          <a:xfrm>
            <a:off x="10991494" y="4652056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7" name="Freeform: Shape 167"/>
          <p:cNvSpPr/>
          <p:nvPr/>
        </p:nvSpPr>
        <p:spPr>
          <a:xfrm>
            <a:off x="10383196" y="4652056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8" name="Freeform: Shape 167"/>
          <p:cNvSpPr/>
          <p:nvPr/>
        </p:nvSpPr>
        <p:spPr>
          <a:xfrm>
            <a:off x="9774898" y="4652056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9" name="Freeform: Shape 167"/>
          <p:cNvSpPr/>
          <p:nvPr/>
        </p:nvSpPr>
        <p:spPr>
          <a:xfrm>
            <a:off x="9172006" y="465205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0" name="Freeform: Shape 167"/>
          <p:cNvSpPr/>
          <p:nvPr/>
        </p:nvSpPr>
        <p:spPr>
          <a:xfrm>
            <a:off x="8563708" y="465205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1" name="Freeform: Shape 167"/>
          <p:cNvSpPr/>
          <p:nvPr/>
        </p:nvSpPr>
        <p:spPr>
          <a:xfrm>
            <a:off x="6741672" y="47382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2" name="Freeform: Shape 167"/>
          <p:cNvSpPr/>
          <p:nvPr/>
        </p:nvSpPr>
        <p:spPr>
          <a:xfrm>
            <a:off x="7347112" y="465205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3" name="Freeform: Shape 167"/>
          <p:cNvSpPr/>
          <p:nvPr/>
        </p:nvSpPr>
        <p:spPr>
          <a:xfrm>
            <a:off x="6738814" y="462943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4" name="Freeform: Shape 167"/>
          <p:cNvSpPr/>
          <p:nvPr/>
        </p:nvSpPr>
        <p:spPr>
          <a:xfrm>
            <a:off x="6130516" y="462943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5" name="Freeform: Shape 167"/>
          <p:cNvSpPr/>
          <p:nvPr/>
        </p:nvSpPr>
        <p:spPr>
          <a:xfrm>
            <a:off x="5522218" y="462943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6" name="Freeform: Shape 167"/>
          <p:cNvSpPr/>
          <p:nvPr/>
        </p:nvSpPr>
        <p:spPr>
          <a:xfrm>
            <a:off x="4913920" y="462943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7" name="Freeform: Shape 167"/>
          <p:cNvSpPr/>
          <p:nvPr/>
        </p:nvSpPr>
        <p:spPr>
          <a:xfrm>
            <a:off x="4305622" y="462943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8" name="Freeform: Shape 167"/>
          <p:cNvSpPr/>
          <p:nvPr/>
        </p:nvSpPr>
        <p:spPr>
          <a:xfrm>
            <a:off x="3697324" y="462943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9" name="Freeform: Shape 167"/>
          <p:cNvSpPr/>
          <p:nvPr/>
        </p:nvSpPr>
        <p:spPr>
          <a:xfrm>
            <a:off x="1883242" y="3476009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0" name="Freeform: Shape 167"/>
          <p:cNvSpPr/>
          <p:nvPr/>
        </p:nvSpPr>
        <p:spPr>
          <a:xfrm>
            <a:off x="2480728" y="462943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1" name="Freeform: Shape 167"/>
          <p:cNvSpPr/>
          <p:nvPr/>
        </p:nvSpPr>
        <p:spPr>
          <a:xfrm>
            <a:off x="1872430" y="462943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2" name="Freeform: Shape 167"/>
          <p:cNvSpPr/>
          <p:nvPr/>
        </p:nvSpPr>
        <p:spPr>
          <a:xfrm>
            <a:off x="1264132" y="462943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3" name="Freeform: Shape 167"/>
          <p:cNvSpPr/>
          <p:nvPr/>
        </p:nvSpPr>
        <p:spPr>
          <a:xfrm>
            <a:off x="655834" y="462943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4" name="Freeform: Shape 167"/>
          <p:cNvSpPr/>
          <p:nvPr/>
        </p:nvSpPr>
        <p:spPr>
          <a:xfrm>
            <a:off x="47536" y="462943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5" name="Freeform: Shape 159"/>
          <p:cNvSpPr/>
          <p:nvPr/>
        </p:nvSpPr>
        <p:spPr>
          <a:xfrm>
            <a:off x="10995813" y="527699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6" name="Freeform: Shape 159"/>
          <p:cNvSpPr/>
          <p:nvPr/>
        </p:nvSpPr>
        <p:spPr>
          <a:xfrm>
            <a:off x="10378877" y="5268324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7" name="Freeform: Shape 159"/>
          <p:cNvSpPr/>
          <p:nvPr/>
        </p:nvSpPr>
        <p:spPr>
          <a:xfrm>
            <a:off x="9774898" y="5268324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8" name="Freeform: Shape 159"/>
          <p:cNvSpPr/>
          <p:nvPr/>
        </p:nvSpPr>
        <p:spPr>
          <a:xfrm>
            <a:off x="9170919" y="5285666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9" name="Freeform: Shape 159"/>
          <p:cNvSpPr/>
          <p:nvPr/>
        </p:nvSpPr>
        <p:spPr>
          <a:xfrm>
            <a:off x="8566940" y="5285666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0" name="Freeform: Shape 159"/>
          <p:cNvSpPr/>
          <p:nvPr/>
        </p:nvSpPr>
        <p:spPr>
          <a:xfrm>
            <a:off x="7950004" y="527699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1" name="Freeform: Shape 159"/>
          <p:cNvSpPr/>
          <p:nvPr/>
        </p:nvSpPr>
        <p:spPr>
          <a:xfrm>
            <a:off x="7346025" y="527699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2" name="Freeform: Shape 159"/>
          <p:cNvSpPr/>
          <p:nvPr/>
        </p:nvSpPr>
        <p:spPr>
          <a:xfrm>
            <a:off x="7958113" y="110886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3" name="Freeform: Shape 159"/>
          <p:cNvSpPr/>
          <p:nvPr/>
        </p:nvSpPr>
        <p:spPr>
          <a:xfrm>
            <a:off x="6137693" y="5268324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4" name="Freeform: Shape 159"/>
          <p:cNvSpPr/>
          <p:nvPr/>
        </p:nvSpPr>
        <p:spPr>
          <a:xfrm>
            <a:off x="5520757" y="5259653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5" name="Freeform: Shape 159"/>
          <p:cNvSpPr/>
          <p:nvPr/>
        </p:nvSpPr>
        <p:spPr>
          <a:xfrm>
            <a:off x="4916778" y="5259653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6" name="Freeform: Shape 159"/>
          <p:cNvSpPr/>
          <p:nvPr/>
        </p:nvSpPr>
        <p:spPr>
          <a:xfrm>
            <a:off x="4312799" y="527699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7" name="Freeform: Shape 159"/>
          <p:cNvSpPr/>
          <p:nvPr/>
        </p:nvSpPr>
        <p:spPr>
          <a:xfrm>
            <a:off x="3708820" y="527699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8" name="Freeform: Shape 159"/>
          <p:cNvSpPr/>
          <p:nvPr/>
        </p:nvSpPr>
        <p:spPr>
          <a:xfrm>
            <a:off x="3091884" y="5268324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9" name="Freeform: Shape 159"/>
          <p:cNvSpPr/>
          <p:nvPr/>
        </p:nvSpPr>
        <p:spPr>
          <a:xfrm>
            <a:off x="2487905" y="5268324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0" name="Freeform: Shape 159"/>
          <p:cNvSpPr/>
          <p:nvPr/>
        </p:nvSpPr>
        <p:spPr>
          <a:xfrm>
            <a:off x="1883242" y="5274438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1" name="Freeform: Shape 159"/>
          <p:cNvSpPr/>
          <p:nvPr/>
        </p:nvSpPr>
        <p:spPr>
          <a:xfrm>
            <a:off x="1279263" y="5274438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2" name="Freeform: Shape 159"/>
          <p:cNvSpPr/>
          <p:nvPr/>
        </p:nvSpPr>
        <p:spPr>
          <a:xfrm>
            <a:off x="662327" y="5265767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3" name="Freeform: Shape 159"/>
          <p:cNvSpPr/>
          <p:nvPr/>
        </p:nvSpPr>
        <p:spPr>
          <a:xfrm>
            <a:off x="58348" y="5265767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4" name="Freeform: Shape 167"/>
          <p:cNvSpPr/>
          <p:nvPr/>
        </p:nvSpPr>
        <p:spPr>
          <a:xfrm>
            <a:off x="52942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5" name="Freeform: Shape 167"/>
          <p:cNvSpPr/>
          <p:nvPr/>
        </p:nvSpPr>
        <p:spPr>
          <a:xfrm>
            <a:off x="661240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6" name="Freeform: Shape 167"/>
          <p:cNvSpPr/>
          <p:nvPr/>
        </p:nvSpPr>
        <p:spPr>
          <a:xfrm>
            <a:off x="1269538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7" name="Freeform: Shape 167"/>
          <p:cNvSpPr/>
          <p:nvPr/>
        </p:nvSpPr>
        <p:spPr>
          <a:xfrm>
            <a:off x="4924732" y="1693241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8" name="Freeform: Shape 167"/>
          <p:cNvSpPr/>
          <p:nvPr/>
        </p:nvSpPr>
        <p:spPr>
          <a:xfrm>
            <a:off x="2480728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9" name="Freeform: Shape 167"/>
          <p:cNvSpPr/>
          <p:nvPr/>
        </p:nvSpPr>
        <p:spPr>
          <a:xfrm>
            <a:off x="3089026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1" name="Freeform: Shape 167"/>
          <p:cNvSpPr/>
          <p:nvPr/>
        </p:nvSpPr>
        <p:spPr>
          <a:xfrm>
            <a:off x="4305622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2" name="Freeform: Shape 167"/>
          <p:cNvSpPr/>
          <p:nvPr/>
        </p:nvSpPr>
        <p:spPr>
          <a:xfrm>
            <a:off x="4913920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3" name="Freeform: Shape 167"/>
          <p:cNvSpPr/>
          <p:nvPr/>
        </p:nvSpPr>
        <p:spPr>
          <a:xfrm>
            <a:off x="5522218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4" name="Freeform: Shape 167"/>
          <p:cNvSpPr/>
          <p:nvPr/>
        </p:nvSpPr>
        <p:spPr>
          <a:xfrm>
            <a:off x="6130516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5" name="Freeform: Shape 167"/>
          <p:cNvSpPr/>
          <p:nvPr/>
        </p:nvSpPr>
        <p:spPr>
          <a:xfrm>
            <a:off x="6738814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6" name="Freeform: Shape 167"/>
          <p:cNvSpPr/>
          <p:nvPr/>
        </p:nvSpPr>
        <p:spPr>
          <a:xfrm>
            <a:off x="7341706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7" name="Freeform: Shape 167"/>
          <p:cNvSpPr/>
          <p:nvPr/>
        </p:nvSpPr>
        <p:spPr>
          <a:xfrm>
            <a:off x="7950004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8" name="Freeform: Shape 167"/>
          <p:cNvSpPr/>
          <p:nvPr/>
        </p:nvSpPr>
        <p:spPr>
          <a:xfrm>
            <a:off x="8558302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9" name="Freeform: Shape 167"/>
          <p:cNvSpPr/>
          <p:nvPr/>
        </p:nvSpPr>
        <p:spPr>
          <a:xfrm>
            <a:off x="9166600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0" name="Freeform: Shape 167"/>
          <p:cNvSpPr/>
          <p:nvPr/>
        </p:nvSpPr>
        <p:spPr>
          <a:xfrm>
            <a:off x="9774898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1" name="Freeform: Shape 167"/>
          <p:cNvSpPr/>
          <p:nvPr/>
        </p:nvSpPr>
        <p:spPr>
          <a:xfrm>
            <a:off x="10377790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2" name="Freeform: Shape 167"/>
          <p:cNvSpPr/>
          <p:nvPr/>
        </p:nvSpPr>
        <p:spPr>
          <a:xfrm>
            <a:off x="10986088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3" name="Freeform: Shape 167"/>
          <p:cNvSpPr/>
          <p:nvPr/>
        </p:nvSpPr>
        <p:spPr>
          <a:xfrm>
            <a:off x="11594386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4" name="Freeform: Shape 159"/>
          <p:cNvSpPr/>
          <p:nvPr/>
        </p:nvSpPr>
        <p:spPr>
          <a:xfrm>
            <a:off x="52942" y="406430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5" name="Freeform: Shape 159"/>
          <p:cNvSpPr/>
          <p:nvPr/>
        </p:nvSpPr>
        <p:spPr>
          <a:xfrm>
            <a:off x="661240" y="4064300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6" name="Freeform: Shape 159"/>
          <p:cNvSpPr/>
          <p:nvPr/>
        </p:nvSpPr>
        <p:spPr>
          <a:xfrm>
            <a:off x="1269538" y="406430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7" name="Freeform: Shape 159"/>
          <p:cNvSpPr/>
          <p:nvPr/>
        </p:nvSpPr>
        <p:spPr>
          <a:xfrm>
            <a:off x="1877836" y="4064300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8" name="Freeform: Shape 159"/>
          <p:cNvSpPr/>
          <p:nvPr/>
        </p:nvSpPr>
        <p:spPr>
          <a:xfrm>
            <a:off x="2480728" y="406430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9" name="Freeform: Shape 159"/>
          <p:cNvSpPr/>
          <p:nvPr/>
        </p:nvSpPr>
        <p:spPr>
          <a:xfrm>
            <a:off x="3089026" y="4064300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0" name="Freeform: Shape 159"/>
          <p:cNvSpPr/>
          <p:nvPr/>
        </p:nvSpPr>
        <p:spPr>
          <a:xfrm>
            <a:off x="3697324" y="406430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1" name="Freeform: Shape 159"/>
          <p:cNvSpPr/>
          <p:nvPr/>
        </p:nvSpPr>
        <p:spPr>
          <a:xfrm>
            <a:off x="4305622" y="4064300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2" name="Freeform: Shape 159"/>
          <p:cNvSpPr/>
          <p:nvPr/>
        </p:nvSpPr>
        <p:spPr>
          <a:xfrm>
            <a:off x="1867396" y="1119647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3" name="Freeform: Shape 159"/>
          <p:cNvSpPr/>
          <p:nvPr/>
        </p:nvSpPr>
        <p:spPr>
          <a:xfrm>
            <a:off x="5522218" y="4064300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4" name="Freeform: Shape 159"/>
          <p:cNvSpPr/>
          <p:nvPr/>
        </p:nvSpPr>
        <p:spPr>
          <a:xfrm>
            <a:off x="6130516" y="406430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5" name="Freeform: Shape 159"/>
          <p:cNvSpPr/>
          <p:nvPr/>
        </p:nvSpPr>
        <p:spPr>
          <a:xfrm>
            <a:off x="6738814" y="4064300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6" name="Freeform: Shape 159"/>
          <p:cNvSpPr/>
          <p:nvPr/>
        </p:nvSpPr>
        <p:spPr>
          <a:xfrm>
            <a:off x="1272241" y="53445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7" name="Freeform: Shape 159"/>
          <p:cNvSpPr/>
          <p:nvPr/>
        </p:nvSpPr>
        <p:spPr>
          <a:xfrm>
            <a:off x="7950004" y="4064300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8" name="Freeform: Shape 159"/>
          <p:cNvSpPr/>
          <p:nvPr/>
        </p:nvSpPr>
        <p:spPr>
          <a:xfrm>
            <a:off x="8558302" y="406430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9" name="Freeform: Shape 159"/>
          <p:cNvSpPr/>
          <p:nvPr/>
        </p:nvSpPr>
        <p:spPr>
          <a:xfrm>
            <a:off x="9166600" y="4064300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0" name="Freeform: Shape 159"/>
          <p:cNvSpPr/>
          <p:nvPr/>
        </p:nvSpPr>
        <p:spPr>
          <a:xfrm>
            <a:off x="9769492" y="4064300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1" name="Freeform: Shape 159"/>
          <p:cNvSpPr/>
          <p:nvPr/>
        </p:nvSpPr>
        <p:spPr>
          <a:xfrm>
            <a:off x="10377790" y="4064299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2" name="Freeform: Shape 159"/>
          <p:cNvSpPr/>
          <p:nvPr/>
        </p:nvSpPr>
        <p:spPr>
          <a:xfrm>
            <a:off x="9780304" y="5877488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3" name="Freeform: Shape 159"/>
          <p:cNvSpPr/>
          <p:nvPr/>
        </p:nvSpPr>
        <p:spPr>
          <a:xfrm>
            <a:off x="11594386" y="4064299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5" name="Freeform: Shape 159"/>
          <p:cNvSpPr/>
          <p:nvPr/>
        </p:nvSpPr>
        <p:spPr>
          <a:xfrm>
            <a:off x="3708820" y="3491169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6" name="Title 573"/>
          <p:cNvSpPr>
            <a:spLocks noGrp="1"/>
          </p:cNvSpPr>
          <p:nvPr>
            <p:ph type="ctrTitle"/>
          </p:nvPr>
        </p:nvSpPr>
        <p:spPr>
          <a:xfrm>
            <a:off x="2828148" y="1563070"/>
            <a:ext cx="9144000" cy="2387600"/>
          </a:xfrm>
        </p:spPr>
        <p:txBody>
          <a:bodyPr/>
          <a:lstStyle/>
          <a:p>
            <a:pPr algn="r"/>
            <a:r>
              <a:rPr lang="en-US" b="1" cap="small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Efeito</a:t>
            </a:r>
            <a:r>
              <a:rPr lang="en-US" b="1" cap="small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 do </a:t>
            </a:r>
            <a:r>
              <a:rPr lang="en-US" b="1" cap="small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distúrbio</a:t>
            </a:r>
            <a:r>
              <a:rPr lang="en-US" b="1" cap="small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 </a:t>
            </a:r>
            <a:r>
              <a:rPr lang="en-US" b="1" cap="small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nas</a:t>
            </a:r>
            <a:r>
              <a:rPr lang="en-US" b="1" cap="small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 </a:t>
            </a:r>
            <a:r>
              <a:rPr lang="en-US" b="1" cap="small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estratégias</a:t>
            </a:r>
            <a:r>
              <a:rPr lang="en-US" b="1" cap="small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 de </a:t>
            </a:r>
            <a:r>
              <a:rPr lang="en-US" b="1" cap="small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vida</a:t>
            </a:r>
            <a:endParaRPr lang="en-US" b="1" cap="small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257" name="Subtitle 574"/>
          <p:cNvSpPr>
            <a:spLocks noGrp="1"/>
          </p:cNvSpPr>
          <p:nvPr>
            <p:ph type="subTitle" idx="1"/>
          </p:nvPr>
        </p:nvSpPr>
        <p:spPr>
          <a:xfrm>
            <a:off x="6584256" y="4084250"/>
            <a:ext cx="5387892" cy="1655762"/>
          </a:xfrm>
        </p:spPr>
        <p:txBody>
          <a:bodyPr>
            <a:normAutofit/>
          </a:bodyPr>
          <a:lstStyle/>
          <a:p>
            <a:pPr algn="r"/>
            <a:r>
              <a:rPr lang="en-US" sz="2800" b="1" cap="small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Dinâmicas</a:t>
            </a:r>
            <a:r>
              <a:rPr lang="en-US" sz="2800" b="1" cap="small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 </a:t>
            </a:r>
            <a:r>
              <a:rPr lang="en-US" sz="2800" b="1" cap="small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ecológicas</a:t>
            </a:r>
            <a:r>
              <a:rPr lang="en-US" sz="2800" b="1" cap="small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 e </a:t>
            </a:r>
            <a:r>
              <a:rPr lang="en-US" sz="2800" b="1" cap="small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evolutivas</a:t>
            </a:r>
            <a:endParaRPr lang="en-US" sz="2800" b="1" cap="small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258" name="Subtitle 574"/>
          <p:cNvSpPr txBox="1">
            <a:spLocks/>
          </p:cNvSpPr>
          <p:nvPr/>
        </p:nvSpPr>
        <p:spPr>
          <a:xfrm>
            <a:off x="2999488" y="5342860"/>
            <a:ext cx="8972660" cy="2352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b="1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Luísa</a:t>
            </a:r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 Novara </a:t>
            </a:r>
            <a:r>
              <a:rPr lang="en-US" b="1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Monclar</a:t>
            </a:r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 </a:t>
            </a:r>
            <a:r>
              <a:rPr lang="en-US" b="1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Gonçalves</a:t>
            </a:r>
            <a:endParaRPr lang="en-US" b="1" dirty="0" smtClean="0">
              <a:latin typeface="Helvetica Neue Condensed" charset="0"/>
              <a:ea typeface="Helvetica Neue Condensed" charset="0"/>
              <a:cs typeface="Helvetica Neue Condensed" charset="0"/>
            </a:endParaRPr>
          </a:p>
          <a:p>
            <a:pPr algn="r">
              <a:lnSpc>
                <a:spcPct val="100000"/>
              </a:lnSpc>
            </a:pPr>
            <a:r>
              <a:rPr lang="en-US" b="1" cap="small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Orientador</a:t>
            </a:r>
            <a:r>
              <a:rPr lang="en-US" b="1" cap="small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: </a:t>
            </a:r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Prof. Dr. Alexandre </a:t>
            </a:r>
            <a:r>
              <a:rPr lang="en-US" b="1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Adalardo</a:t>
            </a:r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 de Oliveira</a:t>
            </a:r>
          </a:p>
          <a:p>
            <a:pPr algn="r">
              <a:lnSpc>
                <a:spcPct val="100000"/>
              </a:lnSpc>
            </a:pPr>
            <a:r>
              <a:rPr lang="en-US" b="1" cap="small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Coorientador</a:t>
            </a:r>
            <a:r>
              <a:rPr lang="en-US" b="1" cap="small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: </a:t>
            </a:r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Prof. Dr. Paulo </a:t>
            </a:r>
            <a:r>
              <a:rPr lang="en-US" b="1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Inácio</a:t>
            </a:r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 Prado</a:t>
            </a:r>
            <a:endParaRPr lang="en-US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5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204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0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6516000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4536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7175160" y="180180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8496000" y="181152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30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823171" y="1547550"/>
            <a:ext cx="258662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9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12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204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6516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7175160" y="1801801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8496000" y="1811521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30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32"/>
          <p:cNvSpPr/>
          <p:nvPr/>
        </p:nvSpPr>
        <p:spPr>
          <a:xfrm>
            <a:off x="576000" y="3311999"/>
            <a:ext cx="9072000" cy="216000"/>
          </a:xfrm>
          <a:custGeom>
            <a:avLst>
              <a:gd name="f0" fmla="val 425"/>
              <a:gd name="f1" fmla="val 108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823171" y="1547550"/>
            <a:ext cx="258662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0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9925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204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6516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7175160" y="1801801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8496000" y="1811521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30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32"/>
          <p:cNvSpPr/>
          <p:nvPr/>
        </p:nvSpPr>
        <p:spPr>
          <a:xfrm>
            <a:off x="576000" y="3311999"/>
            <a:ext cx="9072000" cy="216000"/>
          </a:xfrm>
          <a:custGeom>
            <a:avLst>
              <a:gd name="f0" fmla="val 425"/>
              <a:gd name="f1" fmla="val 108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33"/>
          <p:cNvSpPr/>
          <p:nvPr/>
        </p:nvSpPr>
        <p:spPr>
          <a:xfrm>
            <a:off x="1199159" y="4582799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823171" y="1547550"/>
            <a:ext cx="258662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1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9242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204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6516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7175160" y="1801801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8496000" y="1811521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30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32"/>
          <p:cNvSpPr/>
          <p:nvPr/>
        </p:nvSpPr>
        <p:spPr>
          <a:xfrm>
            <a:off x="576000" y="3311999"/>
            <a:ext cx="9072000" cy="216000"/>
          </a:xfrm>
          <a:custGeom>
            <a:avLst>
              <a:gd name="f0" fmla="val 425"/>
              <a:gd name="f1" fmla="val 108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33"/>
          <p:cNvSpPr/>
          <p:nvPr/>
        </p:nvSpPr>
        <p:spPr>
          <a:xfrm>
            <a:off x="1199159" y="4582799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34"/>
          <p:cNvSpPr/>
          <p:nvPr/>
        </p:nvSpPr>
        <p:spPr>
          <a:xfrm>
            <a:off x="648000" y="40319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35"/>
          <p:cNvSpPr/>
          <p:nvPr/>
        </p:nvSpPr>
        <p:spPr>
          <a:xfrm>
            <a:off x="1224000" y="3888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823171" y="1547550"/>
            <a:ext cx="258662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3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0481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204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6516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7175160" y="1801801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8496000" y="1811521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30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32"/>
          <p:cNvSpPr/>
          <p:nvPr/>
        </p:nvSpPr>
        <p:spPr>
          <a:xfrm>
            <a:off x="576000" y="3311999"/>
            <a:ext cx="9072000" cy="216000"/>
          </a:xfrm>
          <a:custGeom>
            <a:avLst>
              <a:gd name="f0" fmla="val 425"/>
              <a:gd name="f1" fmla="val 108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33"/>
          <p:cNvSpPr/>
          <p:nvPr/>
        </p:nvSpPr>
        <p:spPr>
          <a:xfrm>
            <a:off x="1199159" y="4582799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34"/>
          <p:cNvSpPr/>
          <p:nvPr/>
        </p:nvSpPr>
        <p:spPr>
          <a:xfrm>
            <a:off x="648000" y="40319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35"/>
          <p:cNvSpPr/>
          <p:nvPr/>
        </p:nvSpPr>
        <p:spPr>
          <a:xfrm>
            <a:off x="1224000" y="3888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36"/>
          <p:cNvSpPr/>
          <p:nvPr/>
        </p:nvSpPr>
        <p:spPr>
          <a:xfrm>
            <a:off x="1199159" y="458352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52000" y="4710961"/>
            <a:ext cx="637560" cy="3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23826">
            <a:off x="920855" y="4589846"/>
            <a:ext cx="306720" cy="3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99444" flipH="1">
            <a:off x="1699697" y="4597766"/>
            <a:ext cx="318600" cy="32436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itle 1"/>
          <p:cNvSpPr txBox="1">
            <a:spLocks/>
          </p:cNvSpPr>
          <p:nvPr/>
        </p:nvSpPr>
        <p:spPr>
          <a:xfrm>
            <a:off x="515159" y="365125"/>
            <a:ext cx="111513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latin typeface="Helvetica Neue Thin" charset="0"/>
                <a:ea typeface="Helvetica Neue Thin" charset="0"/>
                <a:cs typeface="Helvetica Neue Thin" charset="0"/>
              </a:rPr>
              <a:t>modelo baseado em 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823171" y="1547550"/>
            <a:ext cx="258662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6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87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204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6516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7175160" y="1801801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8496000" y="1811521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30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32"/>
          <p:cNvSpPr/>
          <p:nvPr/>
        </p:nvSpPr>
        <p:spPr>
          <a:xfrm>
            <a:off x="576000" y="3311999"/>
            <a:ext cx="9072000" cy="216000"/>
          </a:xfrm>
          <a:custGeom>
            <a:avLst>
              <a:gd name="f0" fmla="val 425"/>
              <a:gd name="f1" fmla="val 108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33"/>
          <p:cNvSpPr/>
          <p:nvPr/>
        </p:nvSpPr>
        <p:spPr>
          <a:xfrm>
            <a:off x="1199159" y="4582799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34"/>
          <p:cNvSpPr/>
          <p:nvPr/>
        </p:nvSpPr>
        <p:spPr>
          <a:xfrm>
            <a:off x="648000" y="40319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35"/>
          <p:cNvSpPr/>
          <p:nvPr/>
        </p:nvSpPr>
        <p:spPr>
          <a:xfrm>
            <a:off x="1224000" y="3888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36"/>
          <p:cNvSpPr/>
          <p:nvPr/>
        </p:nvSpPr>
        <p:spPr>
          <a:xfrm>
            <a:off x="1199159" y="458352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52000" y="4710961"/>
            <a:ext cx="637560" cy="3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23826">
            <a:off x="920855" y="4589846"/>
            <a:ext cx="306720" cy="3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99444" flipH="1">
            <a:off x="1699697" y="4597766"/>
            <a:ext cx="318600" cy="32436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Freeform: Shape 33"/>
          <p:cNvSpPr/>
          <p:nvPr/>
        </p:nvSpPr>
        <p:spPr>
          <a:xfrm>
            <a:off x="8326800" y="451152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823171" y="1547550"/>
            <a:ext cx="258662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7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1563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204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6516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7175160" y="1801801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8496000" y="1811521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30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32"/>
          <p:cNvSpPr/>
          <p:nvPr/>
        </p:nvSpPr>
        <p:spPr>
          <a:xfrm>
            <a:off x="576000" y="3311999"/>
            <a:ext cx="9072000" cy="216000"/>
          </a:xfrm>
          <a:custGeom>
            <a:avLst>
              <a:gd name="f0" fmla="val 425"/>
              <a:gd name="f1" fmla="val 108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33"/>
          <p:cNvSpPr/>
          <p:nvPr/>
        </p:nvSpPr>
        <p:spPr>
          <a:xfrm>
            <a:off x="1199159" y="4582799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34"/>
          <p:cNvSpPr/>
          <p:nvPr/>
        </p:nvSpPr>
        <p:spPr>
          <a:xfrm>
            <a:off x="648000" y="40319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35"/>
          <p:cNvSpPr/>
          <p:nvPr/>
        </p:nvSpPr>
        <p:spPr>
          <a:xfrm>
            <a:off x="1224000" y="3888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36"/>
          <p:cNvSpPr/>
          <p:nvPr/>
        </p:nvSpPr>
        <p:spPr>
          <a:xfrm>
            <a:off x="1199159" y="458352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52000" y="4710961"/>
            <a:ext cx="637560" cy="3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23826">
            <a:off x="920855" y="4589846"/>
            <a:ext cx="306720" cy="3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99444" flipH="1">
            <a:off x="1699697" y="4597766"/>
            <a:ext cx="318600" cy="32436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Freeform: Shape 33"/>
          <p:cNvSpPr/>
          <p:nvPr/>
        </p:nvSpPr>
        <p:spPr>
          <a:xfrm>
            <a:off x="8326800" y="451152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Freeform: Shape 34"/>
          <p:cNvSpPr/>
          <p:nvPr/>
        </p:nvSpPr>
        <p:spPr>
          <a:xfrm>
            <a:off x="7703999" y="3816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Freeform: Shape 35"/>
          <p:cNvSpPr/>
          <p:nvPr/>
        </p:nvSpPr>
        <p:spPr>
          <a:xfrm>
            <a:off x="8208000" y="36719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: Shape 36"/>
          <p:cNvSpPr/>
          <p:nvPr/>
        </p:nvSpPr>
        <p:spPr>
          <a:xfrm>
            <a:off x="7704360" y="381635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37"/>
          <p:cNvSpPr/>
          <p:nvPr/>
        </p:nvSpPr>
        <p:spPr>
          <a:xfrm>
            <a:off x="7560000" y="4320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38"/>
          <p:cNvSpPr/>
          <p:nvPr/>
        </p:nvSpPr>
        <p:spPr>
          <a:xfrm>
            <a:off x="8856000" y="3744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39"/>
          <p:cNvSpPr/>
          <p:nvPr/>
        </p:nvSpPr>
        <p:spPr>
          <a:xfrm>
            <a:off x="9216000" y="4248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40"/>
          <p:cNvSpPr/>
          <p:nvPr/>
        </p:nvSpPr>
        <p:spPr>
          <a:xfrm>
            <a:off x="7128000" y="3816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: Shape 43"/>
          <p:cNvSpPr/>
          <p:nvPr/>
        </p:nvSpPr>
        <p:spPr>
          <a:xfrm>
            <a:off x="9216000" y="5256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reeform: Shape 49"/>
          <p:cNvSpPr/>
          <p:nvPr/>
        </p:nvSpPr>
        <p:spPr>
          <a:xfrm>
            <a:off x="7056000" y="4788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823171" y="1547550"/>
            <a:ext cx="258662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6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248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204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6516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7175160" y="1801801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8496000" y="1811521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30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32"/>
          <p:cNvSpPr/>
          <p:nvPr/>
        </p:nvSpPr>
        <p:spPr>
          <a:xfrm>
            <a:off x="576000" y="3311999"/>
            <a:ext cx="9072000" cy="216000"/>
          </a:xfrm>
          <a:custGeom>
            <a:avLst>
              <a:gd name="f0" fmla="val 425"/>
              <a:gd name="f1" fmla="val 108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33"/>
          <p:cNvSpPr/>
          <p:nvPr/>
        </p:nvSpPr>
        <p:spPr>
          <a:xfrm>
            <a:off x="1199159" y="4582799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34"/>
          <p:cNvSpPr/>
          <p:nvPr/>
        </p:nvSpPr>
        <p:spPr>
          <a:xfrm>
            <a:off x="648000" y="40319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35"/>
          <p:cNvSpPr/>
          <p:nvPr/>
        </p:nvSpPr>
        <p:spPr>
          <a:xfrm>
            <a:off x="1224000" y="3888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36"/>
          <p:cNvSpPr/>
          <p:nvPr/>
        </p:nvSpPr>
        <p:spPr>
          <a:xfrm>
            <a:off x="1199159" y="458352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52000" y="4710961"/>
            <a:ext cx="637560" cy="3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23826">
            <a:off x="920855" y="4589846"/>
            <a:ext cx="306720" cy="3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99444" flipH="1">
            <a:off x="1699697" y="4597766"/>
            <a:ext cx="318600" cy="32436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Freeform: Shape 33"/>
          <p:cNvSpPr/>
          <p:nvPr/>
        </p:nvSpPr>
        <p:spPr>
          <a:xfrm>
            <a:off x="8280000" y="4320000"/>
            <a:ext cx="576000" cy="108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10800"/>
              <a:gd name="f15" fmla="*/ f11 f1 1"/>
              <a:gd name="f16" fmla="val f14"/>
              <a:gd name="f17" fmla="+- 21600 0 f14"/>
              <a:gd name="f18" fmla="*/ f14 100 1"/>
              <a:gd name="f19" fmla="*/ f14 f12 1"/>
              <a:gd name="f20" fmla="*/ f6 f13 1"/>
              <a:gd name="f21" fmla="*/ 10800 f12 1"/>
              <a:gd name="f22" fmla="*/ 0 f13 1"/>
              <a:gd name="f23" fmla="*/ f15 1 f3"/>
              <a:gd name="f24" fmla="*/ 0 f12 1"/>
              <a:gd name="f25" fmla="*/ 10800 f13 1"/>
              <a:gd name="f26" fmla="*/ 21600 f13 1"/>
              <a:gd name="f27" fmla="*/ 21600 f12 1"/>
              <a:gd name="f28" fmla="*/ f18 1 234"/>
              <a:gd name="f29" fmla="+- f23 0 f2"/>
              <a:gd name="f30" fmla="+- f28 1700 0"/>
              <a:gd name="f31" fmla="+- 21600 0 f30"/>
              <a:gd name="f32" fmla="*/ f30 f12 1"/>
              <a:gd name="f33" fmla="*/ f30 f13 1"/>
              <a:gd name="f34" fmla="*/ f31 f12 1"/>
              <a:gd name="f35" fmla="*/ f31 f13 1"/>
            </a:gdLst>
            <a:ahLst>
              <a:ahXY gdRefX="f0" minX="f6" maxX="f8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1" y="f22"/>
              </a:cxn>
              <a:cxn ang="f29">
                <a:pos x="f24" y="f25"/>
              </a:cxn>
              <a:cxn ang="f29">
                <a:pos x="f21" y="f26"/>
              </a:cxn>
              <a:cxn ang="f29">
                <a:pos x="f27" y="f25"/>
              </a:cxn>
            </a:cxnLst>
            <a:rect l="f32" t="f33" r="f34" b="f35"/>
            <a:pathLst>
              <a:path w="21600" h="21600">
                <a:moveTo>
                  <a:pt x="f16" y="f6"/>
                </a:moveTo>
                <a:lnTo>
                  <a:pt x="f17" y="f6"/>
                </a:lnTo>
                <a:lnTo>
                  <a:pt x="f7" y="f8"/>
                </a:lnTo>
                <a:lnTo>
                  <a:pt x="f17" y="f7"/>
                </a:lnTo>
                <a:lnTo>
                  <a:pt x="f16" y="f7"/>
                </a:lnTo>
                <a:lnTo>
                  <a:pt x="f6" y="f8"/>
                </a:lnTo>
                <a:close/>
              </a:path>
            </a:pathLst>
          </a:custGeom>
          <a:solidFill>
            <a:srgbClr val="663300"/>
          </a:solidFill>
          <a:ln w="36000">
            <a:solidFill>
              <a:srgbClr val="6633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Freeform: Shape 34"/>
          <p:cNvSpPr/>
          <p:nvPr/>
        </p:nvSpPr>
        <p:spPr>
          <a:xfrm>
            <a:off x="7703999" y="3816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Freeform: Shape 35"/>
          <p:cNvSpPr/>
          <p:nvPr/>
        </p:nvSpPr>
        <p:spPr>
          <a:xfrm>
            <a:off x="8208000" y="36719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: Shape 36"/>
          <p:cNvSpPr/>
          <p:nvPr/>
        </p:nvSpPr>
        <p:spPr>
          <a:xfrm>
            <a:off x="7704360" y="381635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37"/>
          <p:cNvSpPr/>
          <p:nvPr/>
        </p:nvSpPr>
        <p:spPr>
          <a:xfrm>
            <a:off x="7560000" y="4320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38"/>
          <p:cNvSpPr/>
          <p:nvPr/>
        </p:nvSpPr>
        <p:spPr>
          <a:xfrm>
            <a:off x="8856000" y="3744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39"/>
          <p:cNvSpPr/>
          <p:nvPr/>
        </p:nvSpPr>
        <p:spPr>
          <a:xfrm>
            <a:off x="9216000" y="4248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40"/>
          <p:cNvSpPr/>
          <p:nvPr/>
        </p:nvSpPr>
        <p:spPr>
          <a:xfrm>
            <a:off x="7128000" y="3816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Straight Connector 48"/>
          <p:cNvSpPr/>
          <p:nvPr/>
        </p:nvSpPr>
        <p:spPr>
          <a:xfrm>
            <a:off x="8568000" y="4464000"/>
            <a:ext cx="0" cy="43200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Straight Connector 49"/>
          <p:cNvSpPr/>
          <p:nvPr/>
        </p:nvSpPr>
        <p:spPr>
          <a:xfrm>
            <a:off x="8424000" y="4608000"/>
            <a:ext cx="288000" cy="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reeform: Shape 46"/>
          <p:cNvSpPr/>
          <p:nvPr/>
        </p:nvSpPr>
        <p:spPr>
          <a:xfrm>
            <a:off x="9216360" y="525636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reeform: Shape 50"/>
          <p:cNvSpPr/>
          <p:nvPr/>
        </p:nvSpPr>
        <p:spPr>
          <a:xfrm>
            <a:off x="7056360" y="478836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823171" y="1547550"/>
            <a:ext cx="258662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8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9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6667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204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6516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7175160" y="1801801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8496000" y="1811521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30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32"/>
          <p:cNvSpPr/>
          <p:nvPr/>
        </p:nvSpPr>
        <p:spPr>
          <a:xfrm>
            <a:off x="576000" y="3311999"/>
            <a:ext cx="9072000" cy="216000"/>
          </a:xfrm>
          <a:custGeom>
            <a:avLst>
              <a:gd name="f0" fmla="val 425"/>
              <a:gd name="f1" fmla="val 108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33"/>
          <p:cNvSpPr/>
          <p:nvPr/>
        </p:nvSpPr>
        <p:spPr>
          <a:xfrm>
            <a:off x="1199159" y="4582799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34"/>
          <p:cNvSpPr/>
          <p:nvPr/>
        </p:nvSpPr>
        <p:spPr>
          <a:xfrm>
            <a:off x="648000" y="40319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35"/>
          <p:cNvSpPr/>
          <p:nvPr/>
        </p:nvSpPr>
        <p:spPr>
          <a:xfrm>
            <a:off x="1224000" y="3888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36"/>
          <p:cNvSpPr/>
          <p:nvPr/>
        </p:nvSpPr>
        <p:spPr>
          <a:xfrm>
            <a:off x="1199159" y="458352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52000" y="4710961"/>
            <a:ext cx="637560" cy="3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23826">
            <a:off x="920855" y="4589846"/>
            <a:ext cx="306720" cy="3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99444" flipH="1">
            <a:off x="1699697" y="4597766"/>
            <a:ext cx="318600" cy="32436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 Placeholder 32"/>
          <p:cNvSpPr txBox="1">
            <a:spLocks/>
          </p:cNvSpPr>
          <p:nvPr/>
        </p:nvSpPr>
        <p:spPr>
          <a:xfrm>
            <a:off x="648001" y="5570498"/>
            <a:ext cx="6623999" cy="54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 smtClean="0">
                <a:latin typeface="Helvetica Neue" charset="0"/>
                <a:ea typeface="Helvetica Neue" charset="0"/>
                <a:cs typeface="Helvetica Neue" charset="0"/>
              </a:rPr>
              <a:t>trade-off</a:t>
            </a:r>
            <a:r>
              <a:rPr lang="pt-BR" dirty="0" smtClean="0">
                <a:latin typeface="Helvetica Neue" charset="0"/>
                <a:ea typeface="Helvetica Neue" charset="0"/>
                <a:cs typeface="Helvetica Neue" charset="0"/>
              </a:rPr>
              <a:t>:</a:t>
            </a:r>
            <a:endParaRPr lang="pt-BR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7" name="Freeform: Shape 33"/>
          <p:cNvSpPr/>
          <p:nvPr/>
        </p:nvSpPr>
        <p:spPr>
          <a:xfrm>
            <a:off x="8280000" y="4320000"/>
            <a:ext cx="576000" cy="108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10800"/>
              <a:gd name="f15" fmla="*/ f11 f1 1"/>
              <a:gd name="f16" fmla="val f14"/>
              <a:gd name="f17" fmla="+- 21600 0 f14"/>
              <a:gd name="f18" fmla="*/ f14 100 1"/>
              <a:gd name="f19" fmla="*/ f14 f12 1"/>
              <a:gd name="f20" fmla="*/ f6 f13 1"/>
              <a:gd name="f21" fmla="*/ 10800 f12 1"/>
              <a:gd name="f22" fmla="*/ 0 f13 1"/>
              <a:gd name="f23" fmla="*/ f15 1 f3"/>
              <a:gd name="f24" fmla="*/ 0 f12 1"/>
              <a:gd name="f25" fmla="*/ 10800 f13 1"/>
              <a:gd name="f26" fmla="*/ 21600 f13 1"/>
              <a:gd name="f27" fmla="*/ 21600 f12 1"/>
              <a:gd name="f28" fmla="*/ f18 1 234"/>
              <a:gd name="f29" fmla="+- f23 0 f2"/>
              <a:gd name="f30" fmla="+- f28 1700 0"/>
              <a:gd name="f31" fmla="+- 21600 0 f30"/>
              <a:gd name="f32" fmla="*/ f30 f12 1"/>
              <a:gd name="f33" fmla="*/ f30 f13 1"/>
              <a:gd name="f34" fmla="*/ f31 f12 1"/>
              <a:gd name="f35" fmla="*/ f31 f13 1"/>
            </a:gdLst>
            <a:ahLst>
              <a:ahXY gdRefX="f0" minX="f6" maxX="f8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1" y="f22"/>
              </a:cxn>
              <a:cxn ang="f29">
                <a:pos x="f24" y="f25"/>
              </a:cxn>
              <a:cxn ang="f29">
                <a:pos x="f21" y="f26"/>
              </a:cxn>
              <a:cxn ang="f29">
                <a:pos x="f27" y="f25"/>
              </a:cxn>
            </a:cxnLst>
            <a:rect l="f32" t="f33" r="f34" b="f35"/>
            <a:pathLst>
              <a:path w="21600" h="21600">
                <a:moveTo>
                  <a:pt x="f16" y="f6"/>
                </a:moveTo>
                <a:lnTo>
                  <a:pt x="f17" y="f6"/>
                </a:lnTo>
                <a:lnTo>
                  <a:pt x="f7" y="f8"/>
                </a:lnTo>
                <a:lnTo>
                  <a:pt x="f17" y="f7"/>
                </a:lnTo>
                <a:lnTo>
                  <a:pt x="f16" y="f7"/>
                </a:lnTo>
                <a:lnTo>
                  <a:pt x="f6" y="f8"/>
                </a:lnTo>
                <a:close/>
              </a:path>
            </a:pathLst>
          </a:custGeom>
          <a:solidFill>
            <a:srgbClr val="663300"/>
          </a:solidFill>
          <a:ln w="36000">
            <a:solidFill>
              <a:srgbClr val="6633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34"/>
          <p:cNvSpPr/>
          <p:nvPr/>
        </p:nvSpPr>
        <p:spPr>
          <a:xfrm>
            <a:off x="7703999" y="3816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: Shape 35"/>
          <p:cNvSpPr/>
          <p:nvPr/>
        </p:nvSpPr>
        <p:spPr>
          <a:xfrm>
            <a:off x="8208000" y="36719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reeform: Shape 36"/>
          <p:cNvSpPr/>
          <p:nvPr/>
        </p:nvSpPr>
        <p:spPr>
          <a:xfrm>
            <a:off x="7704360" y="381635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reeform: Shape 37"/>
          <p:cNvSpPr/>
          <p:nvPr/>
        </p:nvSpPr>
        <p:spPr>
          <a:xfrm>
            <a:off x="7560000" y="4320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reeform: Shape 38"/>
          <p:cNvSpPr/>
          <p:nvPr/>
        </p:nvSpPr>
        <p:spPr>
          <a:xfrm>
            <a:off x="8856000" y="3744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reeform: Shape 39"/>
          <p:cNvSpPr/>
          <p:nvPr/>
        </p:nvSpPr>
        <p:spPr>
          <a:xfrm>
            <a:off x="9216000" y="4248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: Shape 40"/>
          <p:cNvSpPr/>
          <p:nvPr/>
        </p:nvSpPr>
        <p:spPr>
          <a:xfrm>
            <a:off x="7128000" y="3816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Straight Connector 54"/>
          <p:cNvSpPr/>
          <p:nvPr/>
        </p:nvSpPr>
        <p:spPr>
          <a:xfrm>
            <a:off x="8568000" y="4464000"/>
            <a:ext cx="0" cy="43200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Straight Connector 55"/>
          <p:cNvSpPr/>
          <p:nvPr/>
        </p:nvSpPr>
        <p:spPr>
          <a:xfrm>
            <a:off x="8424000" y="4608000"/>
            <a:ext cx="288000" cy="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46"/>
          <p:cNvSpPr/>
          <p:nvPr/>
        </p:nvSpPr>
        <p:spPr>
          <a:xfrm>
            <a:off x="9216360" y="525636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50"/>
          <p:cNvSpPr/>
          <p:nvPr/>
        </p:nvSpPr>
        <p:spPr>
          <a:xfrm>
            <a:off x="7056360" y="478836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23171" y="1547550"/>
            <a:ext cx="258662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4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5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6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8484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204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6516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7175160" y="1801801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8496000" y="1811521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30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32"/>
          <p:cNvSpPr/>
          <p:nvPr/>
        </p:nvSpPr>
        <p:spPr>
          <a:xfrm>
            <a:off x="576000" y="3311999"/>
            <a:ext cx="9072000" cy="216000"/>
          </a:xfrm>
          <a:custGeom>
            <a:avLst>
              <a:gd name="f0" fmla="val 425"/>
              <a:gd name="f1" fmla="val 108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33"/>
          <p:cNvSpPr/>
          <p:nvPr/>
        </p:nvSpPr>
        <p:spPr>
          <a:xfrm>
            <a:off x="1199159" y="4582799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34"/>
          <p:cNvSpPr/>
          <p:nvPr/>
        </p:nvSpPr>
        <p:spPr>
          <a:xfrm>
            <a:off x="648000" y="40319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35"/>
          <p:cNvSpPr/>
          <p:nvPr/>
        </p:nvSpPr>
        <p:spPr>
          <a:xfrm>
            <a:off x="1224000" y="3888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36"/>
          <p:cNvSpPr/>
          <p:nvPr/>
        </p:nvSpPr>
        <p:spPr>
          <a:xfrm>
            <a:off x="1199159" y="458352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52000" y="4710961"/>
            <a:ext cx="637560" cy="3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23826">
            <a:off x="920855" y="4589846"/>
            <a:ext cx="306720" cy="3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99444" flipH="1">
            <a:off x="1699697" y="4597766"/>
            <a:ext cx="318600" cy="32436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 Placeholder 32"/>
          <p:cNvSpPr txBox="1">
            <a:spLocks/>
          </p:cNvSpPr>
          <p:nvPr/>
        </p:nvSpPr>
        <p:spPr>
          <a:xfrm>
            <a:off x="648001" y="5570498"/>
            <a:ext cx="6623999" cy="54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 smtClean="0">
                <a:latin typeface="Helvetica Neue" charset="0"/>
                <a:ea typeface="Helvetica Neue" charset="0"/>
                <a:cs typeface="Helvetica Neue" charset="0"/>
              </a:rPr>
              <a:t>trade-off</a:t>
            </a:r>
            <a:r>
              <a:rPr lang="pt-BR" dirty="0" smtClean="0">
                <a:latin typeface="Helvetica Neue" charset="0"/>
                <a:ea typeface="Helvetica Neue" charset="0"/>
                <a:cs typeface="Helvetica Neue" charset="0"/>
              </a:rPr>
              <a:t>:  número de propágulos</a:t>
            </a:r>
            <a:endParaRPr lang="pt-BR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2" name="Straight Connector 41"/>
          <p:cNvSpPr/>
          <p:nvPr/>
        </p:nvSpPr>
        <p:spPr>
          <a:xfrm>
            <a:off x="2305859" y="6119496"/>
            <a:ext cx="3795398" cy="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Text Placeholder 35"/>
          <p:cNvSpPr txBox="1">
            <a:spLocks/>
          </p:cNvSpPr>
          <p:nvPr/>
        </p:nvSpPr>
        <p:spPr>
          <a:xfrm>
            <a:off x="2305858" y="6146858"/>
            <a:ext cx="4248000" cy="54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>
                <a:latin typeface="Helvetica Neue" charset="0"/>
                <a:ea typeface="Helvetica Neue" charset="0"/>
                <a:cs typeface="Helvetica Neue" charset="0"/>
              </a:rPr>
              <a:t>probabilidade de morte</a:t>
            </a:r>
            <a:endParaRPr lang="pt-BR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7" name="Freeform: Shape 33"/>
          <p:cNvSpPr/>
          <p:nvPr/>
        </p:nvSpPr>
        <p:spPr>
          <a:xfrm>
            <a:off x="8280000" y="4320000"/>
            <a:ext cx="576000" cy="108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10800"/>
              <a:gd name="f15" fmla="*/ f11 f1 1"/>
              <a:gd name="f16" fmla="val f14"/>
              <a:gd name="f17" fmla="+- 21600 0 f14"/>
              <a:gd name="f18" fmla="*/ f14 100 1"/>
              <a:gd name="f19" fmla="*/ f14 f12 1"/>
              <a:gd name="f20" fmla="*/ f6 f13 1"/>
              <a:gd name="f21" fmla="*/ 10800 f12 1"/>
              <a:gd name="f22" fmla="*/ 0 f13 1"/>
              <a:gd name="f23" fmla="*/ f15 1 f3"/>
              <a:gd name="f24" fmla="*/ 0 f12 1"/>
              <a:gd name="f25" fmla="*/ 10800 f13 1"/>
              <a:gd name="f26" fmla="*/ 21600 f13 1"/>
              <a:gd name="f27" fmla="*/ 21600 f12 1"/>
              <a:gd name="f28" fmla="*/ f18 1 234"/>
              <a:gd name="f29" fmla="+- f23 0 f2"/>
              <a:gd name="f30" fmla="+- f28 1700 0"/>
              <a:gd name="f31" fmla="+- 21600 0 f30"/>
              <a:gd name="f32" fmla="*/ f30 f12 1"/>
              <a:gd name="f33" fmla="*/ f30 f13 1"/>
              <a:gd name="f34" fmla="*/ f31 f12 1"/>
              <a:gd name="f35" fmla="*/ f31 f13 1"/>
            </a:gdLst>
            <a:ahLst>
              <a:ahXY gdRefX="f0" minX="f6" maxX="f8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1" y="f22"/>
              </a:cxn>
              <a:cxn ang="f29">
                <a:pos x="f24" y="f25"/>
              </a:cxn>
              <a:cxn ang="f29">
                <a:pos x="f21" y="f26"/>
              </a:cxn>
              <a:cxn ang="f29">
                <a:pos x="f27" y="f25"/>
              </a:cxn>
            </a:cxnLst>
            <a:rect l="f32" t="f33" r="f34" b="f35"/>
            <a:pathLst>
              <a:path w="21600" h="21600">
                <a:moveTo>
                  <a:pt x="f16" y="f6"/>
                </a:moveTo>
                <a:lnTo>
                  <a:pt x="f17" y="f6"/>
                </a:lnTo>
                <a:lnTo>
                  <a:pt x="f7" y="f8"/>
                </a:lnTo>
                <a:lnTo>
                  <a:pt x="f17" y="f7"/>
                </a:lnTo>
                <a:lnTo>
                  <a:pt x="f16" y="f7"/>
                </a:lnTo>
                <a:lnTo>
                  <a:pt x="f6" y="f8"/>
                </a:lnTo>
                <a:close/>
              </a:path>
            </a:pathLst>
          </a:custGeom>
          <a:solidFill>
            <a:srgbClr val="663300"/>
          </a:solidFill>
          <a:ln w="36000">
            <a:solidFill>
              <a:srgbClr val="6633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34"/>
          <p:cNvSpPr/>
          <p:nvPr/>
        </p:nvSpPr>
        <p:spPr>
          <a:xfrm>
            <a:off x="7703999" y="3816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: Shape 35"/>
          <p:cNvSpPr/>
          <p:nvPr/>
        </p:nvSpPr>
        <p:spPr>
          <a:xfrm>
            <a:off x="8208000" y="36719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reeform: Shape 36"/>
          <p:cNvSpPr/>
          <p:nvPr/>
        </p:nvSpPr>
        <p:spPr>
          <a:xfrm>
            <a:off x="7704360" y="381635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reeform: Shape 37"/>
          <p:cNvSpPr/>
          <p:nvPr/>
        </p:nvSpPr>
        <p:spPr>
          <a:xfrm>
            <a:off x="7560000" y="4320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reeform: Shape 38"/>
          <p:cNvSpPr/>
          <p:nvPr/>
        </p:nvSpPr>
        <p:spPr>
          <a:xfrm>
            <a:off x="8856000" y="3744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reeform: Shape 39"/>
          <p:cNvSpPr/>
          <p:nvPr/>
        </p:nvSpPr>
        <p:spPr>
          <a:xfrm>
            <a:off x="9216000" y="4248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: Shape 40"/>
          <p:cNvSpPr/>
          <p:nvPr/>
        </p:nvSpPr>
        <p:spPr>
          <a:xfrm>
            <a:off x="7128000" y="3816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Straight Connector 54"/>
          <p:cNvSpPr/>
          <p:nvPr/>
        </p:nvSpPr>
        <p:spPr>
          <a:xfrm>
            <a:off x="8568000" y="4464000"/>
            <a:ext cx="0" cy="43200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Straight Connector 55"/>
          <p:cNvSpPr/>
          <p:nvPr/>
        </p:nvSpPr>
        <p:spPr>
          <a:xfrm>
            <a:off x="8424000" y="4608000"/>
            <a:ext cx="288000" cy="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46"/>
          <p:cNvSpPr/>
          <p:nvPr/>
        </p:nvSpPr>
        <p:spPr>
          <a:xfrm>
            <a:off x="9216360" y="525636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50"/>
          <p:cNvSpPr/>
          <p:nvPr/>
        </p:nvSpPr>
        <p:spPr>
          <a:xfrm>
            <a:off x="7056360" y="478836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23171" y="1547550"/>
            <a:ext cx="258662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4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5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6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3969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343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204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6516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7175160" y="1801801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8496000" y="1811521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30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32"/>
          <p:cNvSpPr/>
          <p:nvPr/>
        </p:nvSpPr>
        <p:spPr>
          <a:xfrm>
            <a:off x="576000" y="3311999"/>
            <a:ext cx="9072000" cy="216000"/>
          </a:xfrm>
          <a:custGeom>
            <a:avLst>
              <a:gd name="f0" fmla="val 425"/>
              <a:gd name="f1" fmla="val 108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33"/>
          <p:cNvSpPr/>
          <p:nvPr/>
        </p:nvSpPr>
        <p:spPr>
          <a:xfrm>
            <a:off x="1199159" y="4582799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34"/>
          <p:cNvSpPr/>
          <p:nvPr/>
        </p:nvSpPr>
        <p:spPr>
          <a:xfrm>
            <a:off x="648000" y="40319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35"/>
          <p:cNvSpPr/>
          <p:nvPr/>
        </p:nvSpPr>
        <p:spPr>
          <a:xfrm>
            <a:off x="1224000" y="3888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36"/>
          <p:cNvSpPr/>
          <p:nvPr/>
        </p:nvSpPr>
        <p:spPr>
          <a:xfrm>
            <a:off x="1199159" y="458352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52000" y="4710961"/>
            <a:ext cx="637560" cy="3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23826">
            <a:off x="920855" y="4589846"/>
            <a:ext cx="306720" cy="3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99444" flipH="1">
            <a:off x="1699697" y="4597766"/>
            <a:ext cx="318600" cy="32436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 Placeholder 32"/>
          <p:cNvSpPr txBox="1">
            <a:spLocks/>
          </p:cNvSpPr>
          <p:nvPr/>
        </p:nvSpPr>
        <p:spPr>
          <a:xfrm>
            <a:off x="648001" y="5570498"/>
            <a:ext cx="6623999" cy="54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 smtClean="0">
                <a:latin typeface="Helvetica Neue" charset="0"/>
                <a:ea typeface="Helvetica Neue" charset="0"/>
                <a:cs typeface="Helvetica Neue" charset="0"/>
              </a:rPr>
              <a:t>trade-off</a:t>
            </a:r>
            <a:r>
              <a:rPr lang="pt-BR" dirty="0" smtClean="0">
                <a:latin typeface="Helvetica Neue" charset="0"/>
                <a:ea typeface="Helvetica Neue" charset="0"/>
                <a:cs typeface="Helvetica Neue" charset="0"/>
              </a:rPr>
              <a:t>:  número de propágulos</a:t>
            </a:r>
            <a:endParaRPr lang="pt-BR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2" name="Straight Connector 41"/>
          <p:cNvSpPr/>
          <p:nvPr/>
        </p:nvSpPr>
        <p:spPr>
          <a:xfrm>
            <a:off x="2305859" y="6119496"/>
            <a:ext cx="3795398" cy="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Text Placeholder 35"/>
          <p:cNvSpPr txBox="1">
            <a:spLocks/>
          </p:cNvSpPr>
          <p:nvPr/>
        </p:nvSpPr>
        <p:spPr>
          <a:xfrm>
            <a:off x="2305858" y="6146858"/>
            <a:ext cx="4248000" cy="54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>
                <a:latin typeface="Helvetica Neue" charset="0"/>
                <a:ea typeface="Helvetica Neue" charset="0"/>
                <a:cs typeface="Helvetica Neue" charset="0"/>
              </a:rPr>
              <a:t>probabilidade de morte</a:t>
            </a:r>
            <a:endParaRPr lang="pt-BR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4" name="Straight Connector 43"/>
          <p:cNvSpPr/>
          <p:nvPr/>
        </p:nvSpPr>
        <p:spPr>
          <a:xfrm>
            <a:off x="6230854" y="6033998"/>
            <a:ext cx="360000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Straight Connector 44"/>
          <p:cNvSpPr/>
          <p:nvPr/>
        </p:nvSpPr>
        <p:spPr>
          <a:xfrm>
            <a:off x="6230854" y="6105998"/>
            <a:ext cx="360000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Text Placeholder 38"/>
          <p:cNvSpPr txBox="1">
            <a:spLocks/>
          </p:cNvSpPr>
          <p:nvPr/>
        </p:nvSpPr>
        <p:spPr>
          <a:xfrm>
            <a:off x="6692024" y="5808998"/>
            <a:ext cx="1872000" cy="54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>
                <a:latin typeface="Helvetica Neue" charset="0"/>
                <a:ea typeface="Helvetica Neue" charset="0"/>
                <a:cs typeface="Helvetica Neue" charset="0"/>
              </a:rPr>
              <a:t>constante</a:t>
            </a:r>
            <a:endParaRPr lang="pt-BR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7" name="Freeform: Shape 33"/>
          <p:cNvSpPr/>
          <p:nvPr/>
        </p:nvSpPr>
        <p:spPr>
          <a:xfrm>
            <a:off x="8280000" y="4320000"/>
            <a:ext cx="576000" cy="108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10800"/>
              <a:gd name="f15" fmla="*/ f11 f1 1"/>
              <a:gd name="f16" fmla="val f14"/>
              <a:gd name="f17" fmla="+- 21600 0 f14"/>
              <a:gd name="f18" fmla="*/ f14 100 1"/>
              <a:gd name="f19" fmla="*/ f14 f12 1"/>
              <a:gd name="f20" fmla="*/ f6 f13 1"/>
              <a:gd name="f21" fmla="*/ 10800 f12 1"/>
              <a:gd name="f22" fmla="*/ 0 f13 1"/>
              <a:gd name="f23" fmla="*/ f15 1 f3"/>
              <a:gd name="f24" fmla="*/ 0 f12 1"/>
              <a:gd name="f25" fmla="*/ 10800 f13 1"/>
              <a:gd name="f26" fmla="*/ 21600 f13 1"/>
              <a:gd name="f27" fmla="*/ 21600 f12 1"/>
              <a:gd name="f28" fmla="*/ f18 1 234"/>
              <a:gd name="f29" fmla="+- f23 0 f2"/>
              <a:gd name="f30" fmla="+- f28 1700 0"/>
              <a:gd name="f31" fmla="+- 21600 0 f30"/>
              <a:gd name="f32" fmla="*/ f30 f12 1"/>
              <a:gd name="f33" fmla="*/ f30 f13 1"/>
              <a:gd name="f34" fmla="*/ f31 f12 1"/>
              <a:gd name="f35" fmla="*/ f31 f13 1"/>
            </a:gdLst>
            <a:ahLst>
              <a:ahXY gdRefX="f0" minX="f6" maxX="f8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1" y="f22"/>
              </a:cxn>
              <a:cxn ang="f29">
                <a:pos x="f24" y="f25"/>
              </a:cxn>
              <a:cxn ang="f29">
                <a:pos x="f21" y="f26"/>
              </a:cxn>
              <a:cxn ang="f29">
                <a:pos x="f27" y="f25"/>
              </a:cxn>
            </a:cxnLst>
            <a:rect l="f32" t="f33" r="f34" b="f35"/>
            <a:pathLst>
              <a:path w="21600" h="21600">
                <a:moveTo>
                  <a:pt x="f16" y="f6"/>
                </a:moveTo>
                <a:lnTo>
                  <a:pt x="f17" y="f6"/>
                </a:lnTo>
                <a:lnTo>
                  <a:pt x="f7" y="f8"/>
                </a:lnTo>
                <a:lnTo>
                  <a:pt x="f17" y="f7"/>
                </a:lnTo>
                <a:lnTo>
                  <a:pt x="f16" y="f7"/>
                </a:lnTo>
                <a:lnTo>
                  <a:pt x="f6" y="f8"/>
                </a:lnTo>
                <a:close/>
              </a:path>
            </a:pathLst>
          </a:custGeom>
          <a:solidFill>
            <a:srgbClr val="663300"/>
          </a:solidFill>
          <a:ln w="36000">
            <a:solidFill>
              <a:srgbClr val="6633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34"/>
          <p:cNvSpPr/>
          <p:nvPr/>
        </p:nvSpPr>
        <p:spPr>
          <a:xfrm>
            <a:off x="7703999" y="3816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: Shape 35"/>
          <p:cNvSpPr/>
          <p:nvPr/>
        </p:nvSpPr>
        <p:spPr>
          <a:xfrm>
            <a:off x="8208000" y="36719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reeform: Shape 36"/>
          <p:cNvSpPr/>
          <p:nvPr/>
        </p:nvSpPr>
        <p:spPr>
          <a:xfrm>
            <a:off x="7704360" y="381635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reeform: Shape 37"/>
          <p:cNvSpPr/>
          <p:nvPr/>
        </p:nvSpPr>
        <p:spPr>
          <a:xfrm>
            <a:off x="7560000" y="4320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reeform: Shape 38"/>
          <p:cNvSpPr/>
          <p:nvPr/>
        </p:nvSpPr>
        <p:spPr>
          <a:xfrm>
            <a:off x="8856000" y="3744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reeform: Shape 39"/>
          <p:cNvSpPr/>
          <p:nvPr/>
        </p:nvSpPr>
        <p:spPr>
          <a:xfrm>
            <a:off x="9216000" y="4248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: Shape 40"/>
          <p:cNvSpPr/>
          <p:nvPr/>
        </p:nvSpPr>
        <p:spPr>
          <a:xfrm>
            <a:off x="7128000" y="3816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Straight Connector 54"/>
          <p:cNvSpPr/>
          <p:nvPr/>
        </p:nvSpPr>
        <p:spPr>
          <a:xfrm>
            <a:off x="8568000" y="4464000"/>
            <a:ext cx="0" cy="43200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Straight Connector 55"/>
          <p:cNvSpPr/>
          <p:nvPr/>
        </p:nvSpPr>
        <p:spPr>
          <a:xfrm>
            <a:off x="8424000" y="4608000"/>
            <a:ext cx="288000" cy="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46"/>
          <p:cNvSpPr/>
          <p:nvPr/>
        </p:nvSpPr>
        <p:spPr>
          <a:xfrm>
            <a:off x="9216360" y="525636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50"/>
          <p:cNvSpPr/>
          <p:nvPr/>
        </p:nvSpPr>
        <p:spPr>
          <a:xfrm>
            <a:off x="7056360" y="478836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23171" y="1547550"/>
            <a:ext cx="258662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4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5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6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3659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204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6516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7175160" y="1801801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8496000" y="1811521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30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32"/>
          <p:cNvSpPr/>
          <p:nvPr/>
        </p:nvSpPr>
        <p:spPr>
          <a:xfrm>
            <a:off x="576000" y="3311999"/>
            <a:ext cx="9072000" cy="216000"/>
          </a:xfrm>
          <a:custGeom>
            <a:avLst>
              <a:gd name="f0" fmla="val 425"/>
              <a:gd name="f1" fmla="val 108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33"/>
          <p:cNvSpPr/>
          <p:nvPr/>
        </p:nvSpPr>
        <p:spPr>
          <a:xfrm>
            <a:off x="1199159" y="4582799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34"/>
          <p:cNvSpPr/>
          <p:nvPr/>
        </p:nvSpPr>
        <p:spPr>
          <a:xfrm>
            <a:off x="648000" y="40319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35"/>
          <p:cNvSpPr/>
          <p:nvPr/>
        </p:nvSpPr>
        <p:spPr>
          <a:xfrm>
            <a:off x="1224000" y="3888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36"/>
          <p:cNvSpPr/>
          <p:nvPr/>
        </p:nvSpPr>
        <p:spPr>
          <a:xfrm>
            <a:off x="1199159" y="458352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52000" y="4710961"/>
            <a:ext cx="637560" cy="3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23826">
            <a:off x="920855" y="4589846"/>
            <a:ext cx="306720" cy="3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99444" flipH="1">
            <a:off x="1699697" y="4597766"/>
            <a:ext cx="318600" cy="32436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 Placeholder 32"/>
          <p:cNvSpPr txBox="1">
            <a:spLocks/>
          </p:cNvSpPr>
          <p:nvPr/>
        </p:nvSpPr>
        <p:spPr>
          <a:xfrm>
            <a:off x="648001" y="5570498"/>
            <a:ext cx="6623999" cy="54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 smtClean="0">
                <a:latin typeface="Helvetica Neue" charset="0"/>
                <a:ea typeface="Helvetica Neue" charset="0"/>
                <a:cs typeface="Helvetica Neue" charset="0"/>
              </a:rPr>
              <a:t>trade-off</a:t>
            </a:r>
            <a:r>
              <a:rPr lang="pt-BR" dirty="0" smtClean="0">
                <a:latin typeface="Helvetica Neue" charset="0"/>
                <a:ea typeface="Helvetica Neue" charset="0"/>
                <a:cs typeface="Helvetica Neue" charset="0"/>
              </a:rPr>
              <a:t>:                   xi</a:t>
            </a:r>
            <a:endParaRPr lang="pt-BR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2" name="Straight Connector 41"/>
          <p:cNvSpPr/>
          <p:nvPr/>
        </p:nvSpPr>
        <p:spPr>
          <a:xfrm>
            <a:off x="2305859" y="6119496"/>
            <a:ext cx="3795398" cy="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Text Placeholder 35"/>
          <p:cNvSpPr txBox="1">
            <a:spLocks/>
          </p:cNvSpPr>
          <p:nvPr/>
        </p:nvSpPr>
        <p:spPr>
          <a:xfrm>
            <a:off x="2305858" y="6146858"/>
            <a:ext cx="4248000" cy="54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>
                <a:latin typeface="Helvetica Neue" charset="0"/>
                <a:ea typeface="Helvetica Neue" charset="0"/>
                <a:cs typeface="Helvetica Neue" charset="0"/>
              </a:rPr>
              <a:t>probabilidade de morte</a:t>
            </a:r>
            <a:endParaRPr lang="pt-BR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4" name="Straight Connector 43"/>
          <p:cNvSpPr/>
          <p:nvPr/>
        </p:nvSpPr>
        <p:spPr>
          <a:xfrm>
            <a:off x="6230854" y="6033998"/>
            <a:ext cx="360000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Straight Connector 44"/>
          <p:cNvSpPr/>
          <p:nvPr/>
        </p:nvSpPr>
        <p:spPr>
          <a:xfrm>
            <a:off x="6230854" y="6105998"/>
            <a:ext cx="360000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Text Placeholder 38"/>
          <p:cNvSpPr txBox="1">
            <a:spLocks/>
          </p:cNvSpPr>
          <p:nvPr/>
        </p:nvSpPr>
        <p:spPr>
          <a:xfrm>
            <a:off x="6692024" y="5808998"/>
            <a:ext cx="1872000" cy="54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>
                <a:latin typeface="Helvetica Neue" charset="0"/>
                <a:ea typeface="Helvetica Neue" charset="0"/>
                <a:cs typeface="Helvetica Neue" charset="0"/>
              </a:rPr>
              <a:t>constante</a:t>
            </a:r>
            <a:endParaRPr lang="pt-BR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7" name="Freeform: Shape 33"/>
          <p:cNvSpPr/>
          <p:nvPr/>
        </p:nvSpPr>
        <p:spPr>
          <a:xfrm>
            <a:off x="8280000" y="4320000"/>
            <a:ext cx="576000" cy="108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10800"/>
              <a:gd name="f15" fmla="*/ f11 f1 1"/>
              <a:gd name="f16" fmla="val f14"/>
              <a:gd name="f17" fmla="+- 21600 0 f14"/>
              <a:gd name="f18" fmla="*/ f14 100 1"/>
              <a:gd name="f19" fmla="*/ f14 f12 1"/>
              <a:gd name="f20" fmla="*/ f6 f13 1"/>
              <a:gd name="f21" fmla="*/ 10800 f12 1"/>
              <a:gd name="f22" fmla="*/ 0 f13 1"/>
              <a:gd name="f23" fmla="*/ f15 1 f3"/>
              <a:gd name="f24" fmla="*/ 0 f12 1"/>
              <a:gd name="f25" fmla="*/ 10800 f13 1"/>
              <a:gd name="f26" fmla="*/ 21600 f13 1"/>
              <a:gd name="f27" fmla="*/ 21600 f12 1"/>
              <a:gd name="f28" fmla="*/ f18 1 234"/>
              <a:gd name="f29" fmla="+- f23 0 f2"/>
              <a:gd name="f30" fmla="+- f28 1700 0"/>
              <a:gd name="f31" fmla="+- 21600 0 f30"/>
              <a:gd name="f32" fmla="*/ f30 f12 1"/>
              <a:gd name="f33" fmla="*/ f30 f13 1"/>
              <a:gd name="f34" fmla="*/ f31 f12 1"/>
              <a:gd name="f35" fmla="*/ f31 f13 1"/>
            </a:gdLst>
            <a:ahLst>
              <a:ahXY gdRefX="f0" minX="f6" maxX="f8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1" y="f22"/>
              </a:cxn>
              <a:cxn ang="f29">
                <a:pos x="f24" y="f25"/>
              </a:cxn>
              <a:cxn ang="f29">
                <a:pos x="f21" y="f26"/>
              </a:cxn>
              <a:cxn ang="f29">
                <a:pos x="f27" y="f25"/>
              </a:cxn>
            </a:cxnLst>
            <a:rect l="f32" t="f33" r="f34" b="f35"/>
            <a:pathLst>
              <a:path w="21600" h="21600">
                <a:moveTo>
                  <a:pt x="f16" y="f6"/>
                </a:moveTo>
                <a:lnTo>
                  <a:pt x="f17" y="f6"/>
                </a:lnTo>
                <a:lnTo>
                  <a:pt x="f7" y="f8"/>
                </a:lnTo>
                <a:lnTo>
                  <a:pt x="f17" y="f7"/>
                </a:lnTo>
                <a:lnTo>
                  <a:pt x="f16" y="f7"/>
                </a:lnTo>
                <a:lnTo>
                  <a:pt x="f6" y="f8"/>
                </a:lnTo>
                <a:close/>
              </a:path>
            </a:pathLst>
          </a:custGeom>
          <a:solidFill>
            <a:srgbClr val="663300"/>
          </a:solidFill>
          <a:ln w="36000">
            <a:solidFill>
              <a:srgbClr val="6633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34"/>
          <p:cNvSpPr/>
          <p:nvPr/>
        </p:nvSpPr>
        <p:spPr>
          <a:xfrm>
            <a:off x="7703999" y="3816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: Shape 35"/>
          <p:cNvSpPr/>
          <p:nvPr/>
        </p:nvSpPr>
        <p:spPr>
          <a:xfrm>
            <a:off x="8208000" y="36719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reeform: Shape 36"/>
          <p:cNvSpPr/>
          <p:nvPr/>
        </p:nvSpPr>
        <p:spPr>
          <a:xfrm>
            <a:off x="7704360" y="381635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reeform: Shape 37"/>
          <p:cNvSpPr/>
          <p:nvPr/>
        </p:nvSpPr>
        <p:spPr>
          <a:xfrm>
            <a:off x="7560000" y="4320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reeform: Shape 38"/>
          <p:cNvSpPr/>
          <p:nvPr/>
        </p:nvSpPr>
        <p:spPr>
          <a:xfrm>
            <a:off x="8856000" y="3744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reeform: Shape 39"/>
          <p:cNvSpPr/>
          <p:nvPr/>
        </p:nvSpPr>
        <p:spPr>
          <a:xfrm>
            <a:off x="9216000" y="4248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: Shape 40"/>
          <p:cNvSpPr/>
          <p:nvPr/>
        </p:nvSpPr>
        <p:spPr>
          <a:xfrm>
            <a:off x="7128000" y="3816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Straight Connector 54"/>
          <p:cNvSpPr/>
          <p:nvPr/>
        </p:nvSpPr>
        <p:spPr>
          <a:xfrm>
            <a:off x="8568000" y="4464000"/>
            <a:ext cx="0" cy="43200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Straight Connector 55"/>
          <p:cNvSpPr/>
          <p:nvPr/>
        </p:nvSpPr>
        <p:spPr>
          <a:xfrm>
            <a:off x="8424000" y="4608000"/>
            <a:ext cx="288000" cy="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46"/>
          <p:cNvSpPr/>
          <p:nvPr/>
        </p:nvSpPr>
        <p:spPr>
          <a:xfrm>
            <a:off x="9216360" y="525636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50"/>
          <p:cNvSpPr/>
          <p:nvPr/>
        </p:nvSpPr>
        <p:spPr>
          <a:xfrm>
            <a:off x="7056360" y="478836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23171" y="1547550"/>
            <a:ext cx="2586627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4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5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6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2956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204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6516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7175160" y="1801801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8496000" y="1811521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30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32"/>
          <p:cNvSpPr/>
          <p:nvPr/>
        </p:nvSpPr>
        <p:spPr>
          <a:xfrm>
            <a:off x="576000" y="3311999"/>
            <a:ext cx="9072000" cy="216000"/>
          </a:xfrm>
          <a:custGeom>
            <a:avLst>
              <a:gd name="f0" fmla="val 425"/>
              <a:gd name="f1" fmla="val 108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33"/>
          <p:cNvSpPr/>
          <p:nvPr/>
        </p:nvSpPr>
        <p:spPr>
          <a:xfrm>
            <a:off x="1199159" y="4582799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34"/>
          <p:cNvSpPr/>
          <p:nvPr/>
        </p:nvSpPr>
        <p:spPr>
          <a:xfrm>
            <a:off x="648000" y="40319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35"/>
          <p:cNvSpPr/>
          <p:nvPr/>
        </p:nvSpPr>
        <p:spPr>
          <a:xfrm>
            <a:off x="1224000" y="3888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36"/>
          <p:cNvSpPr/>
          <p:nvPr/>
        </p:nvSpPr>
        <p:spPr>
          <a:xfrm>
            <a:off x="1199159" y="458352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52000" y="4710961"/>
            <a:ext cx="637560" cy="3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23826">
            <a:off x="920855" y="4589846"/>
            <a:ext cx="306720" cy="3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99444" flipH="1">
            <a:off x="1699697" y="4597766"/>
            <a:ext cx="318600" cy="32436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 Placeholder 32"/>
          <p:cNvSpPr txBox="1">
            <a:spLocks/>
          </p:cNvSpPr>
          <p:nvPr/>
        </p:nvSpPr>
        <p:spPr>
          <a:xfrm>
            <a:off x="648001" y="5570498"/>
            <a:ext cx="6623999" cy="54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 smtClean="0">
                <a:latin typeface="Helvetica Neue" charset="0"/>
                <a:ea typeface="Helvetica Neue" charset="0"/>
                <a:cs typeface="Helvetica Neue" charset="0"/>
              </a:rPr>
              <a:t>trade-off</a:t>
            </a:r>
            <a:r>
              <a:rPr lang="pt-BR" dirty="0" smtClean="0">
                <a:latin typeface="Helvetica Neue" charset="0"/>
                <a:ea typeface="Helvetica Neue" charset="0"/>
                <a:cs typeface="Helvetica Neue" charset="0"/>
              </a:rPr>
              <a:t>:                   xi</a:t>
            </a:r>
            <a:endParaRPr lang="pt-BR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2" name="Straight Connector 41"/>
          <p:cNvSpPr/>
          <p:nvPr/>
        </p:nvSpPr>
        <p:spPr>
          <a:xfrm>
            <a:off x="2305859" y="6119496"/>
            <a:ext cx="3795398" cy="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Text Placeholder 35"/>
          <p:cNvSpPr txBox="1">
            <a:spLocks/>
          </p:cNvSpPr>
          <p:nvPr/>
        </p:nvSpPr>
        <p:spPr>
          <a:xfrm>
            <a:off x="2305858" y="6146858"/>
            <a:ext cx="4248000" cy="54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>
                <a:latin typeface="Helvetica Neue" charset="0"/>
                <a:ea typeface="Helvetica Neue" charset="0"/>
                <a:cs typeface="Helvetica Neue" charset="0"/>
              </a:rPr>
              <a:t>probabilidade de morte</a:t>
            </a:r>
            <a:endParaRPr lang="pt-BR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4" name="Straight Connector 43"/>
          <p:cNvSpPr/>
          <p:nvPr/>
        </p:nvSpPr>
        <p:spPr>
          <a:xfrm>
            <a:off x="6230854" y="6033998"/>
            <a:ext cx="360000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Straight Connector 44"/>
          <p:cNvSpPr/>
          <p:nvPr/>
        </p:nvSpPr>
        <p:spPr>
          <a:xfrm>
            <a:off x="6230854" y="6105998"/>
            <a:ext cx="360000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Text Placeholder 38"/>
          <p:cNvSpPr txBox="1">
            <a:spLocks/>
          </p:cNvSpPr>
          <p:nvPr/>
        </p:nvSpPr>
        <p:spPr>
          <a:xfrm>
            <a:off x="6692024" y="5808998"/>
            <a:ext cx="1872000" cy="54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>
                <a:latin typeface="Helvetica Neue" charset="0"/>
                <a:ea typeface="Helvetica Neue" charset="0"/>
                <a:cs typeface="Helvetica Neue" charset="0"/>
              </a:rPr>
              <a:t>constante</a:t>
            </a:r>
            <a:endParaRPr lang="pt-BR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7" name="Freeform: Shape 33"/>
          <p:cNvSpPr/>
          <p:nvPr/>
        </p:nvSpPr>
        <p:spPr>
          <a:xfrm>
            <a:off x="8280000" y="4320000"/>
            <a:ext cx="576000" cy="108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10800"/>
              <a:gd name="f15" fmla="*/ f11 f1 1"/>
              <a:gd name="f16" fmla="val f14"/>
              <a:gd name="f17" fmla="+- 21600 0 f14"/>
              <a:gd name="f18" fmla="*/ f14 100 1"/>
              <a:gd name="f19" fmla="*/ f14 f12 1"/>
              <a:gd name="f20" fmla="*/ f6 f13 1"/>
              <a:gd name="f21" fmla="*/ 10800 f12 1"/>
              <a:gd name="f22" fmla="*/ 0 f13 1"/>
              <a:gd name="f23" fmla="*/ f15 1 f3"/>
              <a:gd name="f24" fmla="*/ 0 f12 1"/>
              <a:gd name="f25" fmla="*/ 10800 f13 1"/>
              <a:gd name="f26" fmla="*/ 21600 f13 1"/>
              <a:gd name="f27" fmla="*/ 21600 f12 1"/>
              <a:gd name="f28" fmla="*/ f18 1 234"/>
              <a:gd name="f29" fmla="+- f23 0 f2"/>
              <a:gd name="f30" fmla="+- f28 1700 0"/>
              <a:gd name="f31" fmla="+- 21600 0 f30"/>
              <a:gd name="f32" fmla="*/ f30 f12 1"/>
              <a:gd name="f33" fmla="*/ f30 f13 1"/>
              <a:gd name="f34" fmla="*/ f31 f12 1"/>
              <a:gd name="f35" fmla="*/ f31 f13 1"/>
            </a:gdLst>
            <a:ahLst>
              <a:ahXY gdRefX="f0" minX="f6" maxX="f8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1" y="f22"/>
              </a:cxn>
              <a:cxn ang="f29">
                <a:pos x="f24" y="f25"/>
              </a:cxn>
              <a:cxn ang="f29">
                <a:pos x="f21" y="f26"/>
              </a:cxn>
              <a:cxn ang="f29">
                <a:pos x="f27" y="f25"/>
              </a:cxn>
            </a:cxnLst>
            <a:rect l="f32" t="f33" r="f34" b="f35"/>
            <a:pathLst>
              <a:path w="21600" h="21600">
                <a:moveTo>
                  <a:pt x="f16" y="f6"/>
                </a:moveTo>
                <a:lnTo>
                  <a:pt x="f17" y="f6"/>
                </a:lnTo>
                <a:lnTo>
                  <a:pt x="f7" y="f8"/>
                </a:lnTo>
                <a:lnTo>
                  <a:pt x="f17" y="f7"/>
                </a:lnTo>
                <a:lnTo>
                  <a:pt x="f16" y="f7"/>
                </a:lnTo>
                <a:lnTo>
                  <a:pt x="f6" y="f8"/>
                </a:lnTo>
                <a:close/>
              </a:path>
            </a:pathLst>
          </a:custGeom>
          <a:solidFill>
            <a:srgbClr val="663300"/>
          </a:solidFill>
          <a:ln w="36000">
            <a:solidFill>
              <a:srgbClr val="6633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34"/>
          <p:cNvSpPr/>
          <p:nvPr/>
        </p:nvSpPr>
        <p:spPr>
          <a:xfrm>
            <a:off x="7703999" y="3816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: Shape 35"/>
          <p:cNvSpPr/>
          <p:nvPr/>
        </p:nvSpPr>
        <p:spPr>
          <a:xfrm>
            <a:off x="8208000" y="36719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reeform: Shape 36"/>
          <p:cNvSpPr/>
          <p:nvPr/>
        </p:nvSpPr>
        <p:spPr>
          <a:xfrm>
            <a:off x="7704360" y="381635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reeform: Shape 37"/>
          <p:cNvSpPr/>
          <p:nvPr/>
        </p:nvSpPr>
        <p:spPr>
          <a:xfrm>
            <a:off x="7560000" y="4320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reeform: Shape 38"/>
          <p:cNvSpPr/>
          <p:nvPr/>
        </p:nvSpPr>
        <p:spPr>
          <a:xfrm>
            <a:off x="8856000" y="3744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reeform: Shape 39"/>
          <p:cNvSpPr/>
          <p:nvPr/>
        </p:nvSpPr>
        <p:spPr>
          <a:xfrm>
            <a:off x="9216000" y="4248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: Shape 40"/>
          <p:cNvSpPr/>
          <p:nvPr/>
        </p:nvSpPr>
        <p:spPr>
          <a:xfrm>
            <a:off x="7128000" y="3816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Straight Connector 54"/>
          <p:cNvSpPr/>
          <p:nvPr/>
        </p:nvSpPr>
        <p:spPr>
          <a:xfrm>
            <a:off x="8568000" y="4464000"/>
            <a:ext cx="0" cy="43200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Straight Connector 55"/>
          <p:cNvSpPr/>
          <p:nvPr/>
        </p:nvSpPr>
        <p:spPr>
          <a:xfrm>
            <a:off x="8424000" y="4608000"/>
            <a:ext cx="288000" cy="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46"/>
          <p:cNvSpPr/>
          <p:nvPr/>
        </p:nvSpPr>
        <p:spPr>
          <a:xfrm>
            <a:off x="9216360" y="525636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50"/>
          <p:cNvSpPr/>
          <p:nvPr/>
        </p:nvSpPr>
        <p:spPr>
          <a:xfrm>
            <a:off x="7056360" y="478836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23171" y="1547550"/>
            <a:ext cx="2586627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4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5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6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1841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204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6516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7175160" y="1801801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8496000" y="1811521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30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32"/>
          <p:cNvSpPr/>
          <p:nvPr/>
        </p:nvSpPr>
        <p:spPr>
          <a:xfrm>
            <a:off x="576000" y="3311999"/>
            <a:ext cx="9072000" cy="216000"/>
          </a:xfrm>
          <a:custGeom>
            <a:avLst>
              <a:gd name="f0" fmla="val 425"/>
              <a:gd name="f1" fmla="val 108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33"/>
          <p:cNvSpPr/>
          <p:nvPr/>
        </p:nvSpPr>
        <p:spPr>
          <a:xfrm>
            <a:off x="1199159" y="4582799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34"/>
          <p:cNvSpPr/>
          <p:nvPr/>
        </p:nvSpPr>
        <p:spPr>
          <a:xfrm>
            <a:off x="648000" y="40319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35"/>
          <p:cNvSpPr/>
          <p:nvPr/>
        </p:nvSpPr>
        <p:spPr>
          <a:xfrm>
            <a:off x="1224000" y="3888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36"/>
          <p:cNvSpPr/>
          <p:nvPr/>
        </p:nvSpPr>
        <p:spPr>
          <a:xfrm>
            <a:off x="1199159" y="458352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52000" y="4710961"/>
            <a:ext cx="637560" cy="3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23826">
            <a:off x="920855" y="4589846"/>
            <a:ext cx="306720" cy="3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99444" flipH="1">
            <a:off x="1699697" y="4597766"/>
            <a:ext cx="318600" cy="32436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 Placeholder 32"/>
          <p:cNvSpPr txBox="1">
            <a:spLocks/>
          </p:cNvSpPr>
          <p:nvPr/>
        </p:nvSpPr>
        <p:spPr>
          <a:xfrm>
            <a:off x="648001" y="5570498"/>
            <a:ext cx="6623999" cy="54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 smtClean="0">
                <a:latin typeface="Helvetica Neue" charset="0"/>
                <a:ea typeface="Helvetica Neue" charset="0"/>
                <a:cs typeface="Helvetica Neue" charset="0"/>
              </a:rPr>
              <a:t>trade-off</a:t>
            </a:r>
            <a:r>
              <a:rPr lang="pt-BR" dirty="0" smtClean="0">
                <a:latin typeface="Helvetica Neue" charset="0"/>
                <a:ea typeface="Helvetica Neue" charset="0"/>
                <a:cs typeface="Helvetica Neue" charset="0"/>
              </a:rPr>
              <a:t>:                   xi</a:t>
            </a:r>
            <a:endParaRPr lang="pt-BR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2" name="Straight Connector 41"/>
          <p:cNvSpPr/>
          <p:nvPr/>
        </p:nvSpPr>
        <p:spPr>
          <a:xfrm>
            <a:off x="2305859" y="6119496"/>
            <a:ext cx="3795398" cy="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Straight Connector 43"/>
          <p:cNvSpPr/>
          <p:nvPr/>
        </p:nvSpPr>
        <p:spPr>
          <a:xfrm>
            <a:off x="6230854" y="6033998"/>
            <a:ext cx="360000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Straight Connector 44"/>
          <p:cNvSpPr/>
          <p:nvPr/>
        </p:nvSpPr>
        <p:spPr>
          <a:xfrm>
            <a:off x="6230854" y="6105998"/>
            <a:ext cx="360000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Text Placeholder 38"/>
          <p:cNvSpPr txBox="1">
            <a:spLocks/>
          </p:cNvSpPr>
          <p:nvPr/>
        </p:nvSpPr>
        <p:spPr>
          <a:xfrm>
            <a:off x="6692024" y="5808998"/>
            <a:ext cx="1872000" cy="54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 smtClean="0">
                <a:latin typeface="Helvetica Neue" charset="0"/>
                <a:ea typeface="Helvetica Neue" charset="0"/>
                <a:cs typeface="Helvetica Neue" charset="0"/>
              </a:rPr>
              <a:t>X</a:t>
            </a:r>
            <a:endParaRPr lang="pt-BR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7" name="Freeform: Shape 33"/>
          <p:cNvSpPr/>
          <p:nvPr/>
        </p:nvSpPr>
        <p:spPr>
          <a:xfrm>
            <a:off x="8280000" y="4320000"/>
            <a:ext cx="576000" cy="108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10800"/>
              <a:gd name="f15" fmla="*/ f11 f1 1"/>
              <a:gd name="f16" fmla="val f14"/>
              <a:gd name="f17" fmla="+- 21600 0 f14"/>
              <a:gd name="f18" fmla="*/ f14 100 1"/>
              <a:gd name="f19" fmla="*/ f14 f12 1"/>
              <a:gd name="f20" fmla="*/ f6 f13 1"/>
              <a:gd name="f21" fmla="*/ 10800 f12 1"/>
              <a:gd name="f22" fmla="*/ 0 f13 1"/>
              <a:gd name="f23" fmla="*/ f15 1 f3"/>
              <a:gd name="f24" fmla="*/ 0 f12 1"/>
              <a:gd name="f25" fmla="*/ 10800 f13 1"/>
              <a:gd name="f26" fmla="*/ 21600 f13 1"/>
              <a:gd name="f27" fmla="*/ 21600 f12 1"/>
              <a:gd name="f28" fmla="*/ f18 1 234"/>
              <a:gd name="f29" fmla="+- f23 0 f2"/>
              <a:gd name="f30" fmla="+- f28 1700 0"/>
              <a:gd name="f31" fmla="+- 21600 0 f30"/>
              <a:gd name="f32" fmla="*/ f30 f12 1"/>
              <a:gd name="f33" fmla="*/ f30 f13 1"/>
              <a:gd name="f34" fmla="*/ f31 f12 1"/>
              <a:gd name="f35" fmla="*/ f31 f13 1"/>
            </a:gdLst>
            <a:ahLst>
              <a:ahXY gdRefX="f0" minX="f6" maxX="f8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1" y="f22"/>
              </a:cxn>
              <a:cxn ang="f29">
                <a:pos x="f24" y="f25"/>
              </a:cxn>
              <a:cxn ang="f29">
                <a:pos x="f21" y="f26"/>
              </a:cxn>
              <a:cxn ang="f29">
                <a:pos x="f27" y="f25"/>
              </a:cxn>
            </a:cxnLst>
            <a:rect l="f32" t="f33" r="f34" b="f35"/>
            <a:pathLst>
              <a:path w="21600" h="21600">
                <a:moveTo>
                  <a:pt x="f16" y="f6"/>
                </a:moveTo>
                <a:lnTo>
                  <a:pt x="f17" y="f6"/>
                </a:lnTo>
                <a:lnTo>
                  <a:pt x="f7" y="f8"/>
                </a:lnTo>
                <a:lnTo>
                  <a:pt x="f17" y="f7"/>
                </a:lnTo>
                <a:lnTo>
                  <a:pt x="f16" y="f7"/>
                </a:lnTo>
                <a:lnTo>
                  <a:pt x="f6" y="f8"/>
                </a:lnTo>
                <a:close/>
              </a:path>
            </a:pathLst>
          </a:custGeom>
          <a:solidFill>
            <a:srgbClr val="663300"/>
          </a:solidFill>
          <a:ln w="36000">
            <a:solidFill>
              <a:srgbClr val="6633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34"/>
          <p:cNvSpPr/>
          <p:nvPr/>
        </p:nvSpPr>
        <p:spPr>
          <a:xfrm>
            <a:off x="7703999" y="3816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: Shape 35"/>
          <p:cNvSpPr/>
          <p:nvPr/>
        </p:nvSpPr>
        <p:spPr>
          <a:xfrm>
            <a:off x="8208000" y="36719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reeform: Shape 36"/>
          <p:cNvSpPr/>
          <p:nvPr/>
        </p:nvSpPr>
        <p:spPr>
          <a:xfrm>
            <a:off x="7704360" y="381635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reeform: Shape 37"/>
          <p:cNvSpPr/>
          <p:nvPr/>
        </p:nvSpPr>
        <p:spPr>
          <a:xfrm>
            <a:off x="7560000" y="4320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reeform: Shape 38"/>
          <p:cNvSpPr/>
          <p:nvPr/>
        </p:nvSpPr>
        <p:spPr>
          <a:xfrm>
            <a:off x="8856000" y="3744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reeform: Shape 39"/>
          <p:cNvSpPr/>
          <p:nvPr/>
        </p:nvSpPr>
        <p:spPr>
          <a:xfrm>
            <a:off x="9216000" y="4248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: Shape 40"/>
          <p:cNvSpPr/>
          <p:nvPr/>
        </p:nvSpPr>
        <p:spPr>
          <a:xfrm>
            <a:off x="7128000" y="3816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Straight Connector 54"/>
          <p:cNvSpPr/>
          <p:nvPr/>
        </p:nvSpPr>
        <p:spPr>
          <a:xfrm>
            <a:off x="8568000" y="4464000"/>
            <a:ext cx="0" cy="43200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Straight Connector 55"/>
          <p:cNvSpPr/>
          <p:nvPr/>
        </p:nvSpPr>
        <p:spPr>
          <a:xfrm>
            <a:off x="8424000" y="4608000"/>
            <a:ext cx="288000" cy="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46"/>
          <p:cNvSpPr/>
          <p:nvPr/>
        </p:nvSpPr>
        <p:spPr>
          <a:xfrm>
            <a:off x="9216360" y="525636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50"/>
          <p:cNvSpPr/>
          <p:nvPr/>
        </p:nvSpPr>
        <p:spPr>
          <a:xfrm>
            <a:off x="7056360" y="478836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4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5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6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7" name="Text Placeholder 35"/>
          <p:cNvSpPr txBox="1">
            <a:spLocks/>
          </p:cNvSpPr>
          <p:nvPr/>
        </p:nvSpPr>
        <p:spPr>
          <a:xfrm>
            <a:off x="2305858" y="6146858"/>
            <a:ext cx="4248000" cy="54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>
                <a:latin typeface="Helvetica Neue" charset="0"/>
                <a:ea typeface="Helvetica Neue" charset="0"/>
                <a:cs typeface="Helvetica Neue" charset="0"/>
              </a:rPr>
              <a:t>probabilidade de morte</a:t>
            </a:r>
            <a:endParaRPr lang="pt-BR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823171" y="1547550"/>
            <a:ext cx="2586627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19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204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6516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7175160" y="1801801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8496000" y="1811521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30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32"/>
          <p:cNvSpPr/>
          <p:nvPr/>
        </p:nvSpPr>
        <p:spPr>
          <a:xfrm>
            <a:off x="576000" y="3311999"/>
            <a:ext cx="9072000" cy="216000"/>
          </a:xfrm>
          <a:custGeom>
            <a:avLst>
              <a:gd name="f0" fmla="val 425"/>
              <a:gd name="f1" fmla="val 108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33"/>
          <p:cNvSpPr/>
          <p:nvPr/>
        </p:nvSpPr>
        <p:spPr>
          <a:xfrm>
            <a:off x="1199159" y="4582799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34"/>
          <p:cNvSpPr/>
          <p:nvPr/>
        </p:nvSpPr>
        <p:spPr>
          <a:xfrm>
            <a:off x="648000" y="40319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35"/>
          <p:cNvSpPr/>
          <p:nvPr/>
        </p:nvSpPr>
        <p:spPr>
          <a:xfrm>
            <a:off x="1224000" y="3888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36"/>
          <p:cNvSpPr/>
          <p:nvPr/>
        </p:nvSpPr>
        <p:spPr>
          <a:xfrm>
            <a:off x="1199159" y="458352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52000" y="4710961"/>
            <a:ext cx="637560" cy="3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23826">
            <a:off x="920855" y="4589846"/>
            <a:ext cx="306720" cy="3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399444" flipH="1">
            <a:off x="1699697" y="4597766"/>
            <a:ext cx="318600" cy="32436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 Placeholder 32"/>
          <p:cNvSpPr txBox="1">
            <a:spLocks/>
          </p:cNvSpPr>
          <p:nvPr/>
        </p:nvSpPr>
        <p:spPr>
          <a:xfrm>
            <a:off x="648001" y="5570498"/>
            <a:ext cx="6623999" cy="54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 smtClean="0">
                <a:latin typeface="Helvetica Neue" charset="0"/>
                <a:ea typeface="Helvetica Neue" charset="0"/>
                <a:cs typeface="Helvetica Neue" charset="0"/>
              </a:rPr>
              <a:t>trade-off</a:t>
            </a:r>
            <a:r>
              <a:rPr lang="pt-BR" dirty="0" smtClean="0">
                <a:latin typeface="Helvetica Neue" charset="0"/>
                <a:ea typeface="Helvetica Neue" charset="0"/>
                <a:cs typeface="Helvetica Neue" charset="0"/>
              </a:rPr>
              <a:t>:                   xi</a:t>
            </a:r>
            <a:endParaRPr lang="pt-BR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2" name="Straight Connector 41"/>
          <p:cNvSpPr/>
          <p:nvPr/>
        </p:nvSpPr>
        <p:spPr>
          <a:xfrm>
            <a:off x="2305859" y="6119496"/>
            <a:ext cx="3795398" cy="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Straight Connector 43"/>
          <p:cNvSpPr/>
          <p:nvPr/>
        </p:nvSpPr>
        <p:spPr>
          <a:xfrm>
            <a:off x="6230854" y="6033998"/>
            <a:ext cx="360000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Straight Connector 44"/>
          <p:cNvSpPr/>
          <p:nvPr/>
        </p:nvSpPr>
        <p:spPr>
          <a:xfrm>
            <a:off x="6230854" y="6105998"/>
            <a:ext cx="360000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Text Placeholder 38"/>
          <p:cNvSpPr txBox="1">
            <a:spLocks/>
          </p:cNvSpPr>
          <p:nvPr/>
        </p:nvSpPr>
        <p:spPr>
          <a:xfrm>
            <a:off x="6692024" y="5808998"/>
            <a:ext cx="1872000" cy="54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 smtClean="0">
                <a:latin typeface="Helvetica Neue" charset="0"/>
                <a:ea typeface="Helvetica Neue" charset="0"/>
                <a:cs typeface="Helvetica Neue" charset="0"/>
              </a:rPr>
              <a:t>X</a:t>
            </a:r>
            <a:endParaRPr lang="pt-BR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7" name="Freeform: Shape 33"/>
          <p:cNvSpPr/>
          <p:nvPr/>
        </p:nvSpPr>
        <p:spPr>
          <a:xfrm>
            <a:off x="8280000" y="4320000"/>
            <a:ext cx="576000" cy="108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10800"/>
              <a:gd name="f15" fmla="*/ f11 f1 1"/>
              <a:gd name="f16" fmla="val f14"/>
              <a:gd name="f17" fmla="+- 21600 0 f14"/>
              <a:gd name="f18" fmla="*/ f14 100 1"/>
              <a:gd name="f19" fmla="*/ f14 f12 1"/>
              <a:gd name="f20" fmla="*/ f6 f13 1"/>
              <a:gd name="f21" fmla="*/ 10800 f12 1"/>
              <a:gd name="f22" fmla="*/ 0 f13 1"/>
              <a:gd name="f23" fmla="*/ f15 1 f3"/>
              <a:gd name="f24" fmla="*/ 0 f12 1"/>
              <a:gd name="f25" fmla="*/ 10800 f13 1"/>
              <a:gd name="f26" fmla="*/ 21600 f13 1"/>
              <a:gd name="f27" fmla="*/ 21600 f12 1"/>
              <a:gd name="f28" fmla="*/ f18 1 234"/>
              <a:gd name="f29" fmla="+- f23 0 f2"/>
              <a:gd name="f30" fmla="+- f28 1700 0"/>
              <a:gd name="f31" fmla="+- 21600 0 f30"/>
              <a:gd name="f32" fmla="*/ f30 f12 1"/>
              <a:gd name="f33" fmla="*/ f30 f13 1"/>
              <a:gd name="f34" fmla="*/ f31 f12 1"/>
              <a:gd name="f35" fmla="*/ f31 f13 1"/>
            </a:gdLst>
            <a:ahLst>
              <a:ahXY gdRefX="f0" minX="f6" maxX="f8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1" y="f22"/>
              </a:cxn>
              <a:cxn ang="f29">
                <a:pos x="f24" y="f25"/>
              </a:cxn>
              <a:cxn ang="f29">
                <a:pos x="f21" y="f26"/>
              </a:cxn>
              <a:cxn ang="f29">
                <a:pos x="f27" y="f25"/>
              </a:cxn>
            </a:cxnLst>
            <a:rect l="f32" t="f33" r="f34" b="f35"/>
            <a:pathLst>
              <a:path w="21600" h="21600">
                <a:moveTo>
                  <a:pt x="f16" y="f6"/>
                </a:moveTo>
                <a:lnTo>
                  <a:pt x="f17" y="f6"/>
                </a:lnTo>
                <a:lnTo>
                  <a:pt x="f7" y="f8"/>
                </a:lnTo>
                <a:lnTo>
                  <a:pt x="f17" y="f7"/>
                </a:lnTo>
                <a:lnTo>
                  <a:pt x="f16" y="f7"/>
                </a:lnTo>
                <a:lnTo>
                  <a:pt x="f6" y="f8"/>
                </a:lnTo>
                <a:close/>
              </a:path>
            </a:pathLst>
          </a:custGeom>
          <a:solidFill>
            <a:srgbClr val="663300"/>
          </a:solidFill>
          <a:ln w="36000">
            <a:solidFill>
              <a:srgbClr val="6633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34"/>
          <p:cNvSpPr/>
          <p:nvPr/>
        </p:nvSpPr>
        <p:spPr>
          <a:xfrm>
            <a:off x="7703999" y="3816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: Shape 35"/>
          <p:cNvSpPr/>
          <p:nvPr/>
        </p:nvSpPr>
        <p:spPr>
          <a:xfrm>
            <a:off x="8208000" y="367199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reeform: Shape 36"/>
          <p:cNvSpPr/>
          <p:nvPr/>
        </p:nvSpPr>
        <p:spPr>
          <a:xfrm>
            <a:off x="7704360" y="381635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reeform: Shape 37"/>
          <p:cNvSpPr/>
          <p:nvPr/>
        </p:nvSpPr>
        <p:spPr>
          <a:xfrm>
            <a:off x="7560000" y="4320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reeform: Shape 38"/>
          <p:cNvSpPr/>
          <p:nvPr/>
        </p:nvSpPr>
        <p:spPr>
          <a:xfrm>
            <a:off x="8856000" y="3744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reeform: Shape 39"/>
          <p:cNvSpPr/>
          <p:nvPr/>
        </p:nvSpPr>
        <p:spPr>
          <a:xfrm>
            <a:off x="9216000" y="4248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: Shape 40"/>
          <p:cNvSpPr/>
          <p:nvPr/>
        </p:nvSpPr>
        <p:spPr>
          <a:xfrm>
            <a:off x="7128000" y="38160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Straight Connector 54"/>
          <p:cNvSpPr/>
          <p:nvPr/>
        </p:nvSpPr>
        <p:spPr>
          <a:xfrm>
            <a:off x="8568000" y="4464000"/>
            <a:ext cx="0" cy="43200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Straight Connector 55"/>
          <p:cNvSpPr/>
          <p:nvPr/>
        </p:nvSpPr>
        <p:spPr>
          <a:xfrm>
            <a:off x="8424000" y="4608000"/>
            <a:ext cx="288000" cy="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46"/>
          <p:cNvSpPr/>
          <p:nvPr/>
        </p:nvSpPr>
        <p:spPr>
          <a:xfrm>
            <a:off x="9216360" y="525636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50"/>
          <p:cNvSpPr/>
          <p:nvPr/>
        </p:nvSpPr>
        <p:spPr>
          <a:xfrm>
            <a:off x="7056360" y="478836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23171" y="1547550"/>
            <a:ext cx="2586627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4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5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6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7" name="Text Placeholder 35"/>
          <p:cNvSpPr txBox="1">
            <a:spLocks/>
          </p:cNvSpPr>
          <p:nvPr/>
        </p:nvSpPr>
        <p:spPr>
          <a:xfrm>
            <a:off x="2305858" y="6146858"/>
            <a:ext cx="4248000" cy="54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>
                <a:latin typeface="Helvetica Neue" charset="0"/>
                <a:ea typeface="Helvetica Neue" charset="0"/>
                <a:cs typeface="Helvetica Neue" charset="0"/>
              </a:rPr>
              <a:t>probabilidade de morte</a:t>
            </a:r>
            <a:endParaRPr lang="pt-BR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3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1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2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3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4" name="Freeform: Shape 7"/>
          <p:cNvSpPr/>
          <p:nvPr/>
        </p:nvSpPr>
        <p:spPr>
          <a:xfrm>
            <a:off x="3204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5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6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7" name="Freeform: Shape 10"/>
          <p:cNvSpPr/>
          <p:nvPr/>
        </p:nvSpPr>
        <p:spPr>
          <a:xfrm>
            <a:off x="6516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8" name="Freeform: Shape 11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9" name="Freeform: Shape 12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0" name="Freeform: Shape 13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1" name="Freeform: Shape 14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2" name="Freeform: Shape 15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3" name="Freeform: Shape 16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4" name="Freeform: Shape 17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5" name="Freeform: Shape 18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6" name="Freeform: Shape 19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7" name="Freeform: Shape 20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8" name="Freeform: Shape 21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9" name="Freeform: Shape 22"/>
          <p:cNvSpPr/>
          <p:nvPr/>
        </p:nvSpPr>
        <p:spPr>
          <a:xfrm>
            <a:off x="7175160" y="1801801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" name="Freeform: Shape 23"/>
          <p:cNvSpPr/>
          <p:nvPr/>
        </p:nvSpPr>
        <p:spPr>
          <a:xfrm>
            <a:off x="8496000" y="1811521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1" name="Freeform: Shape 24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" name="Freeform: Shape 25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" name="Freeform: Shape 26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" name="Freeform: Shape 27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" name="Freeform: Shape 28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" name="Freeform: Shape 29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" name="Freeform: Shape 30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" name="Freeform: Shape 31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0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823171" y="1547550"/>
            <a:ext cx="2586627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94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5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6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604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204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6516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7175160" y="1801801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8496000" y="1811521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30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2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3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4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5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6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7" name="Freeform: Shape 7"/>
          <p:cNvSpPr/>
          <p:nvPr/>
        </p:nvSpPr>
        <p:spPr>
          <a:xfrm>
            <a:off x="3204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8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9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0" name="Freeform: Shape 10"/>
          <p:cNvSpPr/>
          <p:nvPr/>
        </p:nvSpPr>
        <p:spPr>
          <a:xfrm>
            <a:off x="6516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1" name="Freeform: Shape 11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2" name="Freeform: Shape 12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3" name="Freeform: Shape 13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4" name="Freeform: Shape 14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5" name="Freeform: Shape 15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6" name="Freeform: Shape 16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7" name="Freeform: Shape 17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8" name="Freeform: Shape 18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9" name="Freeform: Shape 19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0" name="Freeform: Shape 20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1" name="Freeform: Shape 21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2" name="Freeform: Shape 22"/>
          <p:cNvSpPr/>
          <p:nvPr/>
        </p:nvSpPr>
        <p:spPr>
          <a:xfrm>
            <a:off x="7175160" y="1801801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3" name="Freeform: Shape 23"/>
          <p:cNvSpPr/>
          <p:nvPr/>
        </p:nvSpPr>
        <p:spPr>
          <a:xfrm>
            <a:off x="8496000" y="1811521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4" name="Freeform: Shape 24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5" name="Freeform: Shape 25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6" name="Freeform: Shape 26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7" name="Freeform: Shape 27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8" name="Freeform: Shape 28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9" name="Freeform: Shape 29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0" name="Freeform: Shape 30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1" name="Freeform: Shape 31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2" name="Freeform: Shape 32"/>
          <p:cNvSpPr/>
          <p:nvPr/>
        </p:nvSpPr>
        <p:spPr>
          <a:xfrm>
            <a:off x="1149310" y="452283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3" name="Freeform: Shape 33"/>
          <p:cNvSpPr/>
          <p:nvPr/>
        </p:nvSpPr>
        <p:spPr>
          <a:xfrm>
            <a:off x="1568890" y="5404981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4" name="Freeform: Shape 34"/>
          <p:cNvSpPr/>
          <p:nvPr/>
        </p:nvSpPr>
        <p:spPr>
          <a:xfrm>
            <a:off x="1141211" y="408898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5" name="Freeform: Shape 35"/>
          <p:cNvSpPr/>
          <p:nvPr/>
        </p:nvSpPr>
        <p:spPr>
          <a:xfrm>
            <a:off x="1144202" y="364156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6" name="Freeform: Shape 36"/>
          <p:cNvSpPr/>
          <p:nvPr/>
        </p:nvSpPr>
        <p:spPr>
          <a:xfrm>
            <a:off x="1125346" y="585400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7" name="Freeform: Shape 37"/>
          <p:cNvSpPr/>
          <p:nvPr/>
        </p:nvSpPr>
        <p:spPr>
          <a:xfrm>
            <a:off x="1109779" y="4931025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8" name="Freeform: Shape 38"/>
          <p:cNvSpPr/>
          <p:nvPr/>
        </p:nvSpPr>
        <p:spPr>
          <a:xfrm>
            <a:off x="1113310" y="539393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9" name="Freeform: Shape 39"/>
          <p:cNvSpPr/>
          <p:nvPr/>
        </p:nvSpPr>
        <p:spPr>
          <a:xfrm>
            <a:off x="1131310" y="6316915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0" name="Freeform: Shape 40"/>
          <p:cNvSpPr/>
          <p:nvPr/>
        </p:nvSpPr>
        <p:spPr>
          <a:xfrm>
            <a:off x="1571578" y="630617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1" name="Freeform: Shape 41"/>
          <p:cNvSpPr/>
          <p:nvPr/>
        </p:nvSpPr>
        <p:spPr>
          <a:xfrm>
            <a:off x="1991606" y="321372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2" name="Freeform: Shape 42"/>
          <p:cNvSpPr/>
          <p:nvPr/>
        </p:nvSpPr>
        <p:spPr>
          <a:xfrm>
            <a:off x="1579554" y="58399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3" name="Freeform: Shape 43"/>
          <p:cNvSpPr/>
          <p:nvPr/>
        </p:nvSpPr>
        <p:spPr>
          <a:xfrm>
            <a:off x="2005812" y="409166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5" name="Freeform: Shape 45"/>
          <p:cNvSpPr/>
          <p:nvPr/>
        </p:nvSpPr>
        <p:spPr>
          <a:xfrm>
            <a:off x="1991319" y="3660298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6" name="Freeform: Shape 46"/>
          <p:cNvSpPr/>
          <p:nvPr/>
        </p:nvSpPr>
        <p:spPr>
          <a:xfrm>
            <a:off x="1574873" y="364156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7" name="Freeform: Shape 47"/>
          <p:cNvSpPr/>
          <p:nvPr/>
        </p:nvSpPr>
        <p:spPr>
          <a:xfrm>
            <a:off x="1568890" y="497808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8" name="Freeform: Shape 48"/>
          <p:cNvSpPr/>
          <p:nvPr/>
        </p:nvSpPr>
        <p:spPr>
          <a:xfrm>
            <a:off x="1571578" y="409085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9" name="Freeform: Shape 49"/>
          <p:cNvSpPr/>
          <p:nvPr/>
        </p:nvSpPr>
        <p:spPr>
          <a:xfrm>
            <a:off x="1568890" y="322948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0" name="Freeform: Shape 50"/>
          <p:cNvSpPr/>
          <p:nvPr/>
        </p:nvSpPr>
        <p:spPr>
          <a:xfrm>
            <a:off x="1582215" y="453447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1" name="Freeform: Shape 51"/>
          <p:cNvSpPr/>
          <p:nvPr/>
        </p:nvSpPr>
        <p:spPr>
          <a:xfrm>
            <a:off x="2000889" y="499928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4" name="Freeform: Shape 54"/>
          <p:cNvSpPr/>
          <p:nvPr/>
        </p:nvSpPr>
        <p:spPr>
          <a:xfrm>
            <a:off x="2016306" y="584220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6" name="Freeform: Shape 56"/>
          <p:cNvSpPr/>
          <p:nvPr/>
        </p:nvSpPr>
        <p:spPr>
          <a:xfrm>
            <a:off x="2010459" y="630617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8" name="Freeform: Shape 58"/>
          <p:cNvSpPr/>
          <p:nvPr/>
        </p:nvSpPr>
        <p:spPr>
          <a:xfrm>
            <a:off x="2009940" y="5404981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9" name="Freeform: Shape 59"/>
          <p:cNvSpPr/>
          <p:nvPr/>
        </p:nvSpPr>
        <p:spPr>
          <a:xfrm>
            <a:off x="2431089" y="58399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3" name="Freeform: Shape 63"/>
          <p:cNvSpPr/>
          <p:nvPr/>
        </p:nvSpPr>
        <p:spPr>
          <a:xfrm>
            <a:off x="2420878" y="539393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5" name="Freeform: Shape 65"/>
          <p:cNvSpPr/>
          <p:nvPr/>
        </p:nvSpPr>
        <p:spPr>
          <a:xfrm>
            <a:off x="2431089" y="493518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6" name="Freeform: Shape 66"/>
          <p:cNvSpPr/>
          <p:nvPr/>
        </p:nvSpPr>
        <p:spPr>
          <a:xfrm>
            <a:off x="2420878" y="6287765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8" name="Freeform: Shape 68"/>
          <p:cNvSpPr/>
          <p:nvPr/>
        </p:nvSpPr>
        <p:spPr>
          <a:xfrm>
            <a:off x="3329458" y="580166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0" name="Freeform: Shape 70"/>
          <p:cNvSpPr/>
          <p:nvPr/>
        </p:nvSpPr>
        <p:spPr>
          <a:xfrm>
            <a:off x="3786107" y="321372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5" name="Freeform: Shape 75"/>
          <p:cNvSpPr/>
          <p:nvPr/>
        </p:nvSpPr>
        <p:spPr>
          <a:xfrm>
            <a:off x="3761147" y="365347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6" name="Freeform: Shape 76"/>
          <p:cNvSpPr/>
          <p:nvPr/>
        </p:nvSpPr>
        <p:spPr>
          <a:xfrm>
            <a:off x="3339783" y="628035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7" name="Freeform: Shape 77"/>
          <p:cNvSpPr/>
          <p:nvPr/>
        </p:nvSpPr>
        <p:spPr>
          <a:xfrm>
            <a:off x="2892964" y="545374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9" name="Freeform: Shape 79"/>
          <p:cNvSpPr/>
          <p:nvPr/>
        </p:nvSpPr>
        <p:spPr>
          <a:xfrm>
            <a:off x="2893255" y="58811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2" name="Freeform: Shape 82"/>
          <p:cNvSpPr/>
          <p:nvPr/>
        </p:nvSpPr>
        <p:spPr>
          <a:xfrm>
            <a:off x="2895029" y="5031501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6" name="Freeform: Shape 86"/>
          <p:cNvSpPr/>
          <p:nvPr/>
        </p:nvSpPr>
        <p:spPr>
          <a:xfrm>
            <a:off x="2903923" y="630747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8" name="Freeform: Shape 88"/>
          <p:cNvSpPr/>
          <p:nvPr/>
        </p:nvSpPr>
        <p:spPr>
          <a:xfrm>
            <a:off x="4265458" y="371810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2" name="Freeform: Shape 92"/>
          <p:cNvSpPr/>
          <p:nvPr/>
        </p:nvSpPr>
        <p:spPr>
          <a:xfrm>
            <a:off x="4256036" y="4165738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7" name="Freeform: Shape 97"/>
          <p:cNvSpPr/>
          <p:nvPr/>
        </p:nvSpPr>
        <p:spPr>
          <a:xfrm>
            <a:off x="4265458" y="326331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9" name="Freeform: Shape 99"/>
          <p:cNvSpPr/>
          <p:nvPr/>
        </p:nvSpPr>
        <p:spPr>
          <a:xfrm>
            <a:off x="4699052" y="5461412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0" name="Freeform: Shape 100"/>
          <p:cNvSpPr/>
          <p:nvPr/>
        </p:nvSpPr>
        <p:spPr>
          <a:xfrm>
            <a:off x="4696575" y="501898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6" name="Freeform: Shape 106"/>
          <p:cNvSpPr/>
          <p:nvPr/>
        </p:nvSpPr>
        <p:spPr>
          <a:xfrm>
            <a:off x="4708913" y="634744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8" name="Freeform: Shape 108"/>
          <p:cNvSpPr/>
          <p:nvPr/>
        </p:nvSpPr>
        <p:spPr>
          <a:xfrm>
            <a:off x="4715702" y="590383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1" name="Freeform: Shape 35"/>
          <p:cNvSpPr/>
          <p:nvPr/>
        </p:nvSpPr>
        <p:spPr>
          <a:xfrm>
            <a:off x="1141211" y="322948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2" name="Freeform: Shape 43"/>
          <p:cNvSpPr/>
          <p:nvPr/>
        </p:nvSpPr>
        <p:spPr>
          <a:xfrm>
            <a:off x="1984875" y="4525899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3" name="Freeform: Shape 51"/>
          <p:cNvSpPr/>
          <p:nvPr/>
        </p:nvSpPr>
        <p:spPr>
          <a:xfrm>
            <a:off x="2452403" y="322260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4" name="Freeform: Shape 54"/>
          <p:cNvSpPr/>
          <p:nvPr/>
        </p:nvSpPr>
        <p:spPr>
          <a:xfrm>
            <a:off x="2467820" y="406552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5" name="Freeform: Shape 56"/>
          <p:cNvSpPr/>
          <p:nvPr/>
        </p:nvSpPr>
        <p:spPr>
          <a:xfrm>
            <a:off x="2461973" y="452949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6" name="Freeform: Shape 58"/>
          <p:cNvSpPr/>
          <p:nvPr/>
        </p:nvSpPr>
        <p:spPr>
          <a:xfrm>
            <a:off x="2461454" y="362829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7" name="Freeform: Shape 59"/>
          <p:cNvSpPr/>
          <p:nvPr/>
        </p:nvSpPr>
        <p:spPr>
          <a:xfrm>
            <a:off x="2899084" y="4132035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8" name="Freeform: Shape 63"/>
          <p:cNvSpPr/>
          <p:nvPr/>
        </p:nvSpPr>
        <p:spPr>
          <a:xfrm>
            <a:off x="2888873" y="3686069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9" name="Freeform: Shape 65"/>
          <p:cNvSpPr/>
          <p:nvPr/>
        </p:nvSpPr>
        <p:spPr>
          <a:xfrm>
            <a:off x="2899084" y="3227319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0" name="Freeform: Shape 66"/>
          <p:cNvSpPr/>
          <p:nvPr/>
        </p:nvSpPr>
        <p:spPr>
          <a:xfrm>
            <a:off x="2888873" y="45799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1" name="Freeform: Shape 77"/>
          <p:cNvSpPr/>
          <p:nvPr/>
        </p:nvSpPr>
        <p:spPr>
          <a:xfrm>
            <a:off x="3360467" y="368500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2" name="Freeform: Shape 79"/>
          <p:cNvSpPr/>
          <p:nvPr/>
        </p:nvSpPr>
        <p:spPr>
          <a:xfrm>
            <a:off x="3360758" y="411236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3" name="Freeform: Shape 82"/>
          <p:cNvSpPr/>
          <p:nvPr/>
        </p:nvSpPr>
        <p:spPr>
          <a:xfrm>
            <a:off x="3362532" y="323123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4" name="Freeform: Shape 86"/>
          <p:cNvSpPr/>
          <p:nvPr/>
        </p:nvSpPr>
        <p:spPr>
          <a:xfrm>
            <a:off x="3371426" y="4538741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5" name="Freeform: Shape 79"/>
          <p:cNvSpPr/>
          <p:nvPr/>
        </p:nvSpPr>
        <p:spPr>
          <a:xfrm>
            <a:off x="3354839" y="4955518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6" name="Freeform: Shape 86"/>
          <p:cNvSpPr/>
          <p:nvPr/>
        </p:nvSpPr>
        <p:spPr>
          <a:xfrm>
            <a:off x="3365507" y="538189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7" name="Freeform: Shape 70"/>
          <p:cNvSpPr/>
          <p:nvPr/>
        </p:nvSpPr>
        <p:spPr>
          <a:xfrm>
            <a:off x="3766182" y="4105749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8" name="Freeform: Shape 75"/>
          <p:cNvSpPr/>
          <p:nvPr/>
        </p:nvSpPr>
        <p:spPr>
          <a:xfrm>
            <a:off x="3772754" y="454550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9" name="Freeform: Shape 70"/>
          <p:cNvSpPr/>
          <p:nvPr/>
        </p:nvSpPr>
        <p:spPr>
          <a:xfrm>
            <a:off x="3812096" y="4974388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0" name="Freeform: Shape 75"/>
          <p:cNvSpPr/>
          <p:nvPr/>
        </p:nvSpPr>
        <p:spPr>
          <a:xfrm>
            <a:off x="3787136" y="5414145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1" name="Freeform: Shape 70"/>
          <p:cNvSpPr/>
          <p:nvPr/>
        </p:nvSpPr>
        <p:spPr>
          <a:xfrm>
            <a:off x="3792171" y="586641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2" name="Freeform: Shape 75"/>
          <p:cNvSpPr/>
          <p:nvPr/>
        </p:nvSpPr>
        <p:spPr>
          <a:xfrm>
            <a:off x="3798743" y="630617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3" name="Freeform: Shape 88"/>
          <p:cNvSpPr/>
          <p:nvPr/>
        </p:nvSpPr>
        <p:spPr>
          <a:xfrm>
            <a:off x="4277242" y="505414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4" name="Freeform: Shape 92"/>
          <p:cNvSpPr/>
          <p:nvPr/>
        </p:nvSpPr>
        <p:spPr>
          <a:xfrm>
            <a:off x="4265458" y="54683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5" name="Freeform: Shape 97"/>
          <p:cNvSpPr/>
          <p:nvPr/>
        </p:nvSpPr>
        <p:spPr>
          <a:xfrm>
            <a:off x="4275995" y="461337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9" name="Freeform: Shape 88"/>
          <p:cNvSpPr/>
          <p:nvPr/>
        </p:nvSpPr>
        <p:spPr>
          <a:xfrm>
            <a:off x="4293016" y="63439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0" name="Freeform: Shape 97"/>
          <p:cNvSpPr/>
          <p:nvPr/>
        </p:nvSpPr>
        <p:spPr>
          <a:xfrm>
            <a:off x="4293016" y="588911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1" name="Freeform: Shape 88"/>
          <p:cNvSpPr/>
          <p:nvPr/>
        </p:nvSpPr>
        <p:spPr>
          <a:xfrm>
            <a:off x="4717416" y="37152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2" name="Freeform: Shape 92"/>
          <p:cNvSpPr/>
          <p:nvPr/>
        </p:nvSpPr>
        <p:spPr>
          <a:xfrm>
            <a:off x="4707994" y="416283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3" name="Freeform: Shape 97"/>
          <p:cNvSpPr/>
          <p:nvPr/>
        </p:nvSpPr>
        <p:spPr>
          <a:xfrm>
            <a:off x="4717416" y="3260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4" name="Freeform: Shape 97"/>
          <p:cNvSpPr/>
          <p:nvPr/>
        </p:nvSpPr>
        <p:spPr>
          <a:xfrm>
            <a:off x="4727953" y="461047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5" name="Freeform: Shape 99"/>
          <p:cNvSpPr/>
          <p:nvPr/>
        </p:nvSpPr>
        <p:spPr>
          <a:xfrm>
            <a:off x="5136514" y="3700758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6" name="Freeform: Shape 100"/>
          <p:cNvSpPr/>
          <p:nvPr/>
        </p:nvSpPr>
        <p:spPr>
          <a:xfrm>
            <a:off x="5134037" y="325833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7" name="Freeform: Shape 106"/>
          <p:cNvSpPr/>
          <p:nvPr/>
        </p:nvSpPr>
        <p:spPr>
          <a:xfrm>
            <a:off x="5146375" y="458678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8" name="Freeform: Shape 108"/>
          <p:cNvSpPr/>
          <p:nvPr/>
        </p:nvSpPr>
        <p:spPr>
          <a:xfrm>
            <a:off x="5153164" y="414318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1" name="Freeform: Shape 99"/>
          <p:cNvSpPr/>
          <p:nvPr/>
        </p:nvSpPr>
        <p:spPr>
          <a:xfrm>
            <a:off x="5164132" y="547587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2" name="Freeform: Shape 100"/>
          <p:cNvSpPr/>
          <p:nvPr/>
        </p:nvSpPr>
        <p:spPr>
          <a:xfrm>
            <a:off x="5161655" y="503344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3" name="Freeform: Shape 106"/>
          <p:cNvSpPr/>
          <p:nvPr/>
        </p:nvSpPr>
        <p:spPr>
          <a:xfrm>
            <a:off x="5173993" y="63619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4" name="Freeform: Shape 108"/>
          <p:cNvSpPr/>
          <p:nvPr/>
        </p:nvSpPr>
        <p:spPr>
          <a:xfrm>
            <a:off x="5180782" y="591829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5" name="Freeform: Shape 88"/>
          <p:cNvSpPr/>
          <p:nvPr/>
        </p:nvSpPr>
        <p:spPr>
          <a:xfrm>
            <a:off x="5631297" y="371810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6" name="Freeform: Shape 92"/>
          <p:cNvSpPr/>
          <p:nvPr/>
        </p:nvSpPr>
        <p:spPr>
          <a:xfrm>
            <a:off x="5621875" y="4165738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7" name="Freeform: Shape 97"/>
          <p:cNvSpPr/>
          <p:nvPr/>
        </p:nvSpPr>
        <p:spPr>
          <a:xfrm>
            <a:off x="5631297" y="326331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0" name="Freeform: Shape 106"/>
          <p:cNvSpPr/>
          <p:nvPr/>
        </p:nvSpPr>
        <p:spPr>
          <a:xfrm>
            <a:off x="6074752" y="634744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1" name="Freeform: Shape 108"/>
          <p:cNvSpPr/>
          <p:nvPr/>
        </p:nvSpPr>
        <p:spPr>
          <a:xfrm>
            <a:off x="6081541" y="590383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2" name="Freeform: Shape 88"/>
          <p:cNvSpPr/>
          <p:nvPr/>
        </p:nvSpPr>
        <p:spPr>
          <a:xfrm>
            <a:off x="5643081" y="505414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3" name="Freeform: Shape 92"/>
          <p:cNvSpPr/>
          <p:nvPr/>
        </p:nvSpPr>
        <p:spPr>
          <a:xfrm>
            <a:off x="5631297" y="54683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4" name="Freeform: Shape 97"/>
          <p:cNvSpPr/>
          <p:nvPr/>
        </p:nvSpPr>
        <p:spPr>
          <a:xfrm>
            <a:off x="5641834" y="461337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5" name="Freeform: Shape 88"/>
          <p:cNvSpPr/>
          <p:nvPr/>
        </p:nvSpPr>
        <p:spPr>
          <a:xfrm>
            <a:off x="5658855" y="63439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6" name="Freeform: Shape 97"/>
          <p:cNvSpPr/>
          <p:nvPr/>
        </p:nvSpPr>
        <p:spPr>
          <a:xfrm>
            <a:off x="5658855" y="588911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7" name="Freeform: Shape 88"/>
          <p:cNvSpPr/>
          <p:nvPr/>
        </p:nvSpPr>
        <p:spPr>
          <a:xfrm>
            <a:off x="6083255" y="37152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8" name="Freeform: Shape 92"/>
          <p:cNvSpPr/>
          <p:nvPr/>
        </p:nvSpPr>
        <p:spPr>
          <a:xfrm>
            <a:off x="6073833" y="416283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9" name="Freeform: Shape 97"/>
          <p:cNvSpPr/>
          <p:nvPr/>
        </p:nvSpPr>
        <p:spPr>
          <a:xfrm>
            <a:off x="6083255" y="3260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0" name="Freeform: Shape 97"/>
          <p:cNvSpPr/>
          <p:nvPr/>
        </p:nvSpPr>
        <p:spPr>
          <a:xfrm>
            <a:off x="6093792" y="461047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1" name="Freeform: Shape 99"/>
          <p:cNvSpPr/>
          <p:nvPr/>
        </p:nvSpPr>
        <p:spPr>
          <a:xfrm>
            <a:off x="6502353" y="3700758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2" name="Freeform: Shape 100"/>
          <p:cNvSpPr/>
          <p:nvPr/>
        </p:nvSpPr>
        <p:spPr>
          <a:xfrm>
            <a:off x="6499876" y="325833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3" name="Freeform: Shape 106"/>
          <p:cNvSpPr/>
          <p:nvPr/>
        </p:nvSpPr>
        <p:spPr>
          <a:xfrm>
            <a:off x="6512214" y="458678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4" name="Freeform: Shape 108"/>
          <p:cNvSpPr/>
          <p:nvPr/>
        </p:nvSpPr>
        <p:spPr>
          <a:xfrm>
            <a:off x="6519003" y="414318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5" name="Freeform: Shape 99"/>
          <p:cNvSpPr/>
          <p:nvPr/>
        </p:nvSpPr>
        <p:spPr>
          <a:xfrm>
            <a:off x="6529971" y="547587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6" name="Freeform: Shape 100"/>
          <p:cNvSpPr/>
          <p:nvPr/>
        </p:nvSpPr>
        <p:spPr>
          <a:xfrm>
            <a:off x="6527494" y="503344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7" name="Freeform: Shape 106"/>
          <p:cNvSpPr/>
          <p:nvPr/>
        </p:nvSpPr>
        <p:spPr>
          <a:xfrm>
            <a:off x="6539832" y="63619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8" name="Freeform: Shape 108"/>
          <p:cNvSpPr/>
          <p:nvPr/>
        </p:nvSpPr>
        <p:spPr>
          <a:xfrm>
            <a:off x="6546621" y="591829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9" name="Freeform: Shape 99"/>
          <p:cNvSpPr/>
          <p:nvPr/>
        </p:nvSpPr>
        <p:spPr>
          <a:xfrm>
            <a:off x="6965931" y="370710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0" name="Freeform: Shape 100"/>
          <p:cNvSpPr/>
          <p:nvPr/>
        </p:nvSpPr>
        <p:spPr>
          <a:xfrm>
            <a:off x="6963454" y="326467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1" name="Freeform: Shape 106"/>
          <p:cNvSpPr/>
          <p:nvPr/>
        </p:nvSpPr>
        <p:spPr>
          <a:xfrm>
            <a:off x="6975792" y="459313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2" name="Freeform: Shape 108"/>
          <p:cNvSpPr/>
          <p:nvPr/>
        </p:nvSpPr>
        <p:spPr>
          <a:xfrm>
            <a:off x="6982581" y="414952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3" name="Freeform: Shape 88"/>
          <p:cNvSpPr/>
          <p:nvPr/>
        </p:nvSpPr>
        <p:spPr>
          <a:xfrm>
            <a:off x="6067988" y="54799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4" name="Freeform: Shape 97"/>
          <p:cNvSpPr/>
          <p:nvPr/>
        </p:nvSpPr>
        <p:spPr>
          <a:xfrm>
            <a:off x="6067988" y="502511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5" name="Freeform: Shape 88"/>
          <p:cNvSpPr/>
          <p:nvPr/>
        </p:nvSpPr>
        <p:spPr>
          <a:xfrm>
            <a:off x="7455060" y="372680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6" name="Freeform: Shape 92"/>
          <p:cNvSpPr/>
          <p:nvPr/>
        </p:nvSpPr>
        <p:spPr>
          <a:xfrm>
            <a:off x="7445638" y="4174438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7" name="Freeform: Shape 97"/>
          <p:cNvSpPr/>
          <p:nvPr/>
        </p:nvSpPr>
        <p:spPr>
          <a:xfrm>
            <a:off x="7455060" y="327201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8" name="Freeform: Shape 106"/>
          <p:cNvSpPr/>
          <p:nvPr/>
        </p:nvSpPr>
        <p:spPr>
          <a:xfrm>
            <a:off x="7898515" y="635614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9" name="Freeform: Shape 108"/>
          <p:cNvSpPr/>
          <p:nvPr/>
        </p:nvSpPr>
        <p:spPr>
          <a:xfrm>
            <a:off x="7905304" y="591253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0" name="Freeform: Shape 88"/>
          <p:cNvSpPr/>
          <p:nvPr/>
        </p:nvSpPr>
        <p:spPr>
          <a:xfrm>
            <a:off x="7466844" y="506284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1" name="Freeform: Shape 92"/>
          <p:cNvSpPr/>
          <p:nvPr/>
        </p:nvSpPr>
        <p:spPr>
          <a:xfrm>
            <a:off x="7455060" y="54770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2" name="Freeform: Shape 97"/>
          <p:cNvSpPr/>
          <p:nvPr/>
        </p:nvSpPr>
        <p:spPr>
          <a:xfrm>
            <a:off x="7465597" y="462207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3" name="Freeform: Shape 88"/>
          <p:cNvSpPr/>
          <p:nvPr/>
        </p:nvSpPr>
        <p:spPr>
          <a:xfrm>
            <a:off x="7482618" y="63526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4" name="Freeform: Shape 97"/>
          <p:cNvSpPr/>
          <p:nvPr/>
        </p:nvSpPr>
        <p:spPr>
          <a:xfrm>
            <a:off x="7482618" y="589781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5" name="Freeform: Shape 88"/>
          <p:cNvSpPr/>
          <p:nvPr/>
        </p:nvSpPr>
        <p:spPr>
          <a:xfrm>
            <a:off x="7907018" y="37239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6" name="Freeform: Shape 92"/>
          <p:cNvSpPr/>
          <p:nvPr/>
        </p:nvSpPr>
        <p:spPr>
          <a:xfrm>
            <a:off x="7897596" y="417153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7" name="Freeform: Shape 97"/>
          <p:cNvSpPr/>
          <p:nvPr/>
        </p:nvSpPr>
        <p:spPr>
          <a:xfrm>
            <a:off x="7907018" y="32691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8" name="Freeform: Shape 97"/>
          <p:cNvSpPr/>
          <p:nvPr/>
        </p:nvSpPr>
        <p:spPr>
          <a:xfrm>
            <a:off x="7917555" y="461917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9" name="Freeform: Shape 99"/>
          <p:cNvSpPr/>
          <p:nvPr/>
        </p:nvSpPr>
        <p:spPr>
          <a:xfrm>
            <a:off x="8326116" y="3709458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0" name="Freeform: Shape 100"/>
          <p:cNvSpPr/>
          <p:nvPr/>
        </p:nvSpPr>
        <p:spPr>
          <a:xfrm>
            <a:off x="8323639" y="326703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1" name="Freeform: Shape 106"/>
          <p:cNvSpPr/>
          <p:nvPr/>
        </p:nvSpPr>
        <p:spPr>
          <a:xfrm>
            <a:off x="8335977" y="459548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2" name="Freeform: Shape 108"/>
          <p:cNvSpPr/>
          <p:nvPr/>
        </p:nvSpPr>
        <p:spPr>
          <a:xfrm>
            <a:off x="8342766" y="415188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3" name="Freeform: Shape 99"/>
          <p:cNvSpPr/>
          <p:nvPr/>
        </p:nvSpPr>
        <p:spPr>
          <a:xfrm>
            <a:off x="8353734" y="548457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4" name="Freeform: Shape 100"/>
          <p:cNvSpPr/>
          <p:nvPr/>
        </p:nvSpPr>
        <p:spPr>
          <a:xfrm>
            <a:off x="8351257" y="504214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5" name="Freeform: Shape 106"/>
          <p:cNvSpPr/>
          <p:nvPr/>
        </p:nvSpPr>
        <p:spPr>
          <a:xfrm>
            <a:off x="8363595" y="63706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6" name="Freeform: Shape 108"/>
          <p:cNvSpPr/>
          <p:nvPr/>
        </p:nvSpPr>
        <p:spPr>
          <a:xfrm>
            <a:off x="8370384" y="592699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7" name="Freeform: Shape 99"/>
          <p:cNvSpPr/>
          <p:nvPr/>
        </p:nvSpPr>
        <p:spPr>
          <a:xfrm>
            <a:off x="8789694" y="371580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8" name="Freeform: Shape 100"/>
          <p:cNvSpPr/>
          <p:nvPr/>
        </p:nvSpPr>
        <p:spPr>
          <a:xfrm>
            <a:off x="8787217" y="327337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9" name="Freeform: Shape 106"/>
          <p:cNvSpPr/>
          <p:nvPr/>
        </p:nvSpPr>
        <p:spPr>
          <a:xfrm>
            <a:off x="8799555" y="460183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0" name="Freeform: Shape 108"/>
          <p:cNvSpPr/>
          <p:nvPr/>
        </p:nvSpPr>
        <p:spPr>
          <a:xfrm>
            <a:off x="8806344" y="415822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3" name="Freeform: Shape 97"/>
          <p:cNvSpPr/>
          <p:nvPr/>
        </p:nvSpPr>
        <p:spPr>
          <a:xfrm>
            <a:off x="7003175" y="5044082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4" name="Freeform: Shape 88"/>
          <p:cNvSpPr/>
          <p:nvPr/>
        </p:nvSpPr>
        <p:spPr>
          <a:xfrm>
            <a:off x="6989957" y="546880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5" name="Freeform: Shape 97"/>
          <p:cNvSpPr/>
          <p:nvPr/>
        </p:nvSpPr>
        <p:spPr>
          <a:xfrm>
            <a:off x="6999863" y="593717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6" name="Freeform: Shape 88"/>
          <p:cNvSpPr/>
          <p:nvPr/>
        </p:nvSpPr>
        <p:spPr>
          <a:xfrm>
            <a:off x="6986645" y="63619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7" name="Freeform: Shape 106"/>
          <p:cNvSpPr/>
          <p:nvPr/>
        </p:nvSpPr>
        <p:spPr>
          <a:xfrm>
            <a:off x="7897596" y="547885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8" name="Freeform: Shape 108"/>
          <p:cNvSpPr/>
          <p:nvPr/>
        </p:nvSpPr>
        <p:spPr>
          <a:xfrm>
            <a:off x="7904385" y="503525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0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51" name="TextBox 450"/>
          <p:cNvSpPr txBox="1"/>
          <p:nvPr/>
        </p:nvSpPr>
        <p:spPr>
          <a:xfrm>
            <a:off x="9823171" y="1547550"/>
            <a:ext cx="2586627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452" name="Straight Connector 451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54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5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6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8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204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7175160" y="1801801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169"/>
          <p:cNvSpPr/>
          <p:nvPr/>
        </p:nvSpPr>
        <p:spPr>
          <a:xfrm>
            <a:off x="8532000" y="1563480"/>
            <a:ext cx="432000" cy="74052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10800"/>
              <a:gd name="f15" fmla="*/ f11 f1 1"/>
              <a:gd name="f16" fmla="val f14"/>
              <a:gd name="f17" fmla="+- 21600 0 f14"/>
              <a:gd name="f18" fmla="*/ f14 100 1"/>
              <a:gd name="f19" fmla="*/ f14 f12 1"/>
              <a:gd name="f20" fmla="*/ f6 f13 1"/>
              <a:gd name="f21" fmla="*/ 10800 f12 1"/>
              <a:gd name="f22" fmla="*/ 0 f13 1"/>
              <a:gd name="f23" fmla="*/ f15 1 f3"/>
              <a:gd name="f24" fmla="*/ 0 f12 1"/>
              <a:gd name="f25" fmla="*/ 10800 f13 1"/>
              <a:gd name="f26" fmla="*/ 21600 f13 1"/>
              <a:gd name="f27" fmla="*/ 21600 f12 1"/>
              <a:gd name="f28" fmla="*/ f18 1 234"/>
              <a:gd name="f29" fmla="+- f23 0 f2"/>
              <a:gd name="f30" fmla="+- f28 1700 0"/>
              <a:gd name="f31" fmla="+- 21600 0 f30"/>
              <a:gd name="f32" fmla="*/ f30 f12 1"/>
              <a:gd name="f33" fmla="*/ f30 f13 1"/>
              <a:gd name="f34" fmla="*/ f31 f12 1"/>
              <a:gd name="f35" fmla="*/ f31 f13 1"/>
            </a:gdLst>
            <a:ahLst>
              <a:ahXY gdRefX="f0" minX="f6" maxX="f8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1" y="f22"/>
              </a:cxn>
              <a:cxn ang="f29">
                <a:pos x="f24" y="f25"/>
              </a:cxn>
              <a:cxn ang="f29">
                <a:pos x="f21" y="f26"/>
              </a:cxn>
              <a:cxn ang="f29">
                <a:pos x="f27" y="f25"/>
              </a:cxn>
            </a:cxnLst>
            <a:rect l="f32" t="f33" r="f34" b="f35"/>
            <a:pathLst>
              <a:path w="21600" h="21600">
                <a:moveTo>
                  <a:pt x="f16" y="f6"/>
                </a:moveTo>
                <a:lnTo>
                  <a:pt x="f17" y="f6"/>
                </a:lnTo>
                <a:lnTo>
                  <a:pt x="f7" y="f8"/>
                </a:lnTo>
                <a:lnTo>
                  <a:pt x="f17" y="f7"/>
                </a:lnTo>
                <a:lnTo>
                  <a:pt x="f16" y="f7"/>
                </a:lnTo>
                <a:lnTo>
                  <a:pt x="f6" y="f8"/>
                </a:lnTo>
                <a:close/>
              </a:path>
            </a:pathLst>
          </a:custGeom>
          <a:solidFill>
            <a:srgbClr val="663300"/>
          </a:solidFill>
          <a:ln w="36000">
            <a:solidFill>
              <a:srgbClr val="6633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170"/>
          <p:cNvSpPr/>
          <p:nvPr/>
        </p:nvSpPr>
        <p:spPr>
          <a:xfrm>
            <a:off x="6552000" y="2448000"/>
            <a:ext cx="432000" cy="74052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10800"/>
              <a:gd name="f15" fmla="*/ f11 f1 1"/>
              <a:gd name="f16" fmla="val f14"/>
              <a:gd name="f17" fmla="+- 21600 0 f14"/>
              <a:gd name="f18" fmla="*/ f14 100 1"/>
              <a:gd name="f19" fmla="*/ f14 f12 1"/>
              <a:gd name="f20" fmla="*/ f6 f13 1"/>
              <a:gd name="f21" fmla="*/ 10800 f12 1"/>
              <a:gd name="f22" fmla="*/ 0 f13 1"/>
              <a:gd name="f23" fmla="*/ f15 1 f3"/>
              <a:gd name="f24" fmla="*/ 0 f12 1"/>
              <a:gd name="f25" fmla="*/ 10800 f13 1"/>
              <a:gd name="f26" fmla="*/ 21600 f13 1"/>
              <a:gd name="f27" fmla="*/ 21600 f12 1"/>
              <a:gd name="f28" fmla="*/ f18 1 234"/>
              <a:gd name="f29" fmla="+- f23 0 f2"/>
              <a:gd name="f30" fmla="+- f28 1700 0"/>
              <a:gd name="f31" fmla="+- 21600 0 f30"/>
              <a:gd name="f32" fmla="*/ f30 f12 1"/>
              <a:gd name="f33" fmla="*/ f30 f13 1"/>
              <a:gd name="f34" fmla="*/ f31 f12 1"/>
              <a:gd name="f35" fmla="*/ f31 f13 1"/>
            </a:gdLst>
            <a:ahLst>
              <a:ahXY gdRefX="f0" minX="f6" maxX="f8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1" y="f22"/>
              </a:cxn>
              <a:cxn ang="f29">
                <a:pos x="f24" y="f25"/>
              </a:cxn>
              <a:cxn ang="f29">
                <a:pos x="f21" y="f26"/>
              </a:cxn>
              <a:cxn ang="f29">
                <a:pos x="f27" y="f25"/>
              </a:cxn>
            </a:cxnLst>
            <a:rect l="f32" t="f33" r="f34" b="f35"/>
            <a:pathLst>
              <a:path w="21600" h="21600">
                <a:moveTo>
                  <a:pt x="f16" y="f6"/>
                </a:moveTo>
                <a:lnTo>
                  <a:pt x="f17" y="f6"/>
                </a:lnTo>
                <a:lnTo>
                  <a:pt x="f7" y="f8"/>
                </a:lnTo>
                <a:lnTo>
                  <a:pt x="f17" y="f7"/>
                </a:lnTo>
                <a:lnTo>
                  <a:pt x="f16" y="f7"/>
                </a:lnTo>
                <a:lnTo>
                  <a:pt x="f6" y="f8"/>
                </a:lnTo>
                <a:close/>
              </a:path>
            </a:pathLst>
          </a:custGeom>
          <a:solidFill>
            <a:srgbClr val="CC9966"/>
          </a:solidFill>
          <a:ln w="36000">
            <a:solidFill>
              <a:srgbClr val="CC9966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Straight Connector 32"/>
          <p:cNvSpPr/>
          <p:nvPr/>
        </p:nvSpPr>
        <p:spPr>
          <a:xfrm>
            <a:off x="8748000" y="1656000"/>
            <a:ext cx="0" cy="432001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Straight Connector 33"/>
          <p:cNvSpPr/>
          <p:nvPr/>
        </p:nvSpPr>
        <p:spPr>
          <a:xfrm>
            <a:off x="6768000" y="2520001"/>
            <a:ext cx="0" cy="431999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Straight Connector 34"/>
          <p:cNvSpPr/>
          <p:nvPr/>
        </p:nvSpPr>
        <p:spPr>
          <a:xfrm>
            <a:off x="8604000" y="1800000"/>
            <a:ext cx="288000" cy="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Straight Connector 35"/>
          <p:cNvSpPr/>
          <p:nvPr/>
        </p:nvSpPr>
        <p:spPr>
          <a:xfrm>
            <a:off x="6624000" y="2700000"/>
            <a:ext cx="288001" cy="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32"/>
          <p:cNvSpPr/>
          <p:nvPr/>
        </p:nvSpPr>
        <p:spPr>
          <a:xfrm>
            <a:off x="1149310" y="452283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reeform: Shape 33"/>
          <p:cNvSpPr/>
          <p:nvPr/>
        </p:nvSpPr>
        <p:spPr>
          <a:xfrm>
            <a:off x="1568890" y="5404981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" name="Freeform: Shape 34"/>
          <p:cNvSpPr/>
          <p:nvPr/>
        </p:nvSpPr>
        <p:spPr>
          <a:xfrm>
            <a:off x="1141211" y="408898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Freeform: Shape 35"/>
          <p:cNvSpPr/>
          <p:nvPr/>
        </p:nvSpPr>
        <p:spPr>
          <a:xfrm>
            <a:off x="1144202" y="364156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" name="Freeform: Shape 36"/>
          <p:cNvSpPr/>
          <p:nvPr/>
        </p:nvSpPr>
        <p:spPr>
          <a:xfrm>
            <a:off x="1125346" y="585400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Freeform: Shape 37"/>
          <p:cNvSpPr/>
          <p:nvPr/>
        </p:nvSpPr>
        <p:spPr>
          <a:xfrm>
            <a:off x="1109779" y="4931025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Freeform: Shape 38"/>
          <p:cNvSpPr/>
          <p:nvPr/>
        </p:nvSpPr>
        <p:spPr>
          <a:xfrm>
            <a:off x="1113310" y="539393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: Shape 39"/>
          <p:cNvSpPr/>
          <p:nvPr/>
        </p:nvSpPr>
        <p:spPr>
          <a:xfrm>
            <a:off x="1131310" y="6316915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40"/>
          <p:cNvSpPr/>
          <p:nvPr/>
        </p:nvSpPr>
        <p:spPr>
          <a:xfrm>
            <a:off x="1571578" y="630617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41"/>
          <p:cNvSpPr/>
          <p:nvPr/>
        </p:nvSpPr>
        <p:spPr>
          <a:xfrm>
            <a:off x="1991606" y="321372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42"/>
          <p:cNvSpPr/>
          <p:nvPr/>
        </p:nvSpPr>
        <p:spPr>
          <a:xfrm>
            <a:off x="1579554" y="58399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43"/>
          <p:cNvSpPr/>
          <p:nvPr/>
        </p:nvSpPr>
        <p:spPr>
          <a:xfrm>
            <a:off x="2005812" y="409166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: Shape 45"/>
          <p:cNvSpPr/>
          <p:nvPr/>
        </p:nvSpPr>
        <p:spPr>
          <a:xfrm>
            <a:off x="1991319" y="3660298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reeform: Shape 46"/>
          <p:cNvSpPr/>
          <p:nvPr/>
        </p:nvSpPr>
        <p:spPr>
          <a:xfrm>
            <a:off x="1574873" y="364156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reeform: Shape 47"/>
          <p:cNvSpPr/>
          <p:nvPr/>
        </p:nvSpPr>
        <p:spPr>
          <a:xfrm>
            <a:off x="1568890" y="497808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reeform: Shape 48"/>
          <p:cNvSpPr/>
          <p:nvPr/>
        </p:nvSpPr>
        <p:spPr>
          <a:xfrm>
            <a:off x="1571578" y="409085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reeform: Shape 49"/>
          <p:cNvSpPr/>
          <p:nvPr/>
        </p:nvSpPr>
        <p:spPr>
          <a:xfrm>
            <a:off x="1568890" y="322948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: Shape 50"/>
          <p:cNvSpPr/>
          <p:nvPr/>
        </p:nvSpPr>
        <p:spPr>
          <a:xfrm>
            <a:off x="1582215" y="453447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Freeform: Shape 51"/>
          <p:cNvSpPr/>
          <p:nvPr/>
        </p:nvSpPr>
        <p:spPr>
          <a:xfrm>
            <a:off x="2000889" y="499928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Freeform: Shape 54"/>
          <p:cNvSpPr/>
          <p:nvPr/>
        </p:nvSpPr>
        <p:spPr>
          <a:xfrm>
            <a:off x="2016306" y="584220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56"/>
          <p:cNvSpPr/>
          <p:nvPr/>
        </p:nvSpPr>
        <p:spPr>
          <a:xfrm>
            <a:off x="2010459" y="630617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58"/>
          <p:cNvSpPr/>
          <p:nvPr/>
        </p:nvSpPr>
        <p:spPr>
          <a:xfrm>
            <a:off x="2009940" y="5404981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9" name="Freeform: Shape 59"/>
          <p:cNvSpPr/>
          <p:nvPr/>
        </p:nvSpPr>
        <p:spPr>
          <a:xfrm>
            <a:off x="2431089" y="58399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Freeform: Shape 63"/>
          <p:cNvSpPr/>
          <p:nvPr/>
        </p:nvSpPr>
        <p:spPr>
          <a:xfrm>
            <a:off x="2420878" y="539393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1" name="Freeform: Shape 65"/>
          <p:cNvSpPr/>
          <p:nvPr/>
        </p:nvSpPr>
        <p:spPr>
          <a:xfrm>
            <a:off x="2431089" y="493518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2" name="Freeform: Shape 66"/>
          <p:cNvSpPr/>
          <p:nvPr/>
        </p:nvSpPr>
        <p:spPr>
          <a:xfrm>
            <a:off x="2420878" y="6287765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3" name="Freeform: Shape 68"/>
          <p:cNvSpPr/>
          <p:nvPr/>
        </p:nvSpPr>
        <p:spPr>
          <a:xfrm>
            <a:off x="3329458" y="580166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4" name="Freeform: Shape 70"/>
          <p:cNvSpPr/>
          <p:nvPr/>
        </p:nvSpPr>
        <p:spPr>
          <a:xfrm>
            <a:off x="3786107" y="321372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5" name="Freeform: Shape 75"/>
          <p:cNvSpPr/>
          <p:nvPr/>
        </p:nvSpPr>
        <p:spPr>
          <a:xfrm>
            <a:off x="3761147" y="365347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6" name="Freeform: Shape 76"/>
          <p:cNvSpPr/>
          <p:nvPr/>
        </p:nvSpPr>
        <p:spPr>
          <a:xfrm>
            <a:off x="3339783" y="628035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7" name="Freeform: Shape 77"/>
          <p:cNvSpPr/>
          <p:nvPr/>
        </p:nvSpPr>
        <p:spPr>
          <a:xfrm>
            <a:off x="2892964" y="545374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8" name="Freeform: Shape 79"/>
          <p:cNvSpPr/>
          <p:nvPr/>
        </p:nvSpPr>
        <p:spPr>
          <a:xfrm>
            <a:off x="2893255" y="58811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9" name="Freeform: Shape 82"/>
          <p:cNvSpPr/>
          <p:nvPr/>
        </p:nvSpPr>
        <p:spPr>
          <a:xfrm>
            <a:off x="2895029" y="5031501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0" name="Freeform: Shape 86"/>
          <p:cNvSpPr/>
          <p:nvPr/>
        </p:nvSpPr>
        <p:spPr>
          <a:xfrm>
            <a:off x="2903923" y="630747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1" name="Freeform: Shape 88"/>
          <p:cNvSpPr/>
          <p:nvPr/>
        </p:nvSpPr>
        <p:spPr>
          <a:xfrm>
            <a:off x="4265458" y="371810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2" name="Freeform: Shape 92"/>
          <p:cNvSpPr/>
          <p:nvPr/>
        </p:nvSpPr>
        <p:spPr>
          <a:xfrm>
            <a:off x="4256036" y="4165738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3" name="Freeform: Shape 97"/>
          <p:cNvSpPr/>
          <p:nvPr/>
        </p:nvSpPr>
        <p:spPr>
          <a:xfrm>
            <a:off x="4265458" y="326331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4" name="Freeform: Shape 99"/>
          <p:cNvSpPr/>
          <p:nvPr/>
        </p:nvSpPr>
        <p:spPr>
          <a:xfrm>
            <a:off x="4699052" y="5461412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5" name="Freeform: Shape 100"/>
          <p:cNvSpPr/>
          <p:nvPr/>
        </p:nvSpPr>
        <p:spPr>
          <a:xfrm>
            <a:off x="4696575" y="501898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6" name="Freeform: Shape 106"/>
          <p:cNvSpPr/>
          <p:nvPr/>
        </p:nvSpPr>
        <p:spPr>
          <a:xfrm>
            <a:off x="4708913" y="634744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7" name="Freeform: Shape 108"/>
          <p:cNvSpPr/>
          <p:nvPr/>
        </p:nvSpPr>
        <p:spPr>
          <a:xfrm>
            <a:off x="4715702" y="590383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8" name="Freeform: Shape 35"/>
          <p:cNvSpPr/>
          <p:nvPr/>
        </p:nvSpPr>
        <p:spPr>
          <a:xfrm>
            <a:off x="1141211" y="322948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9" name="Freeform: Shape 43"/>
          <p:cNvSpPr/>
          <p:nvPr/>
        </p:nvSpPr>
        <p:spPr>
          <a:xfrm>
            <a:off x="1984875" y="4525899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" name="Freeform: Shape 51"/>
          <p:cNvSpPr/>
          <p:nvPr/>
        </p:nvSpPr>
        <p:spPr>
          <a:xfrm>
            <a:off x="2452403" y="322260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1" name="Freeform: Shape 54"/>
          <p:cNvSpPr/>
          <p:nvPr/>
        </p:nvSpPr>
        <p:spPr>
          <a:xfrm>
            <a:off x="2467820" y="406552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" name="Freeform: Shape 56"/>
          <p:cNvSpPr/>
          <p:nvPr/>
        </p:nvSpPr>
        <p:spPr>
          <a:xfrm>
            <a:off x="2461973" y="452949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" name="Freeform: Shape 58"/>
          <p:cNvSpPr/>
          <p:nvPr/>
        </p:nvSpPr>
        <p:spPr>
          <a:xfrm>
            <a:off x="2461454" y="362829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" name="Freeform: Shape 59"/>
          <p:cNvSpPr/>
          <p:nvPr/>
        </p:nvSpPr>
        <p:spPr>
          <a:xfrm>
            <a:off x="2899084" y="4132035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" name="Freeform: Shape 63"/>
          <p:cNvSpPr/>
          <p:nvPr/>
        </p:nvSpPr>
        <p:spPr>
          <a:xfrm>
            <a:off x="2888873" y="3686069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" name="Freeform: Shape 65"/>
          <p:cNvSpPr/>
          <p:nvPr/>
        </p:nvSpPr>
        <p:spPr>
          <a:xfrm>
            <a:off x="2899084" y="3227319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" name="Freeform: Shape 66"/>
          <p:cNvSpPr/>
          <p:nvPr/>
        </p:nvSpPr>
        <p:spPr>
          <a:xfrm>
            <a:off x="2888873" y="45799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" name="Freeform: Shape 77"/>
          <p:cNvSpPr/>
          <p:nvPr/>
        </p:nvSpPr>
        <p:spPr>
          <a:xfrm>
            <a:off x="3360467" y="368500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9" name="Freeform: Shape 79"/>
          <p:cNvSpPr/>
          <p:nvPr/>
        </p:nvSpPr>
        <p:spPr>
          <a:xfrm>
            <a:off x="3360758" y="411236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0" name="Freeform: Shape 82"/>
          <p:cNvSpPr/>
          <p:nvPr/>
        </p:nvSpPr>
        <p:spPr>
          <a:xfrm>
            <a:off x="3362532" y="323123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1" name="Freeform: Shape 86"/>
          <p:cNvSpPr/>
          <p:nvPr/>
        </p:nvSpPr>
        <p:spPr>
          <a:xfrm>
            <a:off x="3371426" y="4538741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2" name="Freeform: Shape 79"/>
          <p:cNvSpPr/>
          <p:nvPr/>
        </p:nvSpPr>
        <p:spPr>
          <a:xfrm>
            <a:off x="3354839" y="4955518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3" name="Freeform: Shape 86"/>
          <p:cNvSpPr/>
          <p:nvPr/>
        </p:nvSpPr>
        <p:spPr>
          <a:xfrm>
            <a:off x="3365507" y="538189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4" name="Freeform: Shape 70"/>
          <p:cNvSpPr/>
          <p:nvPr/>
        </p:nvSpPr>
        <p:spPr>
          <a:xfrm>
            <a:off x="3766182" y="4105749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5" name="Freeform: Shape 75"/>
          <p:cNvSpPr/>
          <p:nvPr/>
        </p:nvSpPr>
        <p:spPr>
          <a:xfrm>
            <a:off x="3772754" y="454550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6" name="Freeform: Shape 70"/>
          <p:cNvSpPr/>
          <p:nvPr/>
        </p:nvSpPr>
        <p:spPr>
          <a:xfrm>
            <a:off x="3812096" y="4974388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7" name="Freeform: Shape 75"/>
          <p:cNvSpPr/>
          <p:nvPr/>
        </p:nvSpPr>
        <p:spPr>
          <a:xfrm>
            <a:off x="3787136" y="5414145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8" name="Freeform: Shape 70"/>
          <p:cNvSpPr/>
          <p:nvPr/>
        </p:nvSpPr>
        <p:spPr>
          <a:xfrm>
            <a:off x="3792171" y="586641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9" name="Freeform: Shape 75"/>
          <p:cNvSpPr/>
          <p:nvPr/>
        </p:nvSpPr>
        <p:spPr>
          <a:xfrm>
            <a:off x="3798743" y="630617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0" name="Freeform: Shape 88"/>
          <p:cNvSpPr/>
          <p:nvPr/>
        </p:nvSpPr>
        <p:spPr>
          <a:xfrm>
            <a:off x="4277242" y="505414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1" name="Freeform: Shape 92"/>
          <p:cNvSpPr/>
          <p:nvPr/>
        </p:nvSpPr>
        <p:spPr>
          <a:xfrm>
            <a:off x="4265458" y="54683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2" name="Freeform: Shape 97"/>
          <p:cNvSpPr/>
          <p:nvPr/>
        </p:nvSpPr>
        <p:spPr>
          <a:xfrm>
            <a:off x="4275995" y="461337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3" name="Freeform: Shape 88"/>
          <p:cNvSpPr/>
          <p:nvPr/>
        </p:nvSpPr>
        <p:spPr>
          <a:xfrm>
            <a:off x="4293016" y="63439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4" name="Freeform: Shape 97"/>
          <p:cNvSpPr/>
          <p:nvPr/>
        </p:nvSpPr>
        <p:spPr>
          <a:xfrm>
            <a:off x="4293016" y="588911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5" name="Freeform: Shape 88"/>
          <p:cNvSpPr/>
          <p:nvPr/>
        </p:nvSpPr>
        <p:spPr>
          <a:xfrm>
            <a:off x="4717416" y="37152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6" name="Freeform: Shape 92"/>
          <p:cNvSpPr/>
          <p:nvPr/>
        </p:nvSpPr>
        <p:spPr>
          <a:xfrm>
            <a:off x="4707994" y="416283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7" name="Freeform: Shape 97"/>
          <p:cNvSpPr/>
          <p:nvPr/>
        </p:nvSpPr>
        <p:spPr>
          <a:xfrm>
            <a:off x="4717416" y="3260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8" name="Freeform: Shape 97"/>
          <p:cNvSpPr/>
          <p:nvPr/>
        </p:nvSpPr>
        <p:spPr>
          <a:xfrm>
            <a:off x="4727953" y="461047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9" name="Freeform: Shape 99"/>
          <p:cNvSpPr/>
          <p:nvPr/>
        </p:nvSpPr>
        <p:spPr>
          <a:xfrm>
            <a:off x="5136514" y="3700758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0" name="Freeform: Shape 100"/>
          <p:cNvSpPr/>
          <p:nvPr/>
        </p:nvSpPr>
        <p:spPr>
          <a:xfrm>
            <a:off x="5134037" y="325833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1" name="Freeform: Shape 106"/>
          <p:cNvSpPr/>
          <p:nvPr/>
        </p:nvSpPr>
        <p:spPr>
          <a:xfrm>
            <a:off x="5146375" y="458678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2" name="Freeform: Shape 108"/>
          <p:cNvSpPr/>
          <p:nvPr/>
        </p:nvSpPr>
        <p:spPr>
          <a:xfrm>
            <a:off x="5153164" y="414318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3" name="Freeform: Shape 99"/>
          <p:cNvSpPr/>
          <p:nvPr/>
        </p:nvSpPr>
        <p:spPr>
          <a:xfrm>
            <a:off x="5164132" y="547587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4" name="Freeform: Shape 100"/>
          <p:cNvSpPr/>
          <p:nvPr/>
        </p:nvSpPr>
        <p:spPr>
          <a:xfrm>
            <a:off x="5161655" y="503344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5" name="Freeform: Shape 106"/>
          <p:cNvSpPr/>
          <p:nvPr/>
        </p:nvSpPr>
        <p:spPr>
          <a:xfrm>
            <a:off x="5173993" y="63619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6" name="Freeform: Shape 108"/>
          <p:cNvSpPr/>
          <p:nvPr/>
        </p:nvSpPr>
        <p:spPr>
          <a:xfrm>
            <a:off x="5180782" y="591829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7" name="Freeform: Shape 88"/>
          <p:cNvSpPr/>
          <p:nvPr/>
        </p:nvSpPr>
        <p:spPr>
          <a:xfrm>
            <a:off x="5631297" y="371810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8" name="Freeform: Shape 92"/>
          <p:cNvSpPr/>
          <p:nvPr/>
        </p:nvSpPr>
        <p:spPr>
          <a:xfrm>
            <a:off x="5621875" y="4165738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9" name="Freeform: Shape 97"/>
          <p:cNvSpPr/>
          <p:nvPr/>
        </p:nvSpPr>
        <p:spPr>
          <a:xfrm>
            <a:off x="5631297" y="326331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0" name="Freeform: Shape 106"/>
          <p:cNvSpPr/>
          <p:nvPr/>
        </p:nvSpPr>
        <p:spPr>
          <a:xfrm>
            <a:off x="6074752" y="634744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1" name="Freeform: Shape 108"/>
          <p:cNvSpPr/>
          <p:nvPr/>
        </p:nvSpPr>
        <p:spPr>
          <a:xfrm>
            <a:off x="6081541" y="590383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2" name="Freeform: Shape 88"/>
          <p:cNvSpPr/>
          <p:nvPr/>
        </p:nvSpPr>
        <p:spPr>
          <a:xfrm>
            <a:off x="5643081" y="505414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3" name="Freeform: Shape 92"/>
          <p:cNvSpPr/>
          <p:nvPr/>
        </p:nvSpPr>
        <p:spPr>
          <a:xfrm>
            <a:off x="5631297" y="54683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4" name="Freeform: Shape 97"/>
          <p:cNvSpPr/>
          <p:nvPr/>
        </p:nvSpPr>
        <p:spPr>
          <a:xfrm>
            <a:off x="5641834" y="461337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5" name="Freeform: Shape 88"/>
          <p:cNvSpPr/>
          <p:nvPr/>
        </p:nvSpPr>
        <p:spPr>
          <a:xfrm>
            <a:off x="5658855" y="63439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6" name="Freeform: Shape 97"/>
          <p:cNvSpPr/>
          <p:nvPr/>
        </p:nvSpPr>
        <p:spPr>
          <a:xfrm>
            <a:off x="5658855" y="588911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88"/>
          <p:cNvSpPr/>
          <p:nvPr/>
        </p:nvSpPr>
        <p:spPr>
          <a:xfrm>
            <a:off x="6083255" y="37152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8" name="Freeform: Shape 92"/>
          <p:cNvSpPr/>
          <p:nvPr/>
        </p:nvSpPr>
        <p:spPr>
          <a:xfrm>
            <a:off x="6073833" y="416283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9" name="Freeform: Shape 97"/>
          <p:cNvSpPr/>
          <p:nvPr/>
        </p:nvSpPr>
        <p:spPr>
          <a:xfrm>
            <a:off x="6083255" y="3260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0" name="Freeform: Shape 97"/>
          <p:cNvSpPr/>
          <p:nvPr/>
        </p:nvSpPr>
        <p:spPr>
          <a:xfrm>
            <a:off x="6093792" y="461047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1" name="Freeform: Shape 99"/>
          <p:cNvSpPr/>
          <p:nvPr/>
        </p:nvSpPr>
        <p:spPr>
          <a:xfrm>
            <a:off x="6502353" y="3700758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2" name="Freeform: Shape 100"/>
          <p:cNvSpPr/>
          <p:nvPr/>
        </p:nvSpPr>
        <p:spPr>
          <a:xfrm>
            <a:off x="6499876" y="325833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3" name="Freeform: Shape 106"/>
          <p:cNvSpPr/>
          <p:nvPr/>
        </p:nvSpPr>
        <p:spPr>
          <a:xfrm>
            <a:off x="6512214" y="458678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4" name="Freeform: Shape 108"/>
          <p:cNvSpPr/>
          <p:nvPr/>
        </p:nvSpPr>
        <p:spPr>
          <a:xfrm>
            <a:off x="6519003" y="414318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5" name="Freeform: Shape 99"/>
          <p:cNvSpPr/>
          <p:nvPr/>
        </p:nvSpPr>
        <p:spPr>
          <a:xfrm>
            <a:off x="6529971" y="547587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6" name="Freeform: Shape 100"/>
          <p:cNvSpPr/>
          <p:nvPr/>
        </p:nvSpPr>
        <p:spPr>
          <a:xfrm>
            <a:off x="6527494" y="503344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7" name="Freeform: Shape 106"/>
          <p:cNvSpPr/>
          <p:nvPr/>
        </p:nvSpPr>
        <p:spPr>
          <a:xfrm>
            <a:off x="6539832" y="63619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8" name="Freeform: Shape 108"/>
          <p:cNvSpPr/>
          <p:nvPr/>
        </p:nvSpPr>
        <p:spPr>
          <a:xfrm>
            <a:off x="6546621" y="591829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9" name="Freeform: Shape 99"/>
          <p:cNvSpPr/>
          <p:nvPr/>
        </p:nvSpPr>
        <p:spPr>
          <a:xfrm>
            <a:off x="6965931" y="370710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0" name="Freeform: Shape 100"/>
          <p:cNvSpPr/>
          <p:nvPr/>
        </p:nvSpPr>
        <p:spPr>
          <a:xfrm>
            <a:off x="6963454" y="326467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1" name="Freeform: Shape 106"/>
          <p:cNvSpPr/>
          <p:nvPr/>
        </p:nvSpPr>
        <p:spPr>
          <a:xfrm>
            <a:off x="6975792" y="459313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2" name="Freeform: Shape 108"/>
          <p:cNvSpPr/>
          <p:nvPr/>
        </p:nvSpPr>
        <p:spPr>
          <a:xfrm>
            <a:off x="6982581" y="414952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3" name="Freeform: Shape 88"/>
          <p:cNvSpPr/>
          <p:nvPr/>
        </p:nvSpPr>
        <p:spPr>
          <a:xfrm>
            <a:off x="6067988" y="54799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4" name="Freeform: Shape 97"/>
          <p:cNvSpPr/>
          <p:nvPr/>
        </p:nvSpPr>
        <p:spPr>
          <a:xfrm>
            <a:off x="6067988" y="502511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5" name="Freeform: Shape 88"/>
          <p:cNvSpPr/>
          <p:nvPr/>
        </p:nvSpPr>
        <p:spPr>
          <a:xfrm>
            <a:off x="7455060" y="372680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6" name="Freeform: Shape 92"/>
          <p:cNvSpPr/>
          <p:nvPr/>
        </p:nvSpPr>
        <p:spPr>
          <a:xfrm>
            <a:off x="7445638" y="4174438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7" name="Freeform: Shape 97"/>
          <p:cNvSpPr/>
          <p:nvPr/>
        </p:nvSpPr>
        <p:spPr>
          <a:xfrm>
            <a:off x="7455060" y="327201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8" name="Freeform: Shape 106"/>
          <p:cNvSpPr/>
          <p:nvPr/>
        </p:nvSpPr>
        <p:spPr>
          <a:xfrm>
            <a:off x="7898515" y="635614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9" name="Freeform: Shape 108"/>
          <p:cNvSpPr/>
          <p:nvPr/>
        </p:nvSpPr>
        <p:spPr>
          <a:xfrm>
            <a:off x="7905304" y="591253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0" name="Freeform: Shape 88"/>
          <p:cNvSpPr/>
          <p:nvPr/>
        </p:nvSpPr>
        <p:spPr>
          <a:xfrm>
            <a:off x="7466844" y="506284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1" name="Freeform: Shape 92"/>
          <p:cNvSpPr/>
          <p:nvPr/>
        </p:nvSpPr>
        <p:spPr>
          <a:xfrm>
            <a:off x="7455060" y="54770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2" name="Freeform: Shape 97"/>
          <p:cNvSpPr/>
          <p:nvPr/>
        </p:nvSpPr>
        <p:spPr>
          <a:xfrm>
            <a:off x="7465597" y="462207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3" name="Freeform: Shape 88"/>
          <p:cNvSpPr/>
          <p:nvPr/>
        </p:nvSpPr>
        <p:spPr>
          <a:xfrm>
            <a:off x="7482618" y="63526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4" name="Freeform: Shape 97"/>
          <p:cNvSpPr/>
          <p:nvPr/>
        </p:nvSpPr>
        <p:spPr>
          <a:xfrm>
            <a:off x="7482618" y="589781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5" name="Freeform: Shape 88"/>
          <p:cNvSpPr/>
          <p:nvPr/>
        </p:nvSpPr>
        <p:spPr>
          <a:xfrm>
            <a:off x="7907018" y="37239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6" name="Freeform: Shape 92"/>
          <p:cNvSpPr/>
          <p:nvPr/>
        </p:nvSpPr>
        <p:spPr>
          <a:xfrm>
            <a:off x="7897596" y="417153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7" name="Freeform: Shape 97"/>
          <p:cNvSpPr/>
          <p:nvPr/>
        </p:nvSpPr>
        <p:spPr>
          <a:xfrm>
            <a:off x="7907018" y="32691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8" name="Freeform: Shape 97"/>
          <p:cNvSpPr/>
          <p:nvPr/>
        </p:nvSpPr>
        <p:spPr>
          <a:xfrm>
            <a:off x="7917555" y="461917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9" name="Freeform: Shape 99"/>
          <p:cNvSpPr/>
          <p:nvPr/>
        </p:nvSpPr>
        <p:spPr>
          <a:xfrm>
            <a:off x="8326116" y="3709458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0" name="Freeform: Shape 100"/>
          <p:cNvSpPr/>
          <p:nvPr/>
        </p:nvSpPr>
        <p:spPr>
          <a:xfrm>
            <a:off x="8323639" y="326703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1" name="Freeform: Shape 106"/>
          <p:cNvSpPr/>
          <p:nvPr/>
        </p:nvSpPr>
        <p:spPr>
          <a:xfrm>
            <a:off x="8335977" y="459548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2" name="Freeform: Shape 108"/>
          <p:cNvSpPr/>
          <p:nvPr/>
        </p:nvSpPr>
        <p:spPr>
          <a:xfrm>
            <a:off x="8342766" y="415188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3" name="Freeform: Shape 99"/>
          <p:cNvSpPr/>
          <p:nvPr/>
        </p:nvSpPr>
        <p:spPr>
          <a:xfrm>
            <a:off x="8353734" y="548457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4" name="Freeform: Shape 100"/>
          <p:cNvSpPr/>
          <p:nvPr/>
        </p:nvSpPr>
        <p:spPr>
          <a:xfrm>
            <a:off x="8351257" y="504214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5" name="Freeform: Shape 106"/>
          <p:cNvSpPr/>
          <p:nvPr/>
        </p:nvSpPr>
        <p:spPr>
          <a:xfrm>
            <a:off x="8363595" y="63706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6" name="Freeform: Shape 108"/>
          <p:cNvSpPr/>
          <p:nvPr/>
        </p:nvSpPr>
        <p:spPr>
          <a:xfrm>
            <a:off x="8370384" y="592699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7" name="Freeform: Shape 99"/>
          <p:cNvSpPr/>
          <p:nvPr/>
        </p:nvSpPr>
        <p:spPr>
          <a:xfrm>
            <a:off x="8789694" y="371580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8" name="Freeform: Shape 100"/>
          <p:cNvSpPr/>
          <p:nvPr/>
        </p:nvSpPr>
        <p:spPr>
          <a:xfrm>
            <a:off x="8787217" y="327337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9" name="Freeform: Shape 106"/>
          <p:cNvSpPr/>
          <p:nvPr/>
        </p:nvSpPr>
        <p:spPr>
          <a:xfrm>
            <a:off x="8799555" y="460183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0" name="Freeform: Shape 108"/>
          <p:cNvSpPr/>
          <p:nvPr/>
        </p:nvSpPr>
        <p:spPr>
          <a:xfrm>
            <a:off x="8806344" y="415822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1" name="Freeform: Shape 97"/>
          <p:cNvSpPr/>
          <p:nvPr/>
        </p:nvSpPr>
        <p:spPr>
          <a:xfrm>
            <a:off x="7003175" y="5044082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2" name="Freeform: Shape 88"/>
          <p:cNvSpPr/>
          <p:nvPr/>
        </p:nvSpPr>
        <p:spPr>
          <a:xfrm>
            <a:off x="6989957" y="546880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3" name="Freeform: Shape 97"/>
          <p:cNvSpPr/>
          <p:nvPr/>
        </p:nvSpPr>
        <p:spPr>
          <a:xfrm>
            <a:off x="6999863" y="593717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4" name="Freeform: Shape 88"/>
          <p:cNvSpPr/>
          <p:nvPr/>
        </p:nvSpPr>
        <p:spPr>
          <a:xfrm>
            <a:off x="6986645" y="63619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5" name="Freeform: Shape 106"/>
          <p:cNvSpPr/>
          <p:nvPr/>
        </p:nvSpPr>
        <p:spPr>
          <a:xfrm>
            <a:off x="7897596" y="547885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6" name="Freeform: Shape 108"/>
          <p:cNvSpPr/>
          <p:nvPr/>
        </p:nvSpPr>
        <p:spPr>
          <a:xfrm>
            <a:off x="7904385" y="503525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8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9823171" y="1547550"/>
            <a:ext cx="2586627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82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3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4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2310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204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7175160" y="1801801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169"/>
          <p:cNvSpPr/>
          <p:nvPr/>
        </p:nvSpPr>
        <p:spPr>
          <a:xfrm>
            <a:off x="8532000" y="1563480"/>
            <a:ext cx="432000" cy="74052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10800"/>
              <a:gd name="f15" fmla="*/ f11 f1 1"/>
              <a:gd name="f16" fmla="val f14"/>
              <a:gd name="f17" fmla="+- 21600 0 f14"/>
              <a:gd name="f18" fmla="*/ f14 100 1"/>
              <a:gd name="f19" fmla="*/ f14 f12 1"/>
              <a:gd name="f20" fmla="*/ f6 f13 1"/>
              <a:gd name="f21" fmla="*/ 10800 f12 1"/>
              <a:gd name="f22" fmla="*/ 0 f13 1"/>
              <a:gd name="f23" fmla="*/ f15 1 f3"/>
              <a:gd name="f24" fmla="*/ 0 f12 1"/>
              <a:gd name="f25" fmla="*/ 10800 f13 1"/>
              <a:gd name="f26" fmla="*/ 21600 f13 1"/>
              <a:gd name="f27" fmla="*/ 21600 f12 1"/>
              <a:gd name="f28" fmla="*/ f18 1 234"/>
              <a:gd name="f29" fmla="+- f23 0 f2"/>
              <a:gd name="f30" fmla="+- f28 1700 0"/>
              <a:gd name="f31" fmla="+- 21600 0 f30"/>
              <a:gd name="f32" fmla="*/ f30 f12 1"/>
              <a:gd name="f33" fmla="*/ f30 f13 1"/>
              <a:gd name="f34" fmla="*/ f31 f12 1"/>
              <a:gd name="f35" fmla="*/ f31 f13 1"/>
            </a:gdLst>
            <a:ahLst>
              <a:ahXY gdRefX="f0" minX="f6" maxX="f8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1" y="f22"/>
              </a:cxn>
              <a:cxn ang="f29">
                <a:pos x="f24" y="f25"/>
              </a:cxn>
              <a:cxn ang="f29">
                <a:pos x="f21" y="f26"/>
              </a:cxn>
              <a:cxn ang="f29">
                <a:pos x="f27" y="f25"/>
              </a:cxn>
            </a:cxnLst>
            <a:rect l="f32" t="f33" r="f34" b="f35"/>
            <a:pathLst>
              <a:path w="21600" h="21600">
                <a:moveTo>
                  <a:pt x="f16" y="f6"/>
                </a:moveTo>
                <a:lnTo>
                  <a:pt x="f17" y="f6"/>
                </a:lnTo>
                <a:lnTo>
                  <a:pt x="f7" y="f8"/>
                </a:lnTo>
                <a:lnTo>
                  <a:pt x="f17" y="f7"/>
                </a:lnTo>
                <a:lnTo>
                  <a:pt x="f16" y="f7"/>
                </a:lnTo>
                <a:lnTo>
                  <a:pt x="f6" y="f8"/>
                </a:lnTo>
                <a:close/>
              </a:path>
            </a:pathLst>
          </a:custGeom>
          <a:solidFill>
            <a:srgbClr val="663300"/>
          </a:solidFill>
          <a:ln w="36000">
            <a:solidFill>
              <a:srgbClr val="6633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170"/>
          <p:cNvSpPr/>
          <p:nvPr/>
        </p:nvSpPr>
        <p:spPr>
          <a:xfrm>
            <a:off x="6552000" y="2448000"/>
            <a:ext cx="432000" cy="74052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10800"/>
              <a:gd name="f15" fmla="*/ f11 f1 1"/>
              <a:gd name="f16" fmla="val f14"/>
              <a:gd name="f17" fmla="+- 21600 0 f14"/>
              <a:gd name="f18" fmla="*/ f14 100 1"/>
              <a:gd name="f19" fmla="*/ f14 f12 1"/>
              <a:gd name="f20" fmla="*/ f6 f13 1"/>
              <a:gd name="f21" fmla="*/ 10800 f12 1"/>
              <a:gd name="f22" fmla="*/ 0 f13 1"/>
              <a:gd name="f23" fmla="*/ f15 1 f3"/>
              <a:gd name="f24" fmla="*/ 0 f12 1"/>
              <a:gd name="f25" fmla="*/ 10800 f13 1"/>
              <a:gd name="f26" fmla="*/ 21600 f13 1"/>
              <a:gd name="f27" fmla="*/ 21600 f12 1"/>
              <a:gd name="f28" fmla="*/ f18 1 234"/>
              <a:gd name="f29" fmla="+- f23 0 f2"/>
              <a:gd name="f30" fmla="+- f28 1700 0"/>
              <a:gd name="f31" fmla="+- 21600 0 f30"/>
              <a:gd name="f32" fmla="*/ f30 f12 1"/>
              <a:gd name="f33" fmla="*/ f30 f13 1"/>
              <a:gd name="f34" fmla="*/ f31 f12 1"/>
              <a:gd name="f35" fmla="*/ f31 f13 1"/>
            </a:gdLst>
            <a:ahLst>
              <a:ahXY gdRefX="f0" minX="f6" maxX="f8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1" y="f22"/>
              </a:cxn>
              <a:cxn ang="f29">
                <a:pos x="f24" y="f25"/>
              </a:cxn>
              <a:cxn ang="f29">
                <a:pos x="f21" y="f26"/>
              </a:cxn>
              <a:cxn ang="f29">
                <a:pos x="f27" y="f25"/>
              </a:cxn>
            </a:cxnLst>
            <a:rect l="f32" t="f33" r="f34" b="f35"/>
            <a:pathLst>
              <a:path w="21600" h="21600">
                <a:moveTo>
                  <a:pt x="f16" y="f6"/>
                </a:moveTo>
                <a:lnTo>
                  <a:pt x="f17" y="f6"/>
                </a:lnTo>
                <a:lnTo>
                  <a:pt x="f7" y="f8"/>
                </a:lnTo>
                <a:lnTo>
                  <a:pt x="f17" y="f7"/>
                </a:lnTo>
                <a:lnTo>
                  <a:pt x="f16" y="f7"/>
                </a:lnTo>
                <a:lnTo>
                  <a:pt x="f6" y="f8"/>
                </a:lnTo>
                <a:close/>
              </a:path>
            </a:pathLst>
          </a:custGeom>
          <a:solidFill>
            <a:srgbClr val="CC9966"/>
          </a:solidFill>
          <a:ln w="36000">
            <a:solidFill>
              <a:srgbClr val="CC9966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Straight Connector 32"/>
          <p:cNvSpPr/>
          <p:nvPr/>
        </p:nvSpPr>
        <p:spPr>
          <a:xfrm>
            <a:off x="8748000" y="1656000"/>
            <a:ext cx="0" cy="432001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Straight Connector 33"/>
          <p:cNvSpPr/>
          <p:nvPr/>
        </p:nvSpPr>
        <p:spPr>
          <a:xfrm>
            <a:off x="6768000" y="2520001"/>
            <a:ext cx="0" cy="431999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Straight Connector 34"/>
          <p:cNvSpPr/>
          <p:nvPr/>
        </p:nvSpPr>
        <p:spPr>
          <a:xfrm>
            <a:off x="8604000" y="1800000"/>
            <a:ext cx="288000" cy="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Straight Connector 35"/>
          <p:cNvSpPr/>
          <p:nvPr/>
        </p:nvSpPr>
        <p:spPr>
          <a:xfrm>
            <a:off x="6624000" y="2700000"/>
            <a:ext cx="288001" cy="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175"/>
          <p:cNvSpPr/>
          <p:nvPr/>
        </p:nvSpPr>
        <p:spPr>
          <a:xfrm>
            <a:off x="7319160" y="1430280"/>
            <a:ext cx="576000" cy="576000"/>
          </a:xfrm>
          <a:custGeom>
            <a:avLst/>
            <a:gdLst>
              <a:gd name="f0" fmla="val w"/>
              <a:gd name="f1" fmla="val h"/>
              <a:gd name="f2" fmla="val 0"/>
              <a:gd name="f3" fmla="val 640"/>
              <a:gd name="f4" fmla="val 861"/>
              <a:gd name="f5" fmla="val 233"/>
              <a:gd name="f6" fmla="val 221"/>
              <a:gd name="f7" fmla="val 293"/>
              <a:gd name="f8" fmla="val 506"/>
              <a:gd name="f9" fmla="val 12"/>
              <a:gd name="f10" fmla="val 367"/>
              <a:gd name="f11" fmla="val 29"/>
              <a:gd name="f12" fmla="val 406"/>
              <a:gd name="f13" fmla="val 431"/>
              <a:gd name="f14" fmla="val 347"/>
              <a:gd name="f15" fmla="val 145"/>
              <a:gd name="f16" fmla="val 645"/>
              <a:gd name="f17" fmla="val 99"/>
              <a:gd name="f18" fmla="val 520"/>
              <a:gd name="f19" fmla="val 326"/>
              <a:gd name="f20" fmla="val 765"/>
              <a:gd name="f21" fmla="val 209"/>
              <a:gd name="f22" fmla="val 711"/>
              <a:gd name="f23" fmla="*/ f0 1 640"/>
              <a:gd name="f24" fmla="*/ f1 1 861"/>
              <a:gd name="f25" fmla="*/ 257 f23 1"/>
              <a:gd name="f26" fmla="*/ 414 f23 1"/>
              <a:gd name="f27" fmla="*/ 566 f24 1"/>
              <a:gd name="f28" fmla="*/ 295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8" r="f26" b="f27"/>
            <a:pathLst>
              <a:path w="640" h="861">
                <a:moveTo>
                  <a:pt x="f3" y="f5"/>
                </a:moveTo>
                <a:lnTo>
                  <a:pt x="f6" y="f7"/>
                </a:lnTo>
                <a:lnTo>
                  <a:pt x="f8" y="f9"/>
                </a:lnTo>
                <a:lnTo>
                  <a:pt x="f10" y="f2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2" y="f4"/>
                </a:lnTo>
                <a:lnTo>
                  <a:pt x="f19" y="f20"/>
                </a:lnTo>
                <a:lnTo>
                  <a:pt x="f21" y="f22"/>
                </a:lnTo>
                <a:lnTo>
                  <a:pt x="f3" y="f5"/>
                </a:lnTo>
                <a:lnTo>
                  <a:pt x="f3" y="f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reeform: Shape 176"/>
          <p:cNvSpPr/>
          <p:nvPr/>
        </p:nvSpPr>
        <p:spPr>
          <a:xfrm>
            <a:off x="7319520" y="1430640"/>
            <a:ext cx="576000" cy="576000"/>
          </a:xfrm>
          <a:custGeom>
            <a:avLst/>
            <a:gdLst>
              <a:gd name="f0" fmla="val w"/>
              <a:gd name="f1" fmla="val h"/>
              <a:gd name="f2" fmla="val 0"/>
              <a:gd name="f3" fmla="val 640"/>
              <a:gd name="f4" fmla="val 861"/>
              <a:gd name="f5" fmla="val 233"/>
              <a:gd name="f6" fmla="val 221"/>
              <a:gd name="f7" fmla="val 293"/>
              <a:gd name="f8" fmla="val 506"/>
              <a:gd name="f9" fmla="val 12"/>
              <a:gd name="f10" fmla="val 367"/>
              <a:gd name="f11" fmla="val 29"/>
              <a:gd name="f12" fmla="val 406"/>
              <a:gd name="f13" fmla="val 431"/>
              <a:gd name="f14" fmla="val 347"/>
              <a:gd name="f15" fmla="val 145"/>
              <a:gd name="f16" fmla="val 645"/>
              <a:gd name="f17" fmla="val 99"/>
              <a:gd name="f18" fmla="val 520"/>
              <a:gd name="f19" fmla="val 326"/>
              <a:gd name="f20" fmla="val 765"/>
              <a:gd name="f21" fmla="val 209"/>
              <a:gd name="f22" fmla="val 711"/>
              <a:gd name="f23" fmla="*/ f0 1 640"/>
              <a:gd name="f24" fmla="*/ f1 1 861"/>
              <a:gd name="f25" fmla="*/ 257 f23 1"/>
              <a:gd name="f26" fmla="*/ 414 f23 1"/>
              <a:gd name="f27" fmla="*/ 566 f24 1"/>
              <a:gd name="f28" fmla="*/ 295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8" r="f26" b="f27"/>
            <a:pathLst>
              <a:path w="640" h="861">
                <a:moveTo>
                  <a:pt x="f3" y="f5"/>
                </a:moveTo>
                <a:lnTo>
                  <a:pt x="f6" y="f7"/>
                </a:lnTo>
                <a:lnTo>
                  <a:pt x="f8" y="f9"/>
                </a:lnTo>
                <a:lnTo>
                  <a:pt x="f10" y="f2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2" y="f4"/>
                </a:lnTo>
                <a:lnTo>
                  <a:pt x="f19" y="f20"/>
                </a:lnTo>
                <a:lnTo>
                  <a:pt x="f21" y="f22"/>
                </a:lnTo>
                <a:lnTo>
                  <a:pt x="f3" y="f5"/>
                </a:lnTo>
                <a:lnTo>
                  <a:pt x="f3" y="f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" name="Freeform: Shape 177"/>
          <p:cNvSpPr/>
          <p:nvPr/>
        </p:nvSpPr>
        <p:spPr>
          <a:xfrm>
            <a:off x="3384000" y="2160000"/>
            <a:ext cx="576000" cy="576000"/>
          </a:xfrm>
          <a:custGeom>
            <a:avLst/>
            <a:gdLst>
              <a:gd name="f0" fmla="val w"/>
              <a:gd name="f1" fmla="val h"/>
              <a:gd name="f2" fmla="val 0"/>
              <a:gd name="f3" fmla="val 640"/>
              <a:gd name="f4" fmla="val 861"/>
              <a:gd name="f5" fmla="val 233"/>
              <a:gd name="f6" fmla="val 221"/>
              <a:gd name="f7" fmla="val 293"/>
              <a:gd name="f8" fmla="val 506"/>
              <a:gd name="f9" fmla="val 12"/>
              <a:gd name="f10" fmla="val 367"/>
              <a:gd name="f11" fmla="val 29"/>
              <a:gd name="f12" fmla="val 406"/>
              <a:gd name="f13" fmla="val 431"/>
              <a:gd name="f14" fmla="val 347"/>
              <a:gd name="f15" fmla="val 145"/>
              <a:gd name="f16" fmla="val 645"/>
              <a:gd name="f17" fmla="val 99"/>
              <a:gd name="f18" fmla="val 520"/>
              <a:gd name="f19" fmla="val 326"/>
              <a:gd name="f20" fmla="val 765"/>
              <a:gd name="f21" fmla="val 209"/>
              <a:gd name="f22" fmla="val 711"/>
              <a:gd name="f23" fmla="*/ f0 1 640"/>
              <a:gd name="f24" fmla="*/ f1 1 861"/>
              <a:gd name="f25" fmla="*/ 257 f23 1"/>
              <a:gd name="f26" fmla="*/ 414 f23 1"/>
              <a:gd name="f27" fmla="*/ 566 f24 1"/>
              <a:gd name="f28" fmla="*/ 295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8" r="f26" b="f27"/>
            <a:pathLst>
              <a:path w="640" h="861">
                <a:moveTo>
                  <a:pt x="f3" y="f5"/>
                </a:moveTo>
                <a:lnTo>
                  <a:pt x="f6" y="f7"/>
                </a:lnTo>
                <a:lnTo>
                  <a:pt x="f8" y="f9"/>
                </a:lnTo>
                <a:lnTo>
                  <a:pt x="f10" y="f2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2" y="f4"/>
                </a:lnTo>
                <a:lnTo>
                  <a:pt x="f19" y="f20"/>
                </a:lnTo>
                <a:lnTo>
                  <a:pt x="f21" y="f22"/>
                </a:lnTo>
                <a:lnTo>
                  <a:pt x="f3" y="f5"/>
                </a:lnTo>
                <a:lnTo>
                  <a:pt x="f3" y="f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Freeform: Shape 32"/>
          <p:cNvSpPr/>
          <p:nvPr/>
        </p:nvSpPr>
        <p:spPr>
          <a:xfrm>
            <a:off x="1149310" y="452283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" name="Freeform: Shape 33"/>
          <p:cNvSpPr/>
          <p:nvPr/>
        </p:nvSpPr>
        <p:spPr>
          <a:xfrm>
            <a:off x="1568890" y="5404981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Freeform: Shape 34"/>
          <p:cNvSpPr/>
          <p:nvPr/>
        </p:nvSpPr>
        <p:spPr>
          <a:xfrm>
            <a:off x="1141211" y="408898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Freeform: Shape 35"/>
          <p:cNvSpPr/>
          <p:nvPr/>
        </p:nvSpPr>
        <p:spPr>
          <a:xfrm>
            <a:off x="1144202" y="364156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: Shape 36"/>
          <p:cNvSpPr/>
          <p:nvPr/>
        </p:nvSpPr>
        <p:spPr>
          <a:xfrm>
            <a:off x="1125346" y="585400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37"/>
          <p:cNvSpPr/>
          <p:nvPr/>
        </p:nvSpPr>
        <p:spPr>
          <a:xfrm>
            <a:off x="1109779" y="4931025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38"/>
          <p:cNvSpPr/>
          <p:nvPr/>
        </p:nvSpPr>
        <p:spPr>
          <a:xfrm>
            <a:off x="1113310" y="539393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39"/>
          <p:cNvSpPr/>
          <p:nvPr/>
        </p:nvSpPr>
        <p:spPr>
          <a:xfrm>
            <a:off x="1131310" y="6316915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40"/>
          <p:cNvSpPr/>
          <p:nvPr/>
        </p:nvSpPr>
        <p:spPr>
          <a:xfrm>
            <a:off x="1571578" y="630617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: Shape 41"/>
          <p:cNvSpPr/>
          <p:nvPr/>
        </p:nvSpPr>
        <p:spPr>
          <a:xfrm>
            <a:off x="1991606" y="321372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reeform: Shape 42"/>
          <p:cNvSpPr/>
          <p:nvPr/>
        </p:nvSpPr>
        <p:spPr>
          <a:xfrm>
            <a:off x="1579554" y="58399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reeform: Shape 43"/>
          <p:cNvSpPr/>
          <p:nvPr/>
        </p:nvSpPr>
        <p:spPr>
          <a:xfrm>
            <a:off x="2005812" y="409166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reeform: Shape 45"/>
          <p:cNvSpPr/>
          <p:nvPr/>
        </p:nvSpPr>
        <p:spPr>
          <a:xfrm>
            <a:off x="1991319" y="3660298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reeform: Shape 46"/>
          <p:cNvSpPr/>
          <p:nvPr/>
        </p:nvSpPr>
        <p:spPr>
          <a:xfrm>
            <a:off x="1574873" y="364156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: Shape 47"/>
          <p:cNvSpPr/>
          <p:nvPr/>
        </p:nvSpPr>
        <p:spPr>
          <a:xfrm>
            <a:off x="1568890" y="497808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Freeform: Shape 48"/>
          <p:cNvSpPr/>
          <p:nvPr/>
        </p:nvSpPr>
        <p:spPr>
          <a:xfrm>
            <a:off x="1571578" y="409085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Freeform: Shape 49"/>
          <p:cNvSpPr/>
          <p:nvPr/>
        </p:nvSpPr>
        <p:spPr>
          <a:xfrm>
            <a:off x="1568890" y="322948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50"/>
          <p:cNvSpPr/>
          <p:nvPr/>
        </p:nvSpPr>
        <p:spPr>
          <a:xfrm>
            <a:off x="1582215" y="453447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51"/>
          <p:cNvSpPr/>
          <p:nvPr/>
        </p:nvSpPr>
        <p:spPr>
          <a:xfrm>
            <a:off x="2000889" y="499928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9" name="Freeform: Shape 54"/>
          <p:cNvSpPr/>
          <p:nvPr/>
        </p:nvSpPr>
        <p:spPr>
          <a:xfrm>
            <a:off x="2016306" y="584220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Freeform: Shape 56"/>
          <p:cNvSpPr/>
          <p:nvPr/>
        </p:nvSpPr>
        <p:spPr>
          <a:xfrm>
            <a:off x="2010459" y="630617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1" name="Freeform: Shape 58"/>
          <p:cNvSpPr/>
          <p:nvPr/>
        </p:nvSpPr>
        <p:spPr>
          <a:xfrm>
            <a:off x="2009940" y="5404981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2" name="Freeform: Shape 59"/>
          <p:cNvSpPr/>
          <p:nvPr/>
        </p:nvSpPr>
        <p:spPr>
          <a:xfrm>
            <a:off x="2431089" y="58399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3" name="Freeform: Shape 63"/>
          <p:cNvSpPr/>
          <p:nvPr/>
        </p:nvSpPr>
        <p:spPr>
          <a:xfrm>
            <a:off x="2420878" y="539393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4" name="Freeform: Shape 65"/>
          <p:cNvSpPr/>
          <p:nvPr/>
        </p:nvSpPr>
        <p:spPr>
          <a:xfrm>
            <a:off x="2431089" y="493518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5" name="Freeform: Shape 66"/>
          <p:cNvSpPr/>
          <p:nvPr/>
        </p:nvSpPr>
        <p:spPr>
          <a:xfrm>
            <a:off x="2420878" y="6287765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6" name="Freeform: Shape 68"/>
          <p:cNvSpPr/>
          <p:nvPr/>
        </p:nvSpPr>
        <p:spPr>
          <a:xfrm>
            <a:off x="3329458" y="580166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7" name="Freeform: Shape 70"/>
          <p:cNvSpPr/>
          <p:nvPr/>
        </p:nvSpPr>
        <p:spPr>
          <a:xfrm>
            <a:off x="3786107" y="321372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8" name="Freeform: Shape 75"/>
          <p:cNvSpPr/>
          <p:nvPr/>
        </p:nvSpPr>
        <p:spPr>
          <a:xfrm>
            <a:off x="3761147" y="365347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9" name="Freeform: Shape 76"/>
          <p:cNvSpPr/>
          <p:nvPr/>
        </p:nvSpPr>
        <p:spPr>
          <a:xfrm>
            <a:off x="3339783" y="628035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0" name="Freeform: Shape 77"/>
          <p:cNvSpPr/>
          <p:nvPr/>
        </p:nvSpPr>
        <p:spPr>
          <a:xfrm>
            <a:off x="2892964" y="545374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1" name="Freeform: Shape 79"/>
          <p:cNvSpPr/>
          <p:nvPr/>
        </p:nvSpPr>
        <p:spPr>
          <a:xfrm>
            <a:off x="2893255" y="58811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2" name="Freeform: Shape 82"/>
          <p:cNvSpPr/>
          <p:nvPr/>
        </p:nvSpPr>
        <p:spPr>
          <a:xfrm>
            <a:off x="2895029" y="5031501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3" name="Freeform: Shape 86"/>
          <p:cNvSpPr/>
          <p:nvPr/>
        </p:nvSpPr>
        <p:spPr>
          <a:xfrm>
            <a:off x="2903923" y="630747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4" name="Freeform: Shape 88"/>
          <p:cNvSpPr/>
          <p:nvPr/>
        </p:nvSpPr>
        <p:spPr>
          <a:xfrm>
            <a:off x="4265458" y="371810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5" name="Freeform: Shape 92"/>
          <p:cNvSpPr/>
          <p:nvPr/>
        </p:nvSpPr>
        <p:spPr>
          <a:xfrm>
            <a:off x="4256036" y="4165738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6" name="Freeform: Shape 97"/>
          <p:cNvSpPr/>
          <p:nvPr/>
        </p:nvSpPr>
        <p:spPr>
          <a:xfrm>
            <a:off x="4265458" y="326331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7" name="Freeform: Shape 99"/>
          <p:cNvSpPr/>
          <p:nvPr/>
        </p:nvSpPr>
        <p:spPr>
          <a:xfrm>
            <a:off x="4699052" y="5461412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8" name="Freeform: Shape 100"/>
          <p:cNvSpPr/>
          <p:nvPr/>
        </p:nvSpPr>
        <p:spPr>
          <a:xfrm>
            <a:off x="4696575" y="501898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9" name="Freeform: Shape 106"/>
          <p:cNvSpPr/>
          <p:nvPr/>
        </p:nvSpPr>
        <p:spPr>
          <a:xfrm>
            <a:off x="4708913" y="634744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" name="Freeform: Shape 108"/>
          <p:cNvSpPr/>
          <p:nvPr/>
        </p:nvSpPr>
        <p:spPr>
          <a:xfrm>
            <a:off x="4715702" y="590383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1" name="Freeform: Shape 35"/>
          <p:cNvSpPr/>
          <p:nvPr/>
        </p:nvSpPr>
        <p:spPr>
          <a:xfrm>
            <a:off x="1141211" y="322948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" name="Freeform: Shape 43"/>
          <p:cNvSpPr/>
          <p:nvPr/>
        </p:nvSpPr>
        <p:spPr>
          <a:xfrm>
            <a:off x="1984875" y="4525899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" name="Freeform: Shape 51"/>
          <p:cNvSpPr/>
          <p:nvPr/>
        </p:nvSpPr>
        <p:spPr>
          <a:xfrm>
            <a:off x="2452403" y="322260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" name="Freeform: Shape 54"/>
          <p:cNvSpPr/>
          <p:nvPr/>
        </p:nvSpPr>
        <p:spPr>
          <a:xfrm>
            <a:off x="2467820" y="406552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" name="Freeform: Shape 56"/>
          <p:cNvSpPr/>
          <p:nvPr/>
        </p:nvSpPr>
        <p:spPr>
          <a:xfrm>
            <a:off x="2461973" y="452949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" name="Freeform: Shape 58"/>
          <p:cNvSpPr/>
          <p:nvPr/>
        </p:nvSpPr>
        <p:spPr>
          <a:xfrm>
            <a:off x="2461454" y="362829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" name="Freeform: Shape 59"/>
          <p:cNvSpPr/>
          <p:nvPr/>
        </p:nvSpPr>
        <p:spPr>
          <a:xfrm>
            <a:off x="2899084" y="4132035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" name="Freeform: Shape 63"/>
          <p:cNvSpPr/>
          <p:nvPr/>
        </p:nvSpPr>
        <p:spPr>
          <a:xfrm>
            <a:off x="2888873" y="3686069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9" name="Freeform: Shape 65"/>
          <p:cNvSpPr/>
          <p:nvPr/>
        </p:nvSpPr>
        <p:spPr>
          <a:xfrm>
            <a:off x="2899084" y="3227319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0" name="Freeform: Shape 66"/>
          <p:cNvSpPr/>
          <p:nvPr/>
        </p:nvSpPr>
        <p:spPr>
          <a:xfrm>
            <a:off x="2888873" y="45799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1" name="Freeform: Shape 77"/>
          <p:cNvSpPr/>
          <p:nvPr/>
        </p:nvSpPr>
        <p:spPr>
          <a:xfrm>
            <a:off x="3360467" y="368500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2" name="Freeform: Shape 79"/>
          <p:cNvSpPr/>
          <p:nvPr/>
        </p:nvSpPr>
        <p:spPr>
          <a:xfrm>
            <a:off x="3360758" y="411236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3" name="Freeform: Shape 82"/>
          <p:cNvSpPr/>
          <p:nvPr/>
        </p:nvSpPr>
        <p:spPr>
          <a:xfrm>
            <a:off x="3362532" y="323123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4" name="Freeform: Shape 86"/>
          <p:cNvSpPr/>
          <p:nvPr/>
        </p:nvSpPr>
        <p:spPr>
          <a:xfrm>
            <a:off x="3371426" y="4538741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5" name="Freeform: Shape 79"/>
          <p:cNvSpPr/>
          <p:nvPr/>
        </p:nvSpPr>
        <p:spPr>
          <a:xfrm>
            <a:off x="3354839" y="4955518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6" name="Freeform: Shape 86"/>
          <p:cNvSpPr/>
          <p:nvPr/>
        </p:nvSpPr>
        <p:spPr>
          <a:xfrm>
            <a:off x="3365507" y="538189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7" name="Freeform: Shape 70"/>
          <p:cNvSpPr/>
          <p:nvPr/>
        </p:nvSpPr>
        <p:spPr>
          <a:xfrm>
            <a:off x="3766182" y="4105749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8" name="Freeform: Shape 75"/>
          <p:cNvSpPr/>
          <p:nvPr/>
        </p:nvSpPr>
        <p:spPr>
          <a:xfrm>
            <a:off x="3772754" y="454550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9" name="Freeform: Shape 70"/>
          <p:cNvSpPr/>
          <p:nvPr/>
        </p:nvSpPr>
        <p:spPr>
          <a:xfrm>
            <a:off x="3812096" y="4974388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0" name="Freeform: Shape 75"/>
          <p:cNvSpPr/>
          <p:nvPr/>
        </p:nvSpPr>
        <p:spPr>
          <a:xfrm>
            <a:off x="3787136" y="5414145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1" name="Freeform: Shape 70"/>
          <p:cNvSpPr/>
          <p:nvPr/>
        </p:nvSpPr>
        <p:spPr>
          <a:xfrm>
            <a:off x="3792171" y="586641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2" name="Freeform: Shape 75"/>
          <p:cNvSpPr/>
          <p:nvPr/>
        </p:nvSpPr>
        <p:spPr>
          <a:xfrm>
            <a:off x="3798743" y="630617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3" name="Freeform: Shape 88"/>
          <p:cNvSpPr/>
          <p:nvPr/>
        </p:nvSpPr>
        <p:spPr>
          <a:xfrm>
            <a:off x="4277242" y="505414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4" name="Freeform: Shape 92"/>
          <p:cNvSpPr/>
          <p:nvPr/>
        </p:nvSpPr>
        <p:spPr>
          <a:xfrm>
            <a:off x="4265458" y="54683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5" name="Freeform: Shape 97"/>
          <p:cNvSpPr/>
          <p:nvPr/>
        </p:nvSpPr>
        <p:spPr>
          <a:xfrm>
            <a:off x="4275995" y="461337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6" name="Freeform: Shape 88"/>
          <p:cNvSpPr/>
          <p:nvPr/>
        </p:nvSpPr>
        <p:spPr>
          <a:xfrm>
            <a:off x="4293016" y="63439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7" name="Freeform: Shape 97"/>
          <p:cNvSpPr/>
          <p:nvPr/>
        </p:nvSpPr>
        <p:spPr>
          <a:xfrm>
            <a:off x="4293016" y="588911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8" name="Freeform: Shape 88"/>
          <p:cNvSpPr/>
          <p:nvPr/>
        </p:nvSpPr>
        <p:spPr>
          <a:xfrm>
            <a:off x="4717416" y="37152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9" name="Freeform: Shape 92"/>
          <p:cNvSpPr/>
          <p:nvPr/>
        </p:nvSpPr>
        <p:spPr>
          <a:xfrm>
            <a:off x="4707994" y="416283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0" name="Freeform: Shape 97"/>
          <p:cNvSpPr/>
          <p:nvPr/>
        </p:nvSpPr>
        <p:spPr>
          <a:xfrm>
            <a:off x="4717416" y="3260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1" name="Freeform: Shape 97"/>
          <p:cNvSpPr/>
          <p:nvPr/>
        </p:nvSpPr>
        <p:spPr>
          <a:xfrm>
            <a:off x="4727953" y="461047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2" name="Freeform: Shape 99"/>
          <p:cNvSpPr/>
          <p:nvPr/>
        </p:nvSpPr>
        <p:spPr>
          <a:xfrm>
            <a:off x="5136514" y="3700758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3" name="Freeform: Shape 100"/>
          <p:cNvSpPr/>
          <p:nvPr/>
        </p:nvSpPr>
        <p:spPr>
          <a:xfrm>
            <a:off x="5134037" y="325833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4" name="Freeform: Shape 106"/>
          <p:cNvSpPr/>
          <p:nvPr/>
        </p:nvSpPr>
        <p:spPr>
          <a:xfrm>
            <a:off x="5146375" y="458678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5" name="Freeform: Shape 108"/>
          <p:cNvSpPr/>
          <p:nvPr/>
        </p:nvSpPr>
        <p:spPr>
          <a:xfrm>
            <a:off x="5153164" y="414318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6" name="Freeform: Shape 99"/>
          <p:cNvSpPr/>
          <p:nvPr/>
        </p:nvSpPr>
        <p:spPr>
          <a:xfrm>
            <a:off x="5164132" y="547587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7" name="Freeform: Shape 100"/>
          <p:cNvSpPr/>
          <p:nvPr/>
        </p:nvSpPr>
        <p:spPr>
          <a:xfrm>
            <a:off x="5161655" y="503344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8" name="Freeform: Shape 106"/>
          <p:cNvSpPr/>
          <p:nvPr/>
        </p:nvSpPr>
        <p:spPr>
          <a:xfrm>
            <a:off x="5173993" y="63619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9" name="Freeform: Shape 108"/>
          <p:cNvSpPr/>
          <p:nvPr/>
        </p:nvSpPr>
        <p:spPr>
          <a:xfrm>
            <a:off x="5180782" y="591829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0" name="Freeform: Shape 88"/>
          <p:cNvSpPr/>
          <p:nvPr/>
        </p:nvSpPr>
        <p:spPr>
          <a:xfrm>
            <a:off x="5631297" y="371810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1" name="Freeform: Shape 92"/>
          <p:cNvSpPr/>
          <p:nvPr/>
        </p:nvSpPr>
        <p:spPr>
          <a:xfrm>
            <a:off x="5621875" y="4165738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2" name="Freeform: Shape 97"/>
          <p:cNvSpPr/>
          <p:nvPr/>
        </p:nvSpPr>
        <p:spPr>
          <a:xfrm>
            <a:off x="5631297" y="326331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3" name="Freeform: Shape 106"/>
          <p:cNvSpPr/>
          <p:nvPr/>
        </p:nvSpPr>
        <p:spPr>
          <a:xfrm>
            <a:off x="6074752" y="634744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4" name="Freeform: Shape 108"/>
          <p:cNvSpPr/>
          <p:nvPr/>
        </p:nvSpPr>
        <p:spPr>
          <a:xfrm>
            <a:off x="6081541" y="590383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5" name="Freeform: Shape 88"/>
          <p:cNvSpPr/>
          <p:nvPr/>
        </p:nvSpPr>
        <p:spPr>
          <a:xfrm>
            <a:off x="5643081" y="505414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6" name="Freeform: Shape 92"/>
          <p:cNvSpPr/>
          <p:nvPr/>
        </p:nvSpPr>
        <p:spPr>
          <a:xfrm>
            <a:off x="5631297" y="54683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97"/>
          <p:cNvSpPr/>
          <p:nvPr/>
        </p:nvSpPr>
        <p:spPr>
          <a:xfrm>
            <a:off x="5641834" y="461337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8" name="Freeform: Shape 88"/>
          <p:cNvSpPr/>
          <p:nvPr/>
        </p:nvSpPr>
        <p:spPr>
          <a:xfrm>
            <a:off x="5658855" y="63439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9" name="Freeform: Shape 97"/>
          <p:cNvSpPr/>
          <p:nvPr/>
        </p:nvSpPr>
        <p:spPr>
          <a:xfrm>
            <a:off x="5658855" y="588911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0" name="Freeform: Shape 88"/>
          <p:cNvSpPr/>
          <p:nvPr/>
        </p:nvSpPr>
        <p:spPr>
          <a:xfrm>
            <a:off x="6083255" y="37152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1" name="Freeform: Shape 92"/>
          <p:cNvSpPr/>
          <p:nvPr/>
        </p:nvSpPr>
        <p:spPr>
          <a:xfrm>
            <a:off x="6073833" y="416283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2" name="Freeform: Shape 97"/>
          <p:cNvSpPr/>
          <p:nvPr/>
        </p:nvSpPr>
        <p:spPr>
          <a:xfrm>
            <a:off x="6083255" y="3260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3" name="Freeform: Shape 97"/>
          <p:cNvSpPr/>
          <p:nvPr/>
        </p:nvSpPr>
        <p:spPr>
          <a:xfrm>
            <a:off x="6093792" y="461047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4" name="Freeform: Shape 99"/>
          <p:cNvSpPr/>
          <p:nvPr/>
        </p:nvSpPr>
        <p:spPr>
          <a:xfrm>
            <a:off x="6502353" y="3700758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5" name="Freeform: Shape 100"/>
          <p:cNvSpPr/>
          <p:nvPr/>
        </p:nvSpPr>
        <p:spPr>
          <a:xfrm>
            <a:off x="6499876" y="325833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6" name="Freeform: Shape 106"/>
          <p:cNvSpPr/>
          <p:nvPr/>
        </p:nvSpPr>
        <p:spPr>
          <a:xfrm>
            <a:off x="6512214" y="458678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7" name="Freeform: Shape 108"/>
          <p:cNvSpPr/>
          <p:nvPr/>
        </p:nvSpPr>
        <p:spPr>
          <a:xfrm>
            <a:off x="6519003" y="414318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8" name="Freeform: Shape 99"/>
          <p:cNvSpPr/>
          <p:nvPr/>
        </p:nvSpPr>
        <p:spPr>
          <a:xfrm>
            <a:off x="6529971" y="547587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9" name="Freeform: Shape 100"/>
          <p:cNvSpPr/>
          <p:nvPr/>
        </p:nvSpPr>
        <p:spPr>
          <a:xfrm>
            <a:off x="6527494" y="503344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0" name="Freeform: Shape 106"/>
          <p:cNvSpPr/>
          <p:nvPr/>
        </p:nvSpPr>
        <p:spPr>
          <a:xfrm>
            <a:off x="6539832" y="63619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1" name="Freeform: Shape 108"/>
          <p:cNvSpPr/>
          <p:nvPr/>
        </p:nvSpPr>
        <p:spPr>
          <a:xfrm>
            <a:off x="6546621" y="591829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2" name="Freeform: Shape 99"/>
          <p:cNvSpPr/>
          <p:nvPr/>
        </p:nvSpPr>
        <p:spPr>
          <a:xfrm>
            <a:off x="6965931" y="370710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3" name="Freeform: Shape 100"/>
          <p:cNvSpPr/>
          <p:nvPr/>
        </p:nvSpPr>
        <p:spPr>
          <a:xfrm>
            <a:off x="6963454" y="326467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4" name="Freeform: Shape 106"/>
          <p:cNvSpPr/>
          <p:nvPr/>
        </p:nvSpPr>
        <p:spPr>
          <a:xfrm>
            <a:off x="6975792" y="459313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5" name="Freeform: Shape 108"/>
          <p:cNvSpPr/>
          <p:nvPr/>
        </p:nvSpPr>
        <p:spPr>
          <a:xfrm>
            <a:off x="6982581" y="414952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6" name="Freeform: Shape 88"/>
          <p:cNvSpPr/>
          <p:nvPr/>
        </p:nvSpPr>
        <p:spPr>
          <a:xfrm>
            <a:off x="6067988" y="54799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7" name="Freeform: Shape 97"/>
          <p:cNvSpPr/>
          <p:nvPr/>
        </p:nvSpPr>
        <p:spPr>
          <a:xfrm>
            <a:off x="6067988" y="502511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8" name="Freeform: Shape 88"/>
          <p:cNvSpPr/>
          <p:nvPr/>
        </p:nvSpPr>
        <p:spPr>
          <a:xfrm>
            <a:off x="7455060" y="372680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9" name="Freeform: Shape 92"/>
          <p:cNvSpPr/>
          <p:nvPr/>
        </p:nvSpPr>
        <p:spPr>
          <a:xfrm>
            <a:off x="7445638" y="4174438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0" name="Freeform: Shape 97"/>
          <p:cNvSpPr/>
          <p:nvPr/>
        </p:nvSpPr>
        <p:spPr>
          <a:xfrm>
            <a:off x="7455060" y="327201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1" name="Freeform: Shape 106"/>
          <p:cNvSpPr/>
          <p:nvPr/>
        </p:nvSpPr>
        <p:spPr>
          <a:xfrm>
            <a:off x="7898515" y="635614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2" name="Freeform: Shape 108"/>
          <p:cNvSpPr/>
          <p:nvPr/>
        </p:nvSpPr>
        <p:spPr>
          <a:xfrm>
            <a:off x="7905304" y="591253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3" name="Freeform: Shape 88"/>
          <p:cNvSpPr/>
          <p:nvPr/>
        </p:nvSpPr>
        <p:spPr>
          <a:xfrm>
            <a:off x="7466844" y="506284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4" name="Freeform: Shape 92"/>
          <p:cNvSpPr/>
          <p:nvPr/>
        </p:nvSpPr>
        <p:spPr>
          <a:xfrm>
            <a:off x="7455060" y="54770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5" name="Freeform: Shape 97"/>
          <p:cNvSpPr/>
          <p:nvPr/>
        </p:nvSpPr>
        <p:spPr>
          <a:xfrm>
            <a:off x="7465597" y="462207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6" name="Freeform: Shape 88"/>
          <p:cNvSpPr/>
          <p:nvPr/>
        </p:nvSpPr>
        <p:spPr>
          <a:xfrm>
            <a:off x="7482618" y="63526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7" name="Freeform: Shape 97"/>
          <p:cNvSpPr/>
          <p:nvPr/>
        </p:nvSpPr>
        <p:spPr>
          <a:xfrm>
            <a:off x="7482618" y="589781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8" name="Freeform: Shape 88"/>
          <p:cNvSpPr/>
          <p:nvPr/>
        </p:nvSpPr>
        <p:spPr>
          <a:xfrm>
            <a:off x="7907018" y="37239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9" name="Freeform: Shape 92"/>
          <p:cNvSpPr/>
          <p:nvPr/>
        </p:nvSpPr>
        <p:spPr>
          <a:xfrm>
            <a:off x="7897596" y="417153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0" name="Freeform: Shape 97"/>
          <p:cNvSpPr/>
          <p:nvPr/>
        </p:nvSpPr>
        <p:spPr>
          <a:xfrm>
            <a:off x="7907018" y="32691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1" name="Freeform: Shape 97"/>
          <p:cNvSpPr/>
          <p:nvPr/>
        </p:nvSpPr>
        <p:spPr>
          <a:xfrm>
            <a:off x="7917555" y="461917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2" name="Freeform: Shape 99"/>
          <p:cNvSpPr/>
          <p:nvPr/>
        </p:nvSpPr>
        <p:spPr>
          <a:xfrm>
            <a:off x="8326116" y="3709458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3" name="Freeform: Shape 100"/>
          <p:cNvSpPr/>
          <p:nvPr/>
        </p:nvSpPr>
        <p:spPr>
          <a:xfrm>
            <a:off x="8323639" y="326703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4" name="Freeform: Shape 106"/>
          <p:cNvSpPr/>
          <p:nvPr/>
        </p:nvSpPr>
        <p:spPr>
          <a:xfrm>
            <a:off x="8335977" y="459548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5" name="Freeform: Shape 108"/>
          <p:cNvSpPr/>
          <p:nvPr/>
        </p:nvSpPr>
        <p:spPr>
          <a:xfrm>
            <a:off x="8342766" y="415188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6" name="Freeform: Shape 99"/>
          <p:cNvSpPr/>
          <p:nvPr/>
        </p:nvSpPr>
        <p:spPr>
          <a:xfrm>
            <a:off x="8353734" y="548457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7" name="Freeform: Shape 100"/>
          <p:cNvSpPr/>
          <p:nvPr/>
        </p:nvSpPr>
        <p:spPr>
          <a:xfrm>
            <a:off x="8351257" y="504214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8" name="Freeform: Shape 106"/>
          <p:cNvSpPr/>
          <p:nvPr/>
        </p:nvSpPr>
        <p:spPr>
          <a:xfrm>
            <a:off x="8363595" y="63706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9" name="Freeform: Shape 108"/>
          <p:cNvSpPr/>
          <p:nvPr/>
        </p:nvSpPr>
        <p:spPr>
          <a:xfrm>
            <a:off x="8370384" y="592699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0" name="Freeform: Shape 99"/>
          <p:cNvSpPr/>
          <p:nvPr/>
        </p:nvSpPr>
        <p:spPr>
          <a:xfrm>
            <a:off x="8789694" y="371580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1" name="Freeform: Shape 100"/>
          <p:cNvSpPr/>
          <p:nvPr/>
        </p:nvSpPr>
        <p:spPr>
          <a:xfrm>
            <a:off x="8787217" y="327337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2" name="Freeform: Shape 106"/>
          <p:cNvSpPr/>
          <p:nvPr/>
        </p:nvSpPr>
        <p:spPr>
          <a:xfrm>
            <a:off x="8799555" y="460183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3" name="Freeform: Shape 108"/>
          <p:cNvSpPr/>
          <p:nvPr/>
        </p:nvSpPr>
        <p:spPr>
          <a:xfrm>
            <a:off x="8806344" y="415822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4" name="Freeform: Shape 97"/>
          <p:cNvSpPr/>
          <p:nvPr/>
        </p:nvSpPr>
        <p:spPr>
          <a:xfrm>
            <a:off x="7003175" y="5044082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5" name="Freeform: Shape 88"/>
          <p:cNvSpPr/>
          <p:nvPr/>
        </p:nvSpPr>
        <p:spPr>
          <a:xfrm>
            <a:off x="6989957" y="546880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6" name="Freeform: Shape 97"/>
          <p:cNvSpPr/>
          <p:nvPr/>
        </p:nvSpPr>
        <p:spPr>
          <a:xfrm>
            <a:off x="6999863" y="593717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7" name="Freeform: Shape 88"/>
          <p:cNvSpPr/>
          <p:nvPr/>
        </p:nvSpPr>
        <p:spPr>
          <a:xfrm>
            <a:off x="6986645" y="63619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8" name="Freeform: Shape 106"/>
          <p:cNvSpPr/>
          <p:nvPr/>
        </p:nvSpPr>
        <p:spPr>
          <a:xfrm>
            <a:off x="7897596" y="547885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9" name="Freeform: Shape 108"/>
          <p:cNvSpPr/>
          <p:nvPr/>
        </p:nvSpPr>
        <p:spPr>
          <a:xfrm>
            <a:off x="7904385" y="503525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1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9823171" y="1547550"/>
            <a:ext cx="2586627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183" name="Straight Connector 182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85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6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7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7073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204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7175160" y="1801801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169"/>
          <p:cNvSpPr/>
          <p:nvPr/>
        </p:nvSpPr>
        <p:spPr>
          <a:xfrm>
            <a:off x="8532000" y="1563480"/>
            <a:ext cx="432000" cy="74052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10800"/>
              <a:gd name="f15" fmla="*/ f11 f1 1"/>
              <a:gd name="f16" fmla="val f14"/>
              <a:gd name="f17" fmla="+- 21600 0 f14"/>
              <a:gd name="f18" fmla="*/ f14 100 1"/>
              <a:gd name="f19" fmla="*/ f14 f12 1"/>
              <a:gd name="f20" fmla="*/ f6 f13 1"/>
              <a:gd name="f21" fmla="*/ 10800 f12 1"/>
              <a:gd name="f22" fmla="*/ 0 f13 1"/>
              <a:gd name="f23" fmla="*/ f15 1 f3"/>
              <a:gd name="f24" fmla="*/ 0 f12 1"/>
              <a:gd name="f25" fmla="*/ 10800 f13 1"/>
              <a:gd name="f26" fmla="*/ 21600 f13 1"/>
              <a:gd name="f27" fmla="*/ 21600 f12 1"/>
              <a:gd name="f28" fmla="*/ f18 1 234"/>
              <a:gd name="f29" fmla="+- f23 0 f2"/>
              <a:gd name="f30" fmla="+- f28 1700 0"/>
              <a:gd name="f31" fmla="+- 21600 0 f30"/>
              <a:gd name="f32" fmla="*/ f30 f12 1"/>
              <a:gd name="f33" fmla="*/ f30 f13 1"/>
              <a:gd name="f34" fmla="*/ f31 f12 1"/>
              <a:gd name="f35" fmla="*/ f31 f13 1"/>
            </a:gdLst>
            <a:ahLst>
              <a:ahXY gdRefX="f0" minX="f6" maxX="f8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1" y="f22"/>
              </a:cxn>
              <a:cxn ang="f29">
                <a:pos x="f24" y="f25"/>
              </a:cxn>
              <a:cxn ang="f29">
                <a:pos x="f21" y="f26"/>
              </a:cxn>
              <a:cxn ang="f29">
                <a:pos x="f27" y="f25"/>
              </a:cxn>
            </a:cxnLst>
            <a:rect l="f32" t="f33" r="f34" b="f35"/>
            <a:pathLst>
              <a:path w="21600" h="21600">
                <a:moveTo>
                  <a:pt x="f16" y="f6"/>
                </a:moveTo>
                <a:lnTo>
                  <a:pt x="f17" y="f6"/>
                </a:lnTo>
                <a:lnTo>
                  <a:pt x="f7" y="f8"/>
                </a:lnTo>
                <a:lnTo>
                  <a:pt x="f17" y="f7"/>
                </a:lnTo>
                <a:lnTo>
                  <a:pt x="f16" y="f7"/>
                </a:lnTo>
                <a:lnTo>
                  <a:pt x="f6" y="f8"/>
                </a:lnTo>
                <a:close/>
              </a:path>
            </a:pathLst>
          </a:custGeom>
          <a:solidFill>
            <a:srgbClr val="663300"/>
          </a:solidFill>
          <a:ln w="36000">
            <a:solidFill>
              <a:srgbClr val="6633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170"/>
          <p:cNvSpPr/>
          <p:nvPr/>
        </p:nvSpPr>
        <p:spPr>
          <a:xfrm>
            <a:off x="6552000" y="2448000"/>
            <a:ext cx="432000" cy="74052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10800"/>
              <a:gd name="f15" fmla="*/ f11 f1 1"/>
              <a:gd name="f16" fmla="val f14"/>
              <a:gd name="f17" fmla="+- 21600 0 f14"/>
              <a:gd name="f18" fmla="*/ f14 100 1"/>
              <a:gd name="f19" fmla="*/ f14 f12 1"/>
              <a:gd name="f20" fmla="*/ f6 f13 1"/>
              <a:gd name="f21" fmla="*/ 10800 f12 1"/>
              <a:gd name="f22" fmla="*/ 0 f13 1"/>
              <a:gd name="f23" fmla="*/ f15 1 f3"/>
              <a:gd name="f24" fmla="*/ 0 f12 1"/>
              <a:gd name="f25" fmla="*/ 10800 f13 1"/>
              <a:gd name="f26" fmla="*/ 21600 f13 1"/>
              <a:gd name="f27" fmla="*/ 21600 f12 1"/>
              <a:gd name="f28" fmla="*/ f18 1 234"/>
              <a:gd name="f29" fmla="+- f23 0 f2"/>
              <a:gd name="f30" fmla="+- f28 1700 0"/>
              <a:gd name="f31" fmla="+- 21600 0 f30"/>
              <a:gd name="f32" fmla="*/ f30 f12 1"/>
              <a:gd name="f33" fmla="*/ f30 f13 1"/>
              <a:gd name="f34" fmla="*/ f31 f12 1"/>
              <a:gd name="f35" fmla="*/ f31 f13 1"/>
            </a:gdLst>
            <a:ahLst>
              <a:ahXY gdRefX="f0" minX="f6" maxX="f8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1" y="f22"/>
              </a:cxn>
              <a:cxn ang="f29">
                <a:pos x="f24" y="f25"/>
              </a:cxn>
              <a:cxn ang="f29">
                <a:pos x="f21" y="f26"/>
              </a:cxn>
              <a:cxn ang="f29">
                <a:pos x="f27" y="f25"/>
              </a:cxn>
            </a:cxnLst>
            <a:rect l="f32" t="f33" r="f34" b="f35"/>
            <a:pathLst>
              <a:path w="21600" h="21600">
                <a:moveTo>
                  <a:pt x="f16" y="f6"/>
                </a:moveTo>
                <a:lnTo>
                  <a:pt x="f17" y="f6"/>
                </a:lnTo>
                <a:lnTo>
                  <a:pt x="f7" y="f8"/>
                </a:lnTo>
                <a:lnTo>
                  <a:pt x="f17" y="f7"/>
                </a:lnTo>
                <a:lnTo>
                  <a:pt x="f16" y="f7"/>
                </a:lnTo>
                <a:lnTo>
                  <a:pt x="f6" y="f8"/>
                </a:lnTo>
                <a:close/>
              </a:path>
            </a:pathLst>
          </a:custGeom>
          <a:solidFill>
            <a:srgbClr val="CC9966"/>
          </a:solidFill>
          <a:ln w="36000">
            <a:solidFill>
              <a:srgbClr val="CC9966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Straight Connector 32"/>
          <p:cNvSpPr/>
          <p:nvPr/>
        </p:nvSpPr>
        <p:spPr>
          <a:xfrm>
            <a:off x="8748000" y="1656000"/>
            <a:ext cx="0" cy="432001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Straight Connector 33"/>
          <p:cNvSpPr/>
          <p:nvPr/>
        </p:nvSpPr>
        <p:spPr>
          <a:xfrm>
            <a:off x="6768000" y="2520001"/>
            <a:ext cx="0" cy="431999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Straight Connector 34"/>
          <p:cNvSpPr/>
          <p:nvPr/>
        </p:nvSpPr>
        <p:spPr>
          <a:xfrm>
            <a:off x="8604000" y="1800000"/>
            <a:ext cx="288000" cy="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Straight Connector 35"/>
          <p:cNvSpPr/>
          <p:nvPr/>
        </p:nvSpPr>
        <p:spPr>
          <a:xfrm>
            <a:off x="6624000" y="2700000"/>
            <a:ext cx="288001" cy="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175"/>
          <p:cNvSpPr/>
          <p:nvPr/>
        </p:nvSpPr>
        <p:spPr>
          <a:xfrm>
            <a:off x="7319160" y="1430280"/>
            <a:ext cx="576000" cy="576000"/>
          </a:xfrm>
          <a:custGeom>
            <a:avLst/>
            <a:gdLst>
              <a:gd name="f0" fmla="val w"/>
              <a:gd name="f1" fmla="val h"/>
              <a:gd name="f2" fmla="val 0"/>
              <a:gd name="f3" fmla="val 640"/>
              <a:gd name="f4" fmla="val 861"/>
              <a:gd name="f5" fmla="val 233"/>
              <a:gd name="f6" fmla="val 221"/>
              <a:gd name="f7" fmla="val 293"/>
              <a:gd name="f8" fmla="val 506"/>
              <a:gd name="f9" fmla="val 12"/>
              <a:gd name="f10" fmla="val 367"/>
              <a:gd name="f11" fmla="val 29"/>
              <a:gd name="f12" fmla="val 406"/>
              <a:gd name="f13" fmla="val 431"/>
              <a:gd name="f14" fmla="val 347"/>
              <a:gd name="f15" fmla="val 145"/>
              <a:gd name="f16" fmla="val 645"/>
              <a:gd name="f17" fmla="val 99"/>
              <a:gd name="f18" fmla="val 520"/>
              <a:gd name="f19" fmla="val 326"/>
              <a:gd name="f20" fmla="val 765"/>
              <a:gd name="f21" fmla="val 209"/>
              <a:gd name="f22" fmla="val 711"/>
              <a:gd name="f23" fmla="*/ f0 1 640"/>
              <a:gd name="f24" fmla="*/ f1 1 861"/>
              <a:gd name="f25" fmla="*/ 257 f23 1"/>
              <a:gd name="f26" fmla="*/ 414 f23 1"/>
              <a:gd name="f27" fmla="*/ 566 f24 1"/>
              <a:gd name="f28" fmla="*/ 295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8" r="f26" b="f27"/>
            <a:pathLst>
              <a:path w="640" h="861">
                <a:moveTo>
                  <a:pt x="f3" y="f5"/>
                </a:moveTo>
                <a:lnTo>
                  <a:pt x="f6" y="f7"/>
                </a:lnTo>
                <a:lnTo>
                  <a:pt x="f8" y="f9"/>
                </a:lnTo>
                <a:lnTo>
                  <a:pt x="f10" y="f2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2" y="f4"/>
                </a:lnTo>
                <a:lnTo>
                  <a:pt x="f19" y="f20"/>
                </a:lnTo>
                <a:lnTo>
                  <a:pt x="f21" y="f22"/>
                </a:lnTo>
                <a:lnTo>
                  <a:pt x="f3" y="f5"/>
                </a:lnTo>
                <a:lnTo>
                  <a:pt x="f3" y="f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reeform: Shape 176"/>
          <p:cNvSpPr/>
          <p:nvPr/>
        </p:nvSpPr>
        <p:spPr>
          <a:xfrm>
            <a:off x="7319520" y="1430640"/>
            <a:ext cx="576000" cy="576000"/>
          </a:xfrm>
          <a:custGeom>
            <a:avLst/>
            <a:gdLst>
              <a:gd name="f0" fmla="val w"/>
              <a:gd name="f1" fmla="val h"/>
              <a:gd name="f2" fmla="val 0"/>
              <a:gd name="f3" fmla="val 640"/>
              <a:gd name="f4" fmla="val 861"/>
              <a:gd name="f5" fmla="val 233"/>
              <a:gd name="f6" fmla="val 221"/>
              <a:gd name="f7" fmla="val 293"/>
              <a:gd name="f8" fmla="val 506"/>
              <a:gd name="f9" fmla="val 12"/>
              <a:gd name="f10" fmla="val 367"/>
              <a:gd name="f11" fmla="val 29"/>
              <a:gd name="f12" fmla="val 406"/>
              <a:gd name="f13" fmla="val 431"/>
              <a:gd name="f14" fmla="val 347"/>
              <a:gd name="f15" fmla="val 145"/>
              <a:gd name="f16" fmla="val 645"/>
              <a:gd name="f17" fmla="val 99"/>
              <a:gd name="f18" fmla="val 520"/>
              <a:gd name="f19" fmla="val 326"/>
              <a:gd name="f20" fmla="val 765"/>
              <a:gd name="f21" fmla="val 209"/>
              <a:gd name="f22" fmla="val 711"/>
              <a:gd name="f23" fmla="*/ f0 1 640"/>
              <a:gd name="f24" fmla="*/ f1 1 861"/>
              <a:gd name="f25" fmla="*/ 257 f23 1"/>
              <a:gd name="f26" fmla="*/ 414 f23 1"/>
              <a:gd name="f27" fmla="*/ 566 f24 1"/>
              <a:gd name="f28" fmla="*/ 295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8" r="f26" b="f27"/>
            <a:pathLst>
              <a:path w="640" h="861">
                <a:moveTo>
                  <a:pt x="f3" y="f5"/>
                </a:moveTo>
                <a:lnTo>
                  <a:pt x="f6" y="f7"/>
                </a:lnTo>
                <a:lnTo>
                  <a:pt x="f8" y="f9"/>
                </a:lnTo>
                <a:lnTo>
                  <a:pt x="f10" y="f2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2" y="f4"/>
                </a:lnTo>
                <a:lnTo>
                  <a:pt x="f19" y="f20"/>
                </a:lnTo>
                <a:lnTo>
                  <a:pt x="f21" y="f22"/>
                </a:lnTo>
                <a:lnTo>
                  <a:pt x="f3" y="f5"/>
                </a:lnTo>
                <a:lnTo>
                  <a:pt x="f3" y="f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" name="Freeform: Shape 177"/>
          <p:cNvSpPr/>
          <p:nvPr/>
        </p:nvSpPr>
        <p:spPr>
          <a:xfrm>
            <a:off x="3384000" y="2160000"/>
            <a:ext cx="576000" cy="576000"/>
          </a:xfrm>
          <a:custGeom>
            <a:avLst/>
            <a:gdLst>
              <a:gd name="f0" fmla="val w"/>
              <a:gd name="f1" fmla="val h"/>
              <a:gd name="f2" fmla="val 0"/>
              <a:gd name="f3" fmla="val 640"/>
              <a:gd name="f4" fmla="val 861"/>
              <a:gd name="f5" fmla="val 233"/>
              <a:gd name="f6" fmla="val 221"/>
              <a:gd name="f7" fmla="val 293"/>
              <a:gd name="f8" fmla="val 506"/>
              <a:gd name="f9" fmla="val 12"/>
              <a:gd name="f10" fmla="val 367"/>
              <a:gd name="f11" fmla="val 29"/>
              <a:gd name="f12" fmla="val 406"/>
              <a:gd name="f13" fmla="val 431"/>
              <a:gd name="f14" fmla="val 347"/>
              <a:gd name="f15" fmla="val 145"/>
              <a:gd name="f16" fmla="val 645"/>
              <a:gd name="f17" fmla="val 99"/>
              <a:gd name="f18" fmla="val 520"/>
              <a:gd name="f19" fmla="val 326"/>
              <a:gd name="f20" fmla="val 765"/>
              <a:gd name="f21" fmla="val 209"/>
              <a:gd name="f22" fmla="val 711"/>
              <a:gd name="f23" fmla="*/ f0 1 640"/>
              <a:gd name="f24" fmla="*/ f1 1 861"/>
              <a:gd name="f25" fmla="*/ 257 f23 1"/>
              <a:gd name="f26" fmla="*/ 414 f23 1"/>
              <a:gd name="f27" fmla="*/ 566 f24 1"/>
              <a:gd name="f28" fmla="*/ 295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8" r="f26" b="f27"/>
            <a:pathLst>
              <a:path w="640" h="861">
                <a:moveTo>
                  <a:pt x="f3" y="f5"/>
                </a:moveTo>
                <a:lnTo>
                  <a:pt x="f6" y="f7"/>
                </a:lnTo>
                <a:lnTo>
                  <a:pt x="f8" y="f9"/>
                </a:lnTo>
                <a:lnTo>
                  <a:pt x="f10" y="f2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2" y="f4"/>
                </a:lnTo>
                <a:lnTo>
                  <a:pt x="f19" y="f20"/>
                </a:lnTo>
                <a:lnTo>
                  <a:pt x="f21" y="f22"/>
                </a:lnTo>
                <a:lnTo>
                  <a:pt x="f3" y="f5"/>
                </a:lnTo>
                <a:lnTo>
                  <a:pt x="f3" y="f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Freeform: Shape 32"/>
          <p:cNvSpPr/>
          <p:nvPr/>
        </p:nvSpPr>
        <p:spPr>
          <a:xfrm>
            <a:off x="1149310" y="452283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" name="Freeform: Shape 33"/>
          <p:cNvSpPr/>
          <p:nvPr/>
        </p:nvSpPr>
        <p:spPr>
          <a:xfrm>
            <a:off x="1568890" y="5404981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Freeform: Shape 34"/>
          <p:cNvSpPr/>
          <p:nvPr/>
        </p:nvSpPr>
        <p:spPr>
          <a:xfrm>
            <a:off x="1141211" y="408898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Freeform: Shape 35"/>
          <p:cNvSpPr/>
          <p:nvPr/>
        </p:nvSpPr>
        <p:spPr>
          <a:xfrm>
            <a:off x="1144202" y="364156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: Shape 36"/>
          <p:cNvSpPr/>
          <p:nvPr/>
        </p:nvSpPr>
        <p:spPr>
          <a:xfrm>
            <a:off x="1125346" y="585400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37"/>
          <p:cNvSpPr/>
          <p:nvPr/>
        </p:nvSpPr>
        <p:spPr>
          <a:xfrm>
            <a:off x="1109779" y="4931025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38"/>
          <p:cNvSpPr/>
          <p:nvPr/>
        </p:nvSpPr>
        <p:spPr>
          <a:xfrm>
            <a:off x="1113310" y="539393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39"/>
          <p:cNvSpPr/>
          <p:nvPr/>
        </p:nvSpPr>
        <p:spPr>
          <a:xfrm>
            <a:off x="1131310" y="6316915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40"/>
          <p:cNvSpPr/>
          <p:nvPr/>
        </p:nvSpPr>
        <p:spPr>
          <a:xfrm>
            <a:off x="1571578" y="630617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: Shape 41"/>
          <p:cNvSpPr/>
          <p:nvPr/>
        </p:nvSpPr>
        <p:spPr>
          <a:xfrm>
            <a:off x="1991606" y="321372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reeform: Shape 42"/>
          <p:cNvSpPr/>
          <p:nvPr/>
        </p:nvSpPr>
        <p:spPr>
          <a:xfrm>
            <a:off x="1579554" y="58399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reeform: Shape 43"/>
          <p:cNvSpPr/>
          <p:nvPr/>
        </p:nvSpPr>
        <p:spPr>
          <a:xfrm>
            <a:off x="2005812" y="409166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reeform: Shape 45"/>
          <p:cNvSpPr/>
          <p:nvPr/>
        </p:nvSpPr>
        <p:spPr>
          <a:xfrm>
            <a:off x="1991319" y="3660298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reeform: Shape 46"/>
          <p:cNvSpPr/>
          <p:nvPr/>
        </p:nvSpPr>
        <p:spPr>
          <a:xfrm>
            <a:off x="1574873" y="364156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: Shape 47"/>
          <p:cNvSpPr/>
          <p:nvPr/>
        </p:nvSpPr>
        <p:spPr>
          <a:xfrm>
            <a:off x="1568890" y="497808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Freeform: Shape 48"/>
          <p:cNvSpPr/>
          <p:nvPr/>
        </p:nvSpPr>
        <p:spPr>
          <a:xfrm>
            <a:off x="1571578" y="409085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Freeform: Shape 49"/>
          <p:cNvSpPr/>
          <p:nvPr/>
        </p:nvSpPr>
        <p:spPr>
          <a:xfrm>
            <a:off x="1568890" y="322948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50"/>
          <p:cNvSpPr/>
          <p:nvPr/>
        </p:nvSpPr>
        <p:spPr>
          <a:xfrm>
            <a:off x="1582215" y="453447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51"/>
          <p:cNvSpPr/>
          <p:nvPr/>
        </p:nvSpPr>
        <p:spPr>
          <a:xfrm>
            <a:off x="2000889" y="499928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9" name="Freeform: Shape 54"/>
          <p:cNvSpPr/>
          <p:nvPr/>
        </p:nvSpPr>
        <p:spPr>
          <a:xfrm>
            <a:off x="2016306" y="584220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Freeform: Shape 56"/>
          <p:cNvSpPr/>
          <p:nvPr/>
        </p:nvSpPr>
        <p:spPr>
          <a:xfrm>
            <a:off x="2010459" y="630617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1" name="Freeform: Shape 58"/>
          <p:cNvSpPr/>
          <p:nvPr/>
        </p:nvSpPr>
        <p:spPr>
          <a:xfrm>
            <a:off x="2009940" y="5404981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2" name="Freeform: Shape 59"/>
          <p:cNvSpPr/>
          <p:nvPr/>
        </p:nvSpPr>
        <p:spPr>
          <a:xfrm>
            <a:off x="2431089" y="58399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3" name="Freeform: Shape 63"/>
          <p:cNvSpPr/>
          <p:nvPr/>
        </p:nvSpPr>
        <p:spPr>
          <a:xfrm>
            <a:off x="2420878" y="539393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4" name="Freeform: Shape 65"/>
          <p:cNvSpPr/>
          <p:nvPr/>
        </p:nvSpPr>
        <p:spPr>
          <a:xfrm>
            <a:off x="2431089" y="493518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5" name="Freeform: Shape 66"/>
          <p:cNvSpPr/>
          <p:nvPr/>
        </p:nvSpPr>
        <p:spPr>
          <a:xfrm>
            <a:off x="2420878" y="6287765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6" name="Freeform: Shape 68"/>
          <p:cNvSpPr/>
          <p:nvPr/>
        </p:nvSpPr>
        <p:spPr>
          <a:xfrm>
            <a:off x="3329458" y="580166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7" name="Freeform: Shape 70"/>
          <p:cNvSpPr/>
          <p:nvPr/>
        </p:nvSpPr>
        <p:spPr>
          <a:xfrm>
            <a:off x="3786107" y="321372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8" name="Freeform: Shape 75"/>
          <p:cNvSpPr/>
          <p:nvPr/>
        </p:nvSpPr>
        <p:spPr>
          <a:xfrm>
            <a:off x="3761147" y="365347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9" name="Freeform: Shape 76"/>
          <p:cNvSpPr/>
          <p:nvPr/>
        </p:nvSpPr>
        <p:spPr>
          <a:xfrm>
            <a:off x="3339783" y="628035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0" name="Freeform: Shape 77"/>
          <p:cNvSpPr/>
          <p:nvPr/>
        </p:nvSpPr>
        <p:spPr>
          <a:xfrm>
            <a:off x="2892964" y="545374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1" name="Freeform: Shape 79"/>
          <p:cNvSpPr/>
          <p:nvPr/>
        </p:nvSpPr>
        <p:spPr>
          <a:xfrm>
            <a:off x="2893255" y="58811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2" name="Freeform: Shape 82"/>
          <p:cNvSpPr/>
          <p:nvPr/>
        </p:nvSpPr>
        <p:spPr>
          <a:xfrm>
            <a:off x="2895029" y="5031501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3" name="Freeform: Shape 86"/>
          <p:cNvSpPr/>
          <p:nvPr/>
        </p:nvSpPr>
        <p:spPr>
          <a:xfrm>
            <a:off x="2903923" y="630747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4" name="Freeform: Shape 88"/>
          <p:cNvSpPr/>
          <p:nvPr/>
        </p:nvSpPr>
        <p:spPr>
          <a:xfrm>
            <a:off x="4265458" y="371810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5" name="Freeform: Shape 92"/>
          <p:cNvSpPr/>
          <p:nvPr/>
        </p:nvSpPr>
        <p:spPr>
          <a:xfrm>
            <a:off x="4256036" y="4165738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6" name="Freeform: Shape 97"/>
          <p:cNvSpPr/>
          <p:nvPr/>
        </p:nvSpPr>
        <p:spPr>
          <a:xfrm>
            <a:off x="4265458" y="326331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7" name="Freeform: Shape 99"/>
          <p:cNvSpPr/>
          <p:nvPr/>
        </p:nvSpPr>
        <p:spPr>
          <a:xfrm>
            <a:off x="4699052" y="5461412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8" name="Freeform: Shape 100"/>
          <p:cNvSpPr/>
          <p:nvPr/>
        </p:nvSpPr>
        <p:spPr>
          <a:xfrm>
            <a:off x="4696575" y="501898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9" name="Freeform: Shape 106"/>
          <p:cNvSpPr/>
          <p:nvPr/>
        </p:nvSpPr>
        <p:spPr>
          <a:xfrm>
            <a:off x="4708913" y="634744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" name="Freeform: Shape 108"/>
          <p:cNvSpPr/>
          <p:nvPr/>
        </p:nvSpPr>
        <p:spPr>
          <a:xfrm>
            <a:off x="4715702" y="590383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1" name="Freeform: Shape 35"/>
          <p:cNvSpPr/>
          <p:nvPr/>
        </p:nvSpPr>
        <p:spPr>
          <a:xfrm>
            <a:off x="1141211" y="322948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" name="Freeform: Shape 43"/>
          <p:cNvSpPr/>
          <p:nvPr/>
        </p:nvSpPr>
        <p:spPr>
          <a:xfrm>
            <a:off x="1984875" y="4525899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" name="Freeform: Shape 51"/>
          <p:cNvSpPr/>
          <p:nvPr/>
        </p:nvSpPr>
        <p:spPr>
          <a:xfrm>
            <a:off x="2452403" y="322260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" name="Freeform: Shape 54"/>
          <p:cNvSpPr/>
          <p:nvPr/>
        </p:nvSpPr>
        <p:spPr>
          <a:xfrm>
            <a:off x="2467820" y="406552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" name="Freeform: Shape 56"/>
          <p:cNvSpPr/>
          <p:nvPr/>
        </p:nvSpPr>
        <p:spPr>
          <a:xfrm>
            <a:off x="2461973" y="452949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" name="Freeform: Shape 58"/>
          <p:cNvSpPr/>
          <p:nvPr/>
        </p:nvSpPr>
        <p:spPr>
          <a:xfrm>
            <a:off x="2461454" y="362829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" name="Freeform: Shape 59"/>
          <p:cNvSpPr/>
          <p:nvPr/>
        </p:nvSpPr>
        <p:spPr>
          <a:xfrm>
            <a:off x="2899084" y="4132035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" name="Freeform: Shape 63"/>
          <p:cNvSpPr/>
          <p:nvPr/>
        </p:nvSpPr>
        <p:spPr>
          <a:xfrm>
            <a:off x="2888873" y="3686069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9" name="Freeform: Shape 65"/>
          <p:cNvSpPr/>
          <p:nvPr/>
        </p:nvSpPr>
        <p:spPr>
          <a:xfrm>
            <a:off x="2899084" y="3227319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0" name="Freeform: Shape 66"/>
          <p:cNvSpPr/>
          <p:nvPr/>
        </p:nvSpPr>
        <p:spPr>
          <a:xfrm>
            <a:off x="2888873" y="45799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1" name="Freeform: Shape 77"/>
          <p:cNvSpPr/>
          <p:nvPr/>
        </p:nvSpPr>
        <p:spPr>
          <a:xfrm>
            <a:off x="3360467" y="368500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2" name="Freeform: Shape 79"/>
          <p:cNvSpPr/>
          <p:nvPr/>
        </p:nvSpPr>
        <p:spPr>
          <a:xfrm>
            <a:off x="3360758" y="411236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3" name="Freeform: Shape 82"/>
          <p:cNvSpPr/>
          <p:nvPr/>
        </p:nvSpPr>
        <p:spPr>
          <a:xfrm>
            <a:off x="3362532" y="323123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4" name="Freeform: Shape 86"/>
          <p:cNvSpPr/>
          <p:nvPr/>
        </p:nvSpPr>
        <p:spPr>
          <a:xfrm>
            <a:off x="3371426" y="4538741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5" name="Freeform: Shape 79"/>
          <p:cNvSpPr/>
          <p:nvPr/>
        </p:nvSpPr>
        <p:spPr>
          <a:xfrm>
            <a:off x="3354839" y="4955518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6" name="Freeform: Shape 86"/>
          <p:cNvSpPr/>
          <p:nvPr/>
        </p:nvSpPr>
        <p:spPr>
          <a:xfrm>
            <a:off x="3365507" y="538189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7" name="Freeform: Shape 70"/>
          <p:cNvSpPr/>
          <p:nvPr/>
        </p:nvSpPr>
        <p:spPr>
          <a:xfrm>
            <a:off x="3766182" y="4105749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8" name="Freeform: Shape 75"/>
          <p:cNvSpPr/>
          <p:nvPr/>
        </p:nvSpPr>
        <p:spPr>
          <a:xfrm>
            <a:off x="3772754" y="454550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9" name="Freeform: Shape 70"/>
          <p:cNvSpPr/>
          <p:nvPr/>
        </p:nvSpPr>
        <p:spPr>
          <a:xfrm>
            <a:off x="3812096" y="4974388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0" name="Freeform: Shape 75"/>
          <p:cNvSpPr/>
          <p:nvPr/>
        </p:nvSpPr>
        <p:spPr>
          <a:xfrm>
            <a:off x="3787136" y="5414145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1" name="Freeform: Shape 70"/>
          <p:cNvSpPr/>
          <p:nvPr/>
        </p:nvSpPr>
        <p:spPr>
          <a:xfrm>
            <a:off x="3792171" y="586641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2" name="Freeform: Shape 75"/>
          <p:cNvSpPr/>
          <p:nvPr/>
        </p:nvSpPr>
        <p:spPr>
          <a:xfrm>
            <a:off x="3798743" y="630617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3" name="Freeform: Shape 88"/>
          <p:cNvSpPr/>
          <p:nvPr/>
        </p:nvSpPr>
        <p:spPr>
          <a:xfrm>
            <a:off x="4277242" y="505414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4" name="Freeform: Shape 92"/>
          <p:cNvSpPr/>
          <p:nvPr/>
        </p:nvSpPr>
        <p:spPr>
          <a:xfrm>
            <a:off x="4265458" y="54683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5" name="Freeform: Shape 97"/>
          <p:cNvSpPr/>
          <p:nvPr/>
        </p:nvSpPr>
        <p:spPr>
          <a:xfrm>
            <a:off x="4275995" y="461337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6" name="Freeform: Shape 88"/>
          <p:cNvSpPr/>
          <p:nvPr/>
        </p:nvSpPr>
        <p:spPr>
          <a:xfrm>
            <a:off x="4293016" y="63439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7" name="Freeform: Shape 97"/>
          <p:cNvSpPr/>
          <p:nvPr/>
        </p:nvSpPr>
        <p:spPr>
          <a:xfrm>
            <a:off x="4293016" y="588911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8" name="Freeform: Shape 88"/>
          <p:cNvSpPr/>
          <p:nvPr/>
        </p:nvSpPr>
        <p:spPr>
          <a:xfrm>
            <a:off x="4717416" y="37152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9" name="Freeform: Shape 92"/>
          <p:cNvSpPr/>
          <p:nvPr/>
        </p:nvSpPr>
        <p:spPr>
          <a:xfrm>
            <a:off x="4707994" y="416283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0" name="Freeform: Shape 97"/>
          <p:cNvSpPr/>
          <p:nvPr/>
        </p:nvSpPr>
        <p:spPr>
          <a:xfrm>
            <a:off x="4717416" y="3260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1" name="Freeform: Shape 97"/>
          <p:cNvSpPr/>
          <p:nvPr/>
        </p:nvSpPr>
        <p:spPr>
          <a:xfrm>
            <a:off x="4727953" y="461047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2" name="Freeform: Shape 99"/>
          <p:cNvSpPr/>
          <p:nvPr/>
        </p:nvSpPr>
        <p:spPr>
          <a:xfrm>
            <a:off x="5136514" y="3700758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3" name="Freeform: Shape 100"/>
          <p:cNvSpPr/>
          <p:nvPr/>
        </p:nvSpPr>
        <p:spPr>
          <a:xfrm>
            <a:off x="5134037" y="325833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4" name="Freeform: Shape 106"/>
          <p:cNvSpPr/>
          <p:nvPr/>
        </p:nvSpPr>
        <p:spPr>
          <a:xfrm>
            <a:off x="5146375" y="458678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5" name="Freeform: Shape 108"/>
          <p:cNvSpPr/>
          <p:nvPr/>
        </p:nvSpPr>
        <p:spPr>
          <a:xfrm>
            <a:off x="5153164" y="414318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6" name="Freeform: Shape 99"/>
          <p:cNvSpPr/>
          <p:nvPr/>
        </p:nvSpPr>
        <p:spPr>
          <a:xfrm>
            <a:off x="5164132" y="547587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7" name="Freeform: Shape 100"/>
          <p:cNvSpPr/>
          <p:nvPr/>
        </p:nvSpPr>
        <p:spPr>
          <a:xfrm>
            <a:off x="5161655" y="503344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8" name="Freeform: Shape 106"/>
          <p:cNvSpPr/>
          <p:nvPr/>
        </p:nvSpPr>
        <p:spPr>
          <a:xfrm>
            <a:off x="5173993" y="63619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9" name="Freeform: Shape 108"/>
          <p:cNvSpPr/>
          <p:nvPr/>
        </p:nvSpPr>
        <p:spPr>
          <a:xfrm>
            <a:off x="5180782" y="591829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0" name="Freeform: Shape 88"/>
          <p:cNvSpPr/>
          <p:nvPr/>
        </p:nvSpPr>
        <p:spPr>
          <a:xfrm>
            <a:off x="5631297" y="371810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1" name="Freeform: Shape 92"/>
          <p:cNvSpPr/>
          <p:nvPr/>
        </p:nvSpPr>
        <p:spPr>
          <a:xfrm>
            <a:off x="5621875" y="4165738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2" name="Freeform: Shape 97"/>
          <p:cNvSpPr/>
          <p:nvPr/>
        </p:nvSpPr>
        <p:spPr>
          <a:xfrm>
            <a:off x="5631297" y="326331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3" name="Freeform: Shape 106"/>
          <p:cNvSpPr/>
          <p:nvPr/>
        </p:nvSpPr>
        <p:spPr>
          <a:xfrm>
            <a:off x="6074752" y="634744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4" name="Freeform: Shape 108"/>
          <p:cNvSpPr/>
          <p:nvPr/>
        </p:nvSpPr>
        <p:spPr>
          <a:xfrm>
            <a:off x="6081541" y="590383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5" name="Freeform: Shape 88"/>
          <p:cNvSpPr/>
          <p:nvPr/>
        </p:nvSpPr>
        <p:spPr>
          <a:xfrm>
            <a:off x="5643081" y="505414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6" name="Freeform: Shape 92"/>
          <p:cNvSpPr/>
          <p:nvPr/>
        </p:nvSpPr>
        <p:spPr>
          <a:xfrm>
            <a:off x="5631297" y="54683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97"/>
          <p:cNvSpPr/>
          <p:nvPr/>
        </p:nvSpPr>
        <p:spPr>
          <a:xfrm>
            <a:off x="5641834" y="461337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8" name="Freeform: Shape 88"/>
          <p:cNvSpPr/>
          <p:nvPr/>
        </p:nvSpPr>
        <p:spPr>
          <a:xfrm>
            <a:off x="5658855" y="63439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9" name="Freeform: Shape 97"/>
          <p:cNvSpPr/>
          <p:nvPr/>
        </p:nvSpPr>
        <p:spPr>
          <a:xfrm>
            <a:off x="5658855" y="588911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0" name="Freeform: Shape 88"/>
          <p:cNvSpPr/>
          <p:nvPr/>
        </p:nvSpPr>
        <p:spPr>
          <a:xfrm>
            <a:off x="6083255" y="37152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1" name="Freeform: Shape 92"/>
          <p:cNvSpPr/>
          <p:nvPr/>
        </p:nvSpPr>
        <p:spPr>
          <a:xfrm>
            <a:off x="6073833" y="416283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2" name="Freeform: Shape 97"/>
          <p:cNvSpPr/>
          <p:nvPr/>
        </p:nvSpPr>
        <p:spPr>
          <a:xfrm>
            <a:off x="6083255" y="3260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3" name="Freeform: Shape 97"/>
          <p:cNvSpPr/>
          <p:nvPr/>
        </p:nvSpPr>
        <p:spPr>
          <a:xfrm>
            <a:off x="6093792" y="461047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4" name="Freeform: Shape 99"/>
          <p:cNvSpPr/>
          <p:nvPr/>
        </p:nvSpPr>
        <p:spPr>
          <a:xfrm>
            <a:off x="6502353" y="3700758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5" name="Freeform: Shape 100"/>
          <p:cNvSpPr/>
          <p:nvPr/>
        </p:nvSpPr>
        <p:spPr>
          <a:xfrm>
            <a:off x="6499876" y="325833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6" name="Freeform: Shape 106"/>
          <p:cNvSpPr/>
          <p:nvPr/>
        </p:nvSpPr>
        <p:spPr>
          <a:xfrm>
            <a:off x="6512214" y="458678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7" name="Freeform: Shape 108"/>
          <p:cNvSpPr/>
          <p:nvPr/>
        </p:nvSpPr>
        <p:spPr>
          <a:xfrm>
            <a:off x="6519003" y="414318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8" name="Freeform: Shape 99"/>
          <p:cNvSpPr/>
          <p:nvPr/>
        </p:nvSpPr>
        <p:spPr>
          <a:xfrm>
            <a:off x="6529971" y="547587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9" name="Freeform: Shape 100"/>
          <p:cNvSpPr/>
          <p:nvPr/>
        </p:nvSpPr>
        <p:spPr>
          <a:xfrm>
            <a:off x="6527494" y="503344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0" name="Freeform: Shape 106"/>
          <p:cNvSpPr/>
          <p:nvPr/>
        </p:nvSpPr>
        <p:spPr>
          <a:xfrm>
            <a:off x="6539832" y="63619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1" name="Freeform: Shape 108"/>
          <p:cNvSpPr/>
          <p:nvPr/>
        </p:nvSpPr>
        <p:spPr>
          <a:xfrm>
            <a:off x="6546621" y="591829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2" name="Freeform: Shape 99"/>
          <p:cNvSpPr/>
          <p:nvPr/>
        </p:nvSpPr>
        <p:spPr>
          <a:xfrm>
            <a:off x="6965931" y="370710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3" name="Freeform: Shape 100"/>
          <p:cNvSpPr/>
          <p:nvPr/>
        </p:nvSpPr>
        <p:spPr>
          <a:xfrm>
            <a:off x="6963454" y="326467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4" name="Freeform: Shape 106"/>
          <p:cNvSpPr/>
          <p:nvPr/>
        </p:nvSpPr>
        <p:spPr>
          <a:xfrm>
            <a:off x="6975792" y="459313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5" name="Freeform: Shape 108"/>
          <p:cNvSpPr/>
          <p:nvPr/>
        </p:nvSpPr>
        <p:spPr>
          <a:xfrm>
            <a:off x="6982581" y="414952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D9976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6" name="Freeform: Shape 88"/>
          <p:cNvSpPr/>
          <p:nvPr/>
        </p:nvSpPr>
        <p:spPr>
          <a:xfrm>
            <a:off x="6067988" y="54799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7" name="Freeform: Shape 97"/>
          <p:cNvSpPr/>
          <p:nvPr/>
        </p:nvSpPr>
        <p:spPr>
          <a:xfrm>
            <a:off x="6067988" y="502511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8" name="Freeform: Shape 88"/>
          <p:cNvSpPr/>
          <p:nvPr/>
        </p:nvSpPr>
        <p:spPr>
          <a:xfrm>
            <a:off x="7455060" y="372680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9" name="Freeform: Shape 92"/>
          <p:cNvSpPr/>
          <p:nvPr/>
        </p:nvSpPr>
        <p:spPr>
          <a:xfrm>
            <a:off x="7445638" y="4174438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0" name="Freeform: Shape 97"/>
          <p:cNvSpPr/>
          <p:nvPr/>
        </p:nvSpPr>
        <p:spPr>
          <a:xfrm>
            <a:off x="7455060" y="327201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1" name="Freeform: Shape 106"/>
          <p:cNvSpPr/>
          <p:nvPr/>
        </p:nvSpPr>
        <p:spPr>
          <a:xfrm>
            <a:off x="7898515" y="635614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2" name="Freeform: Shape 108"/>
          <p:cNvSpPr/>
          <p:nvPr/>
        </p:nvSpPr>
        <p:spPr>
          <a:xfrm>
            <a:off x="7905304" y="591253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3" name="Freeform: Shape 88"/>
          <p:cNvSpPr/>
          <p:nvPr/>
        </p:nvSpPr>
        <p:spPr>
          <a:xfrm>
            <a:off x="7466844" y="506284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4" name="Freeform: Shape 92"/>
          <p:cNvSpPr/>
          <p:nvPr/>
        </p:nvSpPr>
        <p:spPr>
          <a:xfrm>
            <a:off x="7455060" y="54770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5" name="Freeform: Shape 97"/>
          <p:cNvSpPr/>
          <p:nvPr/>
        </p:nvSpPr>
        <p:spPr>
          <a:xfrm>
            <a:off x="7465597" y="462207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6" name="Freeform: Shape 88"/>
          <p:cNvSpPr/>
          <p:nvPr/>
        </p:nvSpPr>
        <p:spPr>
          <a:xfrm>
            <a:off x="7482618" y="63526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7" name="Freeform: Shape 97"/>
          <p:cNvSpPr/>
          <p:nvPr/>
        </p:nvSpPr>
        <p:spPr>
          <a:xfrm>
            <a:off x="7482618" y="5897816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8" name="Freeform: Shape 88"/>
          <p:cNvSpPr/>
          <p:nvPr/>
        </p:nvSpPr>
        <p:spPr>
          <a:xfrm>
            <a:off x="7907018" y="372390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9" name="Freeform: Shape 92"/>
          <p:cNvSpPr/>
          <p:nvPr/>
        </p:nvSpPr>
        <p:spPr>
          <a:xfrm>
            <a:off x="7897596" y="4171539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0" name="Freeform: Shape 97"/>
          <p:cNvSpPr/>
          <p:nvPr/>
        </p:nvSpPr>
        <p:spPr>
          <a:xfrm>
            <a:off x="7907018" y="32691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1" name="Freeform: Shape 97"/>
          <p:cNvSpPr/>
          <p:nvPr/>
        </p:nvSpPr>
        <p:spPr>
          <a:xfrm>
            <a:off x="7917555" y="4619174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2" name="Freeform: Shape 99"/>
          <p:cNvSpPr/>
          <p:nvPr/>
        </p:nvSpPr>
        <p:spPr>
          <a:xfrm>
            <a:off x="8326116" y="3709458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3" name="Freeform: Shape 100"/>
          <p:cNvSpPr/>
          <p:nvPr/>
        </p:nvSpPr>
        <p:spPr>
          <a:xfrm>
            <a:off x="8323639" y="326703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4" name="Freeform: Shape 106"/>
          <p:cNvSpPr/>
          <p:nvPr/>
        </p:nvSpPr>
        <p:spPr>
          <a:xfrm>
            <a:off x="8335977" y="4595487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5" name="Freeform: Shape 108"/>
          <p:cNvSpPr/>
          <p:nvPr/>
        </p:nvSpPr>
        <p:spPr>
          <a:xfrm>
            <a:off x="8342766" y="415188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6" name="Freeform: Shape 99"/>
          <p:cNvSpPr/>
          <p:nvPr/>
        </p:nvSpPr>
        <p:spPr>
          <a:xfrm>
            <a:off x="8353734" y="548457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7" name="Freeform: Shape 100"/>
          <p:cNvSpPr/>
          <p:nvPr/>
        </p:nvSpPr>
        <p:spPr>
          <a:xfrm>
            <a:off x="8351257" y="504214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8" name="Freeform: Shape 106"/>
          <p:cNvSpPr/>
          <p:nvPr/>
        </p:nvSpPr>
        <p:spPr>
          <a:xfrm>
            <a:off x="8363595" y="637060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9" name="Freeform: Shape 108"/>
          <p:cNvSpPr/>
          <p:nvPr/>
        </p:nvSpPr>
        <p:spPr>
          <a:xfrm>
            <a:off x="8370384" y="592699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0" name="Freeform: Shape 99"/>
          <p:cNvSpPr/>
          <p:nvPr/>
        </p:nvSpPr>
        <p:spPr>
          <a:xfrm>
            <a:off x="8789694" y="371580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1" name="Freeform: Shape 100"/>
          <p:cNvSpPr/>
          <p:nvPr/>
        </p:nvSpPr>
        <p:spPr>
          <a:xfrm>
            <a:off x="8787217" y="327337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2" name="Freeform: Shape 106"/>
          <p:cNvSpPr/>
          <p:nvPr/>
        </p:nvSpPr>
        <p:spPr>
          <a:xfrm>
            <a:off x="8799555" y="460183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3" name="Freeform: Shape 108"/>
          <p:cNvSpPr/>
          <p:nvPr/>
        </p:nvSpPr>
        <p:spPr>
          <a:xfrm>
            <a:off x="8806344" y="4158226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4" name="Freeform: Shape 97"/>
          <p:cNvSpPr/>
          <p:nvPr/>
        </p:nvSpPr>
        <p:spPr>
          <a:xfrm>
            <a:off x="7003175" y="5044082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5" name="Freeform: Shape 88"/>
          <p:cNvSpPr/>
          <p:nvPr/>
        </p:nvSpPr>
        <p:spPr>
          <a:xfrm>
            <a:off x="6989957" y="5468805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6" name="Freeform: Shape 97"/>
          <p:cNvSpPr/>
          <p:nvPr/>
        </p:nvSpPr>
        <p:spPr>
          <a:xfrm>
            <a:off x="6999863" y="5937177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7" name="Freeform: Shape 88"/>
          <p:cNvSpPr/>
          <p:nvPr/>
        </p:nvSpPr>
        <p:spPr>
          <a:xfrm>
            <a:off x="6986645" y="636190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8" name="Freeform: Shape 106"/>
          <p:cNvSpPr/>
          <p:nvPr/>
        </p:nvSpPr>
        <p:spPr>
          <a:xfrm>
            <a:off x="7897596" y="547885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9" name="Freeform: Shape 108"/>
          <p:cNvSpPr/>
          <p:nvPr/>
        </p:nvSpPr>
        <p:spPr>
          <a:xfrm>
            <a:off x="7904385" y="503525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1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9823171" y="1547550"/>
            <a:ext cx="2586627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# distúrbios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% morta/distúrbio</a:t>
            </a: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183" name="Straight Connector 182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85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6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7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701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23171" y="1547550"/>
            <a:ext cx="258662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149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204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7175160" y="1801801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169"/>
          <p:cNvSpPr/>
          <p:nvPr/>
        </p:nvSpPr>
        <p:spPr>
          <a:xfrm>
            <a:off x="8532000" y="1563480"/>
            <a:ext cx="432000" cy="74052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10800"/>
              <a:gd name="f15" fmla="*/ f11 f1 1"/>
              <a:gd name="f16" fmla="val f14"/>
              <a:gd name="f17" fmla="+- 21600 0 f14"/>
              <a:gd name="f18" fmla="*/ f14 100 1"/>
              <a:gd name="f19" fmla="*/ f14 f12 1"/>
              <a:gd name="f20" fmla="*/ f6 f13 1"/>
              <a:gd name="f21" fmla="*/ 10800 f12 1"/>
              <a:gd name="f22" fmla="*/ 0 f13 1"/>
              <a:gd name="f23" fmla="*/ f15 1 f3"/>
              <a:gd name="f24" fmla="*/ 0 f12 1"/>
              <a:gd name="f25" fmla="*/ 10800 f13 1"/>
              <a:gd name="f26" fmla="*/ 21600 f13 1"/>
              <a:gd name="f27" fmla="*/ 21600 f12 1"/>
              <a:gd name="f28" fmla="*/ f18 1 234"/>
              <a:gd name="f29" fmla="+- f23 0 f2"/>
              <a:gd name="f30" fmla="+- f28 1700 0"/>
              <a:gd name="f31" fmla="+- 21600 0 f30"/>
              <a:gd name="f32" fmla="*/ f30 f12 1"/>
              <a:gd name="f33" fmla="*/ f30 f13 1"/>
              <a:gd name="f34" fmla="*/ f31 f12 1"/>
              <a:gd name="f35" fmla="*/ f31 f13 1"/>
            </a:gdLst>
            <a:ahLst>
              <a:ahXY gdRefX="f0" minX="f6" maxX="f8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1" y="f22"/>
              </a:cxn>
              <a:cxn ang="f29">
                <a:pos x="f24" y="f25"/>
              </a:cxn>
              <a:cxn ang="f29">
                <a:pos x="f21" y="f26"/>
              </a:cxn>
              <a:cxn ang="f29">
                <a:pos x="f27" y="f25"/>
              </a:cxn>
            </a:cxnLst>
            <a:rect l="f32" t="f33" r="f34" b="f35"/>
            <a:pathLst>
              <a:path w="21600" h="21600">
                <a:moveTo>
                  <a:pt x="f16" y="f6"/>
                </a:moveTo>
                <a:lnTo>
                  <a:pt x="f17" y="f6"/>
                </a:lnTo>
                <a:lnTo>
                  <a:pt x="f7" y="f8"/>
                </a:lnTo>
                <a:lnTo>
                  <a:pt x="f17" y="f7"/>
                </a:lnTo>
                <a:lnTo>
                  <a:pt x="f16" y="f7"/>
                </a:lnTo>
                <a:lnTo>
                  <a:pt x="f6" y="f8"/>
                </a:lnTo>
                <a:close/>
              </a:path>
            </a:pathLst>
          </a:custGeom>
          <a:solidFill>
            <a:srgbClr val="663300"/>
          </a:solidFill>
          <a:ln w="36000">
            <a:solidFill>
              <a:srgbClr val="6633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170"/>
          <p:cNvSpPr/>
          <p:nvPr/>
        </p:nvSpPr>
        <p:spPr>
          <a:xfrm>
            <a:off x="6552000" y="2448000"/>
            <a:ext cx="432000" cy="74052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10800"/>
              <a:gd name="f15" fmla="*/ f11 f1 1"/>
              <a:gd name="f16" fmla="val f14"/>
              <a:gd name="f17" fmla="+- 21600 0 f14"/>
              <a:gd name="f18" fmla="*/ f14 100 1"/>
              <a:gd name="f19" fmla="*/ f14 f12 1"/>
              <a:gd name="f20" fmla="*/ f6 f13 1"/>
              <a:gd name="f21" fmla="*/ 10800 f12 1"/>
              <a:gd name="f22" fmla="*/ 0 f13 1"/>
              <a:gd name="f23" fmla="*/ f15 1 f3"/>
              <a:gd name="f24" fmla="*/ 0 f12 1"/>
              <a:gd name="f25" fmla="*/ 10800 f13 1"/>
              <a:gd name="f26" fmla="*/ 21600 f13 1"/>
              <a:gd name="f27" fmla="*/ 21600 f12 1"/>
              <a:gd name="f28" fmla="*/ f18 1 234"/>
              <a:gd name="f29" fmla="+- f23 0 f2"/>
              <a:gd name="f30" fmla="+- f28 1700 0"/>
              <a:gd name="f31" fmla="+- 21600 0 f30"/>
              <a:gd name="f32" fmla="*/ f30 f12 1"/>
              <a:gd name="f33" fmla="*/ f30 f13 1"/>
              <a:gd name="f34" fmla="*/ f31 f12 1"/>
              <a:gd name="f35" fmla="*/ f31 f13 1"/>
            </a:gdLst>
            <a:ahLst>
              <a:ahXY gdRefX="f0" minX="f6" maxX="f8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1" y="f22"/>
              </a:cxn>
              <a:cxn ang="f29">
                <a:pos x="f24" y="f25"/>
              </a:cxn>
              <a:cxn ang="f29">
                <a:pos x="f21" y="f26"/>
              </a:cxn>
              <a:cxn ang="f29">
                <a:pos x="f27" y="f25"/>
              </a:cxn>
            </a:cxnLst>
            <a:rect l="f32" t="f33" r="f34" b="f35"/>
            <a:pathLst>
              <a:path w="21600" h="21600">
                <a:moveTo>
                  <a:pt x="f16" y="f6"/>
                </a:moveTo>
                <a:lnTo>
                  <a:pt x="f17" y="f6"/>
                </a:lnTo>
                <a:lnTo>
                  <a:pt x="f7" y="f8"/>
                </a:lnTo>
                <a:lnTo>
                  <a:pt x="f17" y="f7"/>
                </a:lnTo>
                <a:lnTo>
                  <a:pt x="f16" y="f7"/>
                </a:lnTo>
                <a:lnTo>
                  <a:pt x="f6" y="f8"/>
                </a:lnTo>
                <a:close/>
              </a:path>
            </a:pathLst>
          </a:custGeom>
          <a:solidFill>
            <a:srgbClr val="CC9966"/>
          </a:solidFill>
          <a:ln w="36000">
            <a:solidFill>
              <a:srgbClr val="CC9966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Straight Connector 32"/>
          <p:cNvSpPr/>
          <p:nvPr/>
        </p:nvSpPr>
        <p:spPr>
          <a:xfrm>
            <a:off x="8748000" y="1656000"/>
            <a:ext cx="0" cy="432001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Straight Connector 33"/>
          <p:cNvSpPr/>
          <p:nvPr/>
        </p:nvSpPr>
        <p:spPr>
          <a:xfrm>
            <a:off x="6768000" y="2520001"/>
            <a:ext cx="0" cy="431999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Straight Connector 34"/>
          <p:cNvSpPr/>
          <p:nvPr/>
        </p:nvSpPr>
        <p:spPr>
          <a:xfrm>
            <a:off x="8604000" y="1800000"/>
            <a:ext cx="288000" cy="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Straight Connector 35"/>
          <p:cNvSpPr/>
          <p:nvPr/>
        </p:nvSpPr>
        <p:spPr>
          <a:xfrm>
            <a:off x="6624000" y="2700000"/>
            <a:ext cx="288001" cy="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175"/>
          <p:cNvSpPr/>
          <p:nvPr/>
        </p:nvSpPr>
        <p:spPr>
          <a:xfrm>
            <a:off x="7319160" y="1430280"/>
            <a:ext cx="576000" cy="576000"/>
          </a:xfrm>
          <a:custGeom>
            <a:avLst/>
            <a:gdLst>
              <a:gd name="f0" fmla="val w"/>
              <a:gd name="f1" fmla="val h"/>
              <a:gd name="f2" fmla="val 0"/>
              <a:gd name="f3" fmla="val 640"/>
              <a:gd name="f4" fmla="val 861"/>
              <a:gd name="f5" fmla="val 233"/>
              <a:gd name="f6" fmla="val 221"/>
              <a:gd name="f7" fmla="val 293"/>
              <a:gd name="f8" fmla="val 506"/>
              <a:gd name="f9" fmla="val 12"/>
              <a:gd name="f10" fmla="val 367"/>
              <a:gd name="f11" fmla="val 29"/>
              <a:gd name="f12" fmla="val 406"/>
              <a:gd name="f13" fmla="val 431"/>
              <a:gd name="f14" fmla="val 347"/>
              <a:gd name="f15" fmla="val 145"/>
              <a:gd name="f16" fmla="val 645"/>
              <a:gd name="f17" fmla="val 99"/>
              <a:gd name="f18" fmla="val 520"/>
              <a:gd name="f19" fmla="val 326"/>
              <a:gd name="f20" fmla="val 765"/>
              <a:gd name="f21" fmla="val 209"/>
              <a:gd name="f22" fmla="val 711"/>
              <a:gd name="f23" fmla="*/ f0 1 640"/>
              <a:gd name="f24" fmla="*/ f1 1 861"/>
              <a:gd name="f25" fmla="*/ 257 f23 1"/>
              <a:gd name="f26" fmla="*/ 414 f23 1"/>
              <a:gd name="f27" fmla="*/ 566 f24 1"/>
              <a:gd name="f28" fmla="*/ 295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8" r="f26" b="f27"/>
            <a:pathLst>
              <a:path w="640" h="861">
                <a:moveTo>
                  <a:pt x="f3" y="f5"/>
                </a:moveTo>
                <a:lnTo>
                  <a:pt x="f6" y="f7"/>
                </a:lnTo>
                <a:lnTo>
                  <a:pt x="f8" y="f9"/>
                </a:lnTo>
                <a:lnTo>
                  <a:pt x="f10" y="f2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2" y="f4"/>
                </a:lnTo>
                <a:lnTo>
                  <a:pt x="f19" y="f20"/>
                </a:lnTo>
                <a:lnTo>
                  <a:pt x="f21" y="f22"/>
                </a:lnTo>
                <a:lnTo>
                  <a:pt x="f3" y="f5"/>
                </a:lnTo>
                <a:lnTo>
                  <a:pt x="f3" y="f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reeform: Shape 176"/>
          <p:cNvSpPr/>
          <p:nvPr/>
        </p:nvSpPr>
        <p:spPr>
          <a:xfrm>
            <a:off x="7319520" y="1430640"/>
            <a:ext cx="576000" cy="576000"/>
          </a:xfrm>
          <a:custGeom>
            <a:avLst/>
            <a:gdLst>
              <a:gd name="f0" fmla="val w"/>
              <a:gd name="f1" fmla="val h"/>
              <a:gd name="f2" fmla="val 0"/>
              <a:gd name="f3" fmla="val 640"/>
              <a:gd name="f4" fmla="val 861"/>
              <a:gd name="f5" fmla="val 233"/>
              <a:gd name="f6" fmla="val 221"/>
              <a:gd name="f7" fmla="val 293"/>
              <a:gd name="f8" fmla="val 506"/>
              <a:gd name="f9" fmla="val 12"/>
              <a:gd name="f10" fmla="val 367"/>
              <a:gd name="f11" fmla="val 29"/>
              <a:gd name="f12" fmla="val 406"/>
              <a:gd name="f13" fmla="val 431"/>
              <a:gd name="f14" fmla="val 347"/>
              <a:gd name="f15" fmla="val 145"/>
              <a:gd name="f16" fmla="val 645"/>
              <a:gd name="f17" fmla="val 99"/>
              <a:gd name="f18" fmla="val 520"/>
              <a:gd name="f19" fmla="val 326"/>
              <a:gd name="f20" fmla="val 765"/>
              <a:gd name="f21" fmla="val 209"/>
              <a:gd name="f22" fmla="val 711"/>
              <a:gd name="f23" fmla="*/ f0 1 640"/>
              <a:gd name="f24" fmla="*/ f1 1 861"/>
              <a:gd name="f25" fmla="*/ 257 f23 1"/>
              <a:gd name="f26" fmla="*/ 414 f23 1"/>
              <a:gd name="f27" fmla="*/ 566 f24 1"/>
              <a:gd name="f28" fmla="*/ 295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8" r="f26" b="f27"/>
            <a:pathLst>
              <a:path w="640" h="861">
                <a:moveTo>
                  <a:pt x="f3" y="f5"/>
                </a:moveTo>
                <a:lnTo>
                  <a:pt x="f6" y="f7"/>
                </a:lnTo>
                <a:lnTo>
                  <a:pt x="f8" y="f9"/>
                </a:lnTo>
                <a:lnTo>
                  <a:pt x="f10" y="f2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2" y="f4"/>
                </a:lnTo>
                <a:lnTo>
                  <a:pt x="f19" y="f20"/>
                </a:lnTo>
                <a:lnTo>
                  <a:pt x="f21" y="f22"/>
                </a:lnTo>
                <a:lnTo>
                  <a:pt x="f3" y="f5"/>
                </a:lnTo>
                <a:lnTo>
                  <a:pt x="f3" y="f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" name="Freeform: Shape 177"/>
          <p:cNvSpPr/>
          <p:nvPr/>
        </p:nvSpPr>
        <p:spPr>
          <a:xfrm>
            <a:off x="3384000" y="2160000"/>
            <a:ext cx="576000" cy="576000"/>
          </a:xfrm>
          <a:custGeom>
            <a:avLst/>
            <a:gdLst>
              <a:gd name="f0" fmla="val w"/>
              <a:gd name="f1" fmla="val h"/>
              <a:gd name="f2" fmla="val 0"/>
              <a:gd name="f3" fmla="val 640"/>
              <a:gd name="f4" fmla="val 861"/>
              <a:gd name="f5" fmla="val 233"/>
              <a:gd name="f6" fmla="val 221"/>
              <a:gd name="f7" fmla="val 293"/>
              <a:gd name="f8" fmla="val 506"/>
              <a:gd name="f9" fmla="val 12"/>
              <a:gd name="f10" fmla="val 367"/>
              <a:gd name="f11" fmla="val 29"/>
              <a:gd name="f12" fmla="val 406"/>
              <a:gd name="f13" fmla="val 431"/>
              <a:gd name="f14" fmla="val 347"/>
              <a:gd name="f15" fmla="val 145"/>
              <a:gd name="f16" fmla="val 645"/>
              <a:gd name="f17" fmla="val 99"/>
              <a:gd name="f18" fmla="val 520"/>
              <a:gd name="f19" fmla="val 326"/>
              <a:gd name="f20" fmla="val 765"/>
              <a:gd name="f21" fmla="val 209"/>
              <a:gd name="f22" fmla="val 711"/>
              <a:gd name="f23" fmla="*/ f0 1 640"/>
              <a:gd name="f24" fmla="*/ f1 1 861"/>
              <a:gd name="f25" fmla="*/ 257 f23 1"/>
              <a:gd name="f26" fmla="*/ 414 f23 1"/>
              <a:gd name="f27" fmla="*/ 566 f24 1"/>
              <a:gd name="f28" fmla="*/ 295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8" r="f26" b="f27"/>
            <a:pathLst>
              <a:path w="640" h="861">
                <a:moveTo>
                  <a:pt x="f3" y="f5"/>
                </a:moveTo>
                <a:lnTo>
                  <a:pt x="f6" y="f7"/>
                </a:lnTo>
                <a:lnTo>
                  <a:pt x="f8" y="f9"/>
                </a:lnTo>
                <a:lnTo>
                  <a:pt x="f10" y="f2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2" y="f4"/>
                </a:lnTo>
                <a:lnTo>
                  <a:pt x="f19" y="f20"/>
                </a:lnTo>
                <a:lnTo>
                  <a:pt x="f21" y="f22"/>
                </a:lnTo>
                <a:lnTo>
                  <a:pt x="f3" y="f5"/>
                </a:lnTo>
                <a:lnTo>
                  <a:pt x="f3" y="f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50"/>
          <p:cNvSpPr/>
          <p:nvPr/>
        </p:nvSpPr>
        <p:spPr>
          <a:xfrm>
            <a:off x="1582215" y="453447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97"/>
          <p:cNvSpPr/>
          <p:nvPr/>
        </p:nvSpPr>
        <p:spPr>
          <a:xfrm>
            <a:off x="5641834" y="461337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6" name="Freeform: Shape 99"/>
          <p:cNvSpPr/>
          <p:nvPr/>
        </p:nvSpPr>
        <p:spPr>
          <a:xfrm>
            <a:off x="8353734" y="548457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0" name="Freeform: Shape 99"/>
          <p:cNvSpPr/>
          <p:nvPr/>
        </p:nvSpPr>
        <p:spPr>
          <a:xfrm>
            <a:off x="8789694" y="371580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1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9823171" y="1547550"/>
            <a:ext cx="2586627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# distúrbios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% morta/distúrbio</a:t>
            </a: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183" name="Straight Connector 182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85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6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7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836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204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7175160" y="1801801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169"/>
          <p:cNvSpPr/>
          <p:nvPr/>
        </p:nvSpPr>
        <p:spPr>
          <a:xfrm>
            <a:off x="8532000" y="1563480"/>
            <a:ext cx="432000" cy="74052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10800"/>
              <a:gd name="f15" fmla="*/ f11 f1 1"/>
              <a:gd name="f16" fmla="val f14"/>
              <a:gd name="f17" fmla="+- 21600 0 f14"/>
              <a:gd name="f18" fmla="*/ f14 100 1"/>
              <a:gd name="f19" fmla="*/ f14 f12 1"/>
              <a:gd name="f20" fmla="*/ f6 f13 1"/>
              <a:gd name="f21" fmla="*/ 10800 f12 1"/>
              <a:gd name="f22" fmla="*/ 0 f13 1"/>
              <a:gd name="f23" fmla="*/ f15 1 f3"/>
              <a:gd name="f24" fmla="*/ 0 f12 1"/>
              <a:gd name="f25" fmla="*/ 10800 f13 1"/>
              <a:gd name="f26" fmla="*/ 21600 f13 1"/>
              <a:gd name="f27" fmla="*/ 21600 f12 1"/>
              <a:gd name="f28" fmla="*/ f18 1 234"/>
              <a:gd name="f29" fmla="+- f23 0 f2"/>
              <a:gd name="f30" fmla="+- f28 1700 0"/>
              <a:gd name="f31" fmla="+- 21600 0 f30"/>
              <a:gd name="f32" fmla="*/ f30 f12 1"/>
              <a:gd name="f33" fmla="*/ f30 f13 1"/>
              <a:gd name="f34" fmla="*/ f31 f12 1"/>
              <a:gd name="f35" fmla="*/ f31 f13 1"/>
            </a:gdLst>
            <a:ahLst>
              <a:ahXY gdRefX="f0" minX="f6" maxX="f8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1" y="f22"/>
              </a:cxn>
              <a:cxn ang="f29">
                <a:pos x="f24" y="f25"/>
              </a:cxn>
              <a:cxn ang="f29">
                <a:pos x="f21" y="f26"/>
              </a:cxn>
              <a:cxn ang="f29">
                <a:pos x="f27" y="f25"/>
              </a:cxn>
            </a:cxnLst>
            <a:rect l="f32" t="f33" r="f34" b="f35"/>
            <a:pathLst>
              <a:path w="21600" h="21600">
                <a:moveTo>
                  <a:pt x="f16" y="f6"/>
                </a:moveTo>
                <a:lnTo>
                  <a:pt x="f17" y="f6"/>
                </a:lnTo>
                <a:lnTo>
                  <a:pt x="f7" y="f8"/>
                </a:lnTo>
                <a:lnTo>
                  <a:pt x="f17" y="f7"/>
                </a:lnTo>
                <a:lnTo>
                  <a:pt x="f16" y="f7"/>
                </a:lnTo>
                <a:lnTo>
                  <a:pt x="f6" y="f8"/>
                </a:lnTo>
                <a:close/>
              </a:path>
            </a:pathLst>
          </a:custGeom>
          <a:solidFill>
            <a:srgbClr val="663300"/>
          </a:solidFill>
          <a:ln w="36000">
            <a:solidFill>
              <a:srgbClr val="6633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170"/>
          <p:cNvSpPr/>
          <p:nvPr/>
        </p:nvSpPr>
        <p:spPr>
          <a:xfrm>
            <a:off x="6552000" y="2448000"/>
            <a:ext cx="432000" cy="74052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10800"/>
              <a:gd name="f15" fmla="*/ f11 f1 1"/>
              <a:gd name="f16" fmla="val f14"/>
              <a:gd name="f17" fmla="+- 21600 0 f14"/>
              <a:gd name="f18" fmla="*/ f14 100 1"/>
              <a:gd name="f19" fmla="*/ f14 f12 1"/>
              <a:gd name="f20" fmla="*/ f6 f13 1"/>
              <a:gd name="f21" fmla="*/ 10800 f12 1"/>
              <a:gd name="f22" fmla="*/ 0 f13 1"/>
              <a:gd name="f23" fmla="*/ f15 1 f3"/>
              <a:gd name="f24" fmla="*/ 0 f12 1"/>
              <a:gd name="f25" fmla="*/ 10800 f13 1"/>
              <a:gd name="f26" fmla="*/ 21600 f13 1"/>
              <a:gd name="f27" fmla="*/ 21600 f12 1"/>
              <a:gd name="f28" fmla="*/ f18 1 234"/>
              <a:gd name="f29" fmla="+- f23 0 f2"/>
              <a:gd name="f30" fmla="+- f28 1700 0"/>
              <a:gd name="f31" fmla="+- 21600 0 f30"/>
              <a:gd name="f32" fmla="*/ f30 f12 1"/>
              <a:gd name="f33" fmla="*/ f30 f13 1"/>
              <a:gd name="f34" fmla="*/ f31 f12 1"/>
              <a:gd name="f35" fmla="*/ f31 f13 1"/>
            </a:gdLst>
            <a:ahLst>
              <a:ahXY gdRefX="f0" minX="f6" maxX="f8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1" y="f22"/>
              </a:cxn>
              <a:cxn ang="f29">
                <a:pos x="f24" y="f25"/>
              </a:cxn>
              <a:cxn ang="f29">
                <a:pos x="f21" y="f26"/>
              </a:cxn>
              <a:cxn ang="f29">
                <a:pos x="f27" y="f25"/>
              </a:cxn>
            </a:cxnLst>
            <a:rect l="f32" t="f33" r="f34" b="f35"/>
            <a:pathLst>
              <a:path w="21600" h="21600">
                <a:moveTo>
                  <a:pt x="f16" y="f6"/>
                </a:moveTo>
                <a:lnTo>
                  <a:pt x="f17" y="f6"/>
                </a:lnTo>
                <a:lnTo>
                  <a:pt x="f7" y="f8"/>
                </a:lnTo>
                <a:lnTo>
                  <a:pt x="f17" y="f7"/>
                </a:lnTo>
                <a:lnTo>
                  <a:pt x="f16" y="f7"/>
                </a:lnTo>
                <a:lnTo>
                  <a:pt x="f6" y="f8"/>
                </a:lnTo>
                <a:close/>
              </a:path>
            </a:pathLst>
          </a:custGeom>
          <a:solidFill>
            <a:srgbClr val="CC9966"/>
          </a:solidFill>
          <a:ln w="36000">
            <a:solidFill>
              <a:srgbClr val="CC9966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Straight Connector 32"/>
          <p:cNvSpPr/>
          <p:nvPr/>
        </p:nvSpPr>
        <p:spPr>
          <a:xfrm>
            <a:off x="8748000" y="1656000"/>
            <a:ext cx="0" cy="432001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Straight Connector 33"/>
          <p:cNvSpPr/>
          <p:nvPr/>
        </p:nvSpPr>
        <p:spPr>
          <a:xfrm>
            <a:off x="6768000" y="2520001"/>
            <a:ext cx="0" cy="431999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Straight Connector 34"/>
          <p:cNvSpPr/>
          <p:nvPr/>
        </p:nvSpPr>
        <p:spPr>
          <a:xfrm>
            <a:off x="8604000" y="1800000"/>
            <a:ext cx="288000" cy="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Straight Connector 35"/>
          <p:cNvSpPr/>
          <p:nvPr/>
        </p:nvSpPr>
        <p:spPr>
          <a:xfrm>
            <a:off x="6624000" y="2700000"/>
            <a:ext cx="288001" cy="0"/>
          </a:xfrm>
          <a:prstGeom prst="line">
            <a:avLst/>
          </a:prstGeom>
          <a:noFill/>
          <a:ln w="36000">
            <a:solidFill>
              <a:srgbClr val="FFFFCC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175"/>
          <p:cNvSpPr/>
          <p:nvPr/>
        </p:nvSpPr>
        <p:spPr>
          <a:xfrm>
            <a:off x="7319160" y="1430280"/>
            <a:ext cx="576000" cy="576000"/>
          </a:xfrm>
          <a:custGeom>
            <a:avLst/>
            <a:gdLst>
              <a:gd name="f0" fmla="val w"/>
              <a:gd name="f1" fmla="val h"/>
              <a:gd name="f2" fmla="val 0"/>
              <a:gd name="f3" fmla="val 640"/>
              <a:gd name="f4" fmla="val 861"/>
              <a:gd name="f5" fmla="val 233"/>
              <a:gd name="f6" fmla="val 221"/>
              <a:gd name="f7" fmla="val 293"/>
              <a:gd name="f8" fmla="val 506"/>
              <a:gd name="f9" fmla="val 12"/>
              <a:gd name="f10" fmla="val 367"/>
              <a:gd name="f11" fmla="val 29"/>
              <a:gd name="f12" fmla="val 406"/>
              <a:gd name="f13" fmla="val 431"/>
              <a:gd name="f14" fmla="val 347"/>
              <a:gd name="f15" fmla="val 145"/>
              <a:gd name="f16" fmla="val 645"/>
              <a:gd name="f17" fmla="val 99"/>
              <a:gd name="f18" fmla="val 520"/>
              <a:gd name="f19" fmla="val 326"/>
              <a:gd name="f20" fmla="val 765"/>
              <a:gd name="f21" fmla="val 209"/>
              <a:gd name="f22" fmla="val 711"/>
              <a:gd name="f23" fmla="*/ f0 1 640"/>
              <a:gd name="f24" fmla="*/ f1 1 861"/>
              <a:gd name="f25" fmla="*/ 257 f23 1"/>
              <a:gd name="f26" fmla="*/ 414 f23 1"/>
              <a:gd name="f27" fmla="*/ 566 f24 1"/>
              <a:gd name="f28" fmla="*/ 295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8" r="f26" b="f27"/>
            <a:pathLst>
              <a:path w="640" h="861">
                <a:moveTo>
                  <a:pt x="f3" y="f5"/>
                </a:moveTo>
                <a:lnTo>
                  <a:pt x="f6" y="f7"/>
                </a:lnTo>
                <a:lnTo>
                  <a:pt x="f8" y="f9"/>
                </a:lnTo>
                <a:lnTo>
                  <a:pt x="f10" y="f2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2" y="f4"/>
                </a:lnTo>
                <a:lnTo>
                  <a:pt x="f19" y="f20"/>
                </a:lnTo>
                <a:lnTo>
                  <a:pt x="f21" y="f22"/>
                </a:lnTo>
                <a:lnTo>
                  <a:pt x="f3" y="f5"/>
                </a:lnTo>
                <a:lnTo>
                  <a:pt x="f3" y="f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reeform: Shape 176"/>
          <p:cNvSpPr/>
          <p:nvPr/>
        </p:nvSpPr>
        <p:spPr>
          <a:xfrm>
            <a:off x="7319520" y="1430640"/>
            <a:ext cx="576000" cy="576000"/>
          </a:xfrm>
          <a:custGeom>
            <a:avLst/>
            <a:gdLst>
              <a:gd name="f0" fmla="val w"/>
              <a:gd name="f1" fmla="val h"/>
              <a:gd name="f2" fmla="val 0"/>
              <a:gd name="f3" fmla="val 640"/>
              <a:gd name="f4" fmla="val 861"/>
              <a:gd name="f5" fmla="val 233"/>
              <a:gd name="f6" fmla="val 221"/>
              <a:gd name="f7" fmla="val 293"/>
              <a:gd name="f8" fmla="val 506"/>
              <a:gd name="f9" fmla="val 12"/>
              <a:gd name="f10" fmla="val 367"/>
              <a:gd name="f11" fmla="val 29"/>
              <a:gd name="f12" fmla="val 406"/>
              <a:gd name="f13" fmla="val 431"/>
              <a:gd name="f14" fmla="val 347"/>
              <a:gd name="f15" fmla="val 145"/>
              <a:gd name="f16" fmla="val 645"/>
              <a:gd name="f17" fmla="val 99"/>
              <a:gd name="f18" fmla="val 520"/>
              <a:gd name="f19" fmla="val 326"/>
              <a:gd name="f20" fmla="val 765"/>
              <a:gd name="f21" fmla="val 209"/>
              <a:gd name="f22" fmla="val 711"/>
              <a:gd name="f23" fmla="*/ f0 1 640"/>
              <a:gd name="f24" fmla="*/ f1 1 861"/>
              <a:gd name="f25" fmla="*/ 257 f23 1"/>
              <a:gd name="f26" fmla="*/ 414 f23 1"/>
              <a:gd name="f27" fmla="*/ 566 f24 1"/>
              <a:gd name="f28" fmla="*/ 295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8" r="f26" b="f27"/>
            <a:pathLst>
              <a:path w="640" h="861">
                <a:moveTo>
                  <a:pt x="f3" y="f5"/>
                </a:moveTo>
                <a:lnTo>
                  <a:pt x="f6" y="f7"/>
                </a:lnTo>
                <a:lnTo>
                  <a:pt x="f8" y="f9"/>
                </a:lnTo>
                <a:lnTo>
                  <a:pt x="f10" y="f2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2" y="f4"/>
                </a:lnTo>
                <a:lnTo>
                  <a:pt x="f19" y="f20"/>
                </a:lnTo>
                <a:lnTo>
                  <a:pt x="f21" y="f22"/>
                </a:lnTo>
                <a:lnTo>
                  <a:pt x="f3" y="f5"/>
                </a:lnTo>
                <a:lnTo>
                  <a:pt x="f3" y="f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" name="Freeform: Shape 177"/>
          <p:cNvSpPr/>
          <p:nvPr/>
        </p:nvSpPr>
        <p:spPr>
          <a:xfrm>
            <a:off x="3384000" y="2160000"/>
            <a:ext cx="576000" cy="576000"/>
          </a:xfrm>
          <a:custGeom>
            <a:avLst/>
            <a:gdLst>
              <a:gd name="f0" fmla="val w"/>
              <a:gd name="f1" fmla="val h"/>
              <a:gd name="f2" fmla="val 0"/>
              <a:gd name="f3" fmla="val 640"/>
              <a:gd name="f4" fmla="val 861"/>
              <a:gd name="f5" fmla="val 233"/>
              <a:gd name="f6" fmla="val 221"/>
              <a:gd name="f7" fmla="val 293"/>
              <a:gd name="f8" fmla="val 506"/>
              <a:gd name="f9" fmla="val 12"/>
              <a:gd name="f10" fmla="val 367"/>
              <a:gd name="f11" fmla="val 29"/>
              <a:gd name="f12" fmla="val 406"/>
              <a:gd name="f13" fmla="val 431"/>
              <a:gd name="f14" fmla="val 347"/>
              <a:gd name="f15" fmla="val 145"/>
              <a:gd name="f16" fmla="val 645"/>
              <a:gd name="f17" fmla="val 99"/>
              <a:gd name="f18" fmla="val 520"/>
              <a:gd name="f19" fmla="val 326"/>
              <a:gd name="f20" fmla="val 765"/>
              <a:gd name="f21" fmla="val 209"/>
              <a:gd name="f22" fmla="val 711"/>
              <a:gd name="f23" fmla="*/ f0 1 640"/>
              <a:gd name="f24" fmla="*/ f1 1 861"/>
              <a:gd name="f25" fmla="*/ 257 f23 1"/>
              <a:gd name="f26" fmla="*/ 414 f23 1"/>
              <a:gd name="f27" fmla="*/ 566 f24 1"/>
              <a:gd name="f28" fmla="*/ 295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8" r="f26" b="f27"/>
            <a:pathLst>
              <a:path w="640" h="861">
                <a:moveTo>
                  <a:pt x="f3" y="f5"/>
                </a:moveTo>
                <a:lnTo>
                  <a:pt x="f6" y="f7"/>
                </a:lnTo>
                <a:lnTo>
                  <a:pt x="f8" y="f9"/>
                </a:lnTo>
                <a:lnTo>
                  <a:pt x="f10" y="f2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2" y="f4"/>
                </a:lnTo>
                <a:lnTo>
                  <a:pt x="f19" y="f20"/>
                </a:lnTo>
                <a:lnTo>
                  <a:pt x="f21" y="f22"/>
                </a:lnTo>
                <a:lnTo>
                  <a:pt x="f3" y="f5"/>
                </a:lnTo>
                <a:lnTo>
                  <a:pt x="f3" y="f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50"/>
          <p:cNvSpPr/>
          <p:nvPr/>
        </p:nvSpPr>
        <p:spPr>
          <a:xfrm>
            <a:off x="1582215" y="453447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97"/>
          <p:cNvSpPr/>
          <p:nvPr/>
        </p:nvSpPr>
        <p:spPr>
          <a:xfrm>
            <a:off x="5641834" y="461337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6" name="Freeform: Shape 99"/>
          <p:cNvSpPr/>
          <p:nvPr/>
        </p:nvSpPr>
        <p:spPr>
          <a:xfrm>
            <a:off x="8353734" y="548457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0" name="Freeform: Shape 99"/>
          <p:cNvSpPr/>
          <p:nvPr/>
        </p:nvSpPr>
        <p:spPr>
          <a:xfrm>
            <a:off x="8789694" y="371580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: Shape 42"/>
          <p:cNvSpPr/>
          <p:nvPr/>
        </p:nvSpPr>
        <p:spPr>
          <a:xfrm rot="10790400">
            <a:off x="504754" y="575987"/>
            <a:ext cx="503999" cy="1007999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43"/>
          <p:cNvSpPr/>
          <p:nvPr/>
        </p:nvSpPr>
        <p:spPr>
          <a:xfrm>
            <a:off x="3888001" y="3240721"/>
            <a:ext cx="503999" cy="1007999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44"/>
          <p:cNvSpPr/>
          <p:nvPr/>
        </p:nvSpPr>
        <p:spPr>
          <a:xfrm>
            <a:off x="5904000" y="3204361"/>
            <a:ext cx="503999" cy="1007999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45"/>
          <p:cNvSpPr/>
          <p:nvPr/>
        </p:nvSpPr>
        <p:spPr>
          <a:xfrm rot="10790400">
            <a:off x="9074195" y="648347"/>
            <a:ext cx="503999" cy="1007999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823171" y="1547550"/>
            <a:ext cx="2586627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# distúrbios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% morta/distúrbio</a:t>
            </a: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3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9013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50"/>
          <p:cNvSpPr/>
          <p:nvPr/>
        </p:nvSpPr>
        <p:spPr>
          <a:xfrm>
            <a:off x="1582215" y="453447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97"/>
          <p:cNvSpPr/>
          <p:nvPr/>
        </p:nvSpPr>
        <p:spPr>
          <a:xfrm>
            <a:off x="5641834" y="4613373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6" name="Freeform: Shape 99"/>
          <p:cNvSpPr/>
          <p:nvPr/>
        </p:nvSpPr>
        <p:spPr>
          <a:xfrm>
            <a:off x="8353734" y="548457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0" name="Freeform: Shape 99"/>
          <p:cNvSpPr/>
          <p:nvPr/>
        </p:nvSpPr>
        <p:spPr>
          <a:xfrm>
            <a:off x="8789694" y="3715801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: Shape 42"/>
          <p:cNvSpPr/>
          <p:nvPr/>
        </p:nvSpPr>
        <p:spPr>
          <a:xfrm rot="10790400">
            <a:off x="504754" y="575987"/>
            <a:ext cx="503999" cy="1007999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43"/>
          <p:cNvSpPr/>
          <p:nvPr/>
        </p:nvSpPr>
        <p:spPr>
          <a:xfrm>
            <a:off x="3888001" y="3240721"/>
            <a:ext cx="503999" cy="1007999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44"/>
          <p:cNvSpPr/>
          <p:nvPr/>
        </p:nvSpPr>
        <p:spPr>
          <a:xfrm>
            <a:off x="5904000" y="3204361"/>
            <a:ext cx="503999" cy="1007999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45"/>
          <p:cNvSpPr/>
          <p:nvPr/>
        </p:nvSpPr>
        <p:spPr>
          <a:xfrm rot="10790400">
            <a:off x="9074195" y="648347"/>
            <a:ext cx="503999" cy="1007999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823171" y="1547550"/>
            <a:ext cx="2586627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# distúrbios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% morta/distúrbio</a:t>
            </a: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1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2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3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508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50"/>
          <p:cNvSpPr/>
          <p:nvPr/>
        </p:nvSpPr>
        <p:spPr>
          <a:xfrm>
            <a:off x="6576481" y="2568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97"/>
          <p:cNvSpPr/>
          <p:nvPr/>
        </p:nvSpPr>
        <p:spPr>
          <a:xfrm>
            <a:off x="8555580" y="188388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6" name="Freeform: Shape 99"/>
          <p:cNvSpPr/>
          <p:nvPr/>
        </p:nvSpPr>
        <p:spPr>
          <a:xfrm>
            <a:off x="3246691" y="2586060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: Shape 42"/>
          <p:cNvSpPr/>
          <p:nvPr/>
        </p:nvSpPr>
        <p:spPr>
          <a:xfrm rot="10790400">
            <a:off x="504754" y="575987"/>
            <a:ext cx="503999" cy="1007999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43"/>
          <p:cNvSpPr/>
          <p:nvPr/>
        </p:nvSpPr>
        <p:spPr>
          <a:xfrm>
            <a:off x="3888001" y="3240721"/>
            <a:ext cx="503999" cy="1007999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44"/>
          <p:cNvSpPr/>
          <p:nvPr/>
        </p:nvSpPr>
        <p:spPr>
          <a:xfrm>
            <a:off x="5904000" y="3204361"/>
            <a:ext cx="503999" cy="1007999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45"/>
          <p:cNvSpPr/>
          <p:nvPr/>
        </p:nvSpPr>
        <p:spPr>
          <a:xfrm rot="10790400">
            <a:off x="9074195" y="648347"/>
            <a:ext cx="503999" cy="1007999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99"/>
          <p:cNvSpPr/>
          <p:nvPr/>
        </p:nvSpPr>
        <p:spPr>
          <a:xfrm>
            <a:off x="7223220" y="187170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823171" y="1547550"/>
            <a:ext cx="2586627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# distúrbios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% morta/distúrbio</a:t>
            </a: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3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0861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50"/>
          <p:cNvSpPr/>
          <p:nvPr/>
        </p:nvSpPr>
        <p:spPr>
          <a:xfrm>
            <a:off x="6576481" y="2568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97"/>
          <p:cNvSpPr/>
          <p:nvPr/>
        </p:nvSpPr>
        <p:spPr>
          <a:xfrm>
            <a:off x="8555580" y="188388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6" name="Freeform: Shape 99"/>
          <p:cNvSpPr/>
          <p:nvPr/>
        </p:nvSpPr>
        <p:spPr>
          <a:xfrm>
            <a:off x="4193999" y="579875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: Shape 42"/>
          <p:cNvSpPr/>
          <p:nvPr/>
        </p:nvSpPr>
        <p:spPr>
          <a:xfrm rot="10790400">
            <a:off x="504754" y="575987"/>
            <a:ext cx="503999" cy="1007999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43"/>
          <p:cNvSpPr/>
          <p:nvPr/>
        </p:nvSpPr>
        <p:spPr>
          <a:xfrm>
            <a:off x="3888001" y="3240721"/>
            <a:ext cx="503999" cy="1007999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44"/>
          <p:cNvSpPr/>
          <p:nvPr/>
        </p:nvSpPr>
        <p:spPr>
          <a:xfrm>
            <a:off x="5904000" y="3204361"/>
            <a:ext cx="503999" cy="1007999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45"/>
          <p:cNvSpPr/>
          <p:nvPr/>
        </p:nvSpPr>
        <p:spPr>
          <a:xfrm rot="10790400">
            <a:off x="9074195" y="648347"/>
            <a:ext cx="503999" cy="1007999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99"/>
          <p:cNvSpPr/>
          <p:nvPr/>
        </p:nvSpPr>
        <p:spPr>
          <a:xfrm>
            <a:off x="7223220" y="187170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823171" y="1547550"/>
            <a:ext cx="2586627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# distúrbios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% morta/distúrbio</a:t>
            </a: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2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8556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50"/>
          <p:cNvSpPr/>
          <p:nvPr/>
        </p:nvSpPr>
        <p:spPr>
          <a:xfrm>
            <a:off x="6576481" y="2568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97"/>
          <p:cNvSpPr/>
          <p:nvPr/>
        </p:nvSpPr>
        <p:spPr>
          <a:xfrm>
            <a:off x="8555580" y="188388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6" name="Freeform: Shape 99"/>
          <p:cNvSpPr/>
          <p:nvPr/>
        </p:nvSpPr>
        <p:spPr>
          <a:xfrm>
            <a:off x="4193999" y="579875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43"/>
          <p:cNvSpPr/>
          <p:nvPr/>
        </p:nvSpPr>
        <p:spPr>
          <a:xfrm>
            <a:off x="3888001" y="3240721"/>
            <a:ext cx="503999" cy="1007999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99"/>
          <p:cNvSpPr/>
          <p:nvPr/>
        </p:nvSpPr>
        <p:spPr>
          <a:xfrm>
            <a:off x="7223220" y="187170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823171" y="1547550"/>
            <a:ext cx="2586627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# distúrbios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% morta/distúrbio</a:t>
            </a: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2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197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50"/>
          <p:cNvSpPr/>
          <p:nvPr/>
        </p:nvSpPr>
        <p:spPr>
          <a:xfrm>
            <a:off x="6576481" y="2568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97"/>
          <p:cNvSpPr/>
          <p:nvPr/>
        </p:nvSpPr>
        <p:spPr>
          <a:xfrm>
            <a:off x="8555580" y="188388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6" name="Freeform: Shape 99"/>
          <p:cNvSpPr/>
          <p:nvPr/>
        </p:nvSpPr>
        <p:spPr>
          <a:xfrm>
            <a:off x="4193999" y="579875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99"/>
          <p:cNvSpPr/>
          <p:nvPr/>
        </p:nvSpPr>
        <p:spPr>
          <a:xfrm>
            <a:off x="7223220" y="187170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99"/>
          <p:cNvSpPr/>
          <p:nvPr/>
        </p:nvSpPr>
        <p:spPr>
          <a:xfrm>
            <a:off x="4997160" y="579875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823171" y="1547550"/>
            <a:ext cx="2586627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# distúrbios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% morta/distúrbio</a:t>
            </a: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3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5468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50"/>
          <p:cNvSpPr/>
          <p:nvPr/>
        </p:nvSpPr>
        <p:spPr>
          <a:xfrm>
            <a:off x="6576481" y="2568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97"/>
          <p:cNvSpPr/>
          <p:nvPr/>
        </p:nvSpPr>
        <p:spPr>
          <a:xfrm>
            <a:off x="8555580" y="188388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6" name="Freeform: Shape 99"/>
          <p:cNvSpPr/>
          <p:nvPr/>
        </p:nvSpPr>
        <p:spPr>
          <a:xfrm>
            <a:off x="4193999" y="579875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99"/>
          <p:cNvSpPr/>
          <p:nvPr/>
        </p:nvSpPr>
        <p:spPr>
          <a:xfrm>
            <a:off x="7223220" y="187170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99"/>
          <p:cNvSpPr/>
          <p:nvPr/>
        </p:nvSpPr>
        <p:spPr>
          <a:xfrm>
            <a:off x="4997160" y="579875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7297" y="5735143"/>
            <a:ext cx="552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36" name="Straight Connector 35"/>
          <p:cNvSpPr/>
          <p:nvPr/>
        </p:nvSpPr>
        <p:spPr>
          <a:xfrm>
            <a:off x="4099523" y="6288068"/>
            <a:ext cx="1403999" cy="10424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56198" y="6258363"/>
            <a:ext cx="552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2</a:t>
            </a:r>
            <a:endParaRPr lang="pt-BR" sz="2800" dirty="0"/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823171" y="1547550"/>
            <a:ext cx="2586627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# distúrbios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% morta/distúrbio</a:t>
            </a: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3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2019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50"/>
          <p:cNvSpPr/>
          <p:nvPr/>
        </p:nvSpPr>
        <p:spPr>
          <a:xfrm>
            <a:off x="6576481" y="2568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97"/>
          <p:cNvSpPr/>
          <p:nvPr/>
        </p:nvSpPr>
        <p:spPr>
          <a:xfrm>
            <a:off x="8555580" y="188388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99"/>
          <p:cNvSpPr/>
          <p:nvPr/>
        </p:nvSpPr>
        <p:spPr>
          <a:xfrm>
            <a:off x="7223220" y="187170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7297" y="5735143"/>
            <a:ext cx="552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39" name="Freeform: Shape 99"/>
          <p:cNvSpPr/>
          <p:nvPr/>
        </p:nvSpPr>
        <p:spPr>
          <a:xfrm>
            <a:off x="4582259" y="579803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823171" y="1547550"/>
            <a:ext cx="2586627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# distúrbios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% morta/distúrbio</a:t>
            </a: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4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8260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50"/>
          <p:cNvSpPr/>
          <p:nvPr/>
        </p:nvSpPr>
        <p:spPr>
          <a:xfrm>
            <a:off x="6576481" y="2568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97"/>
          <p:cNvSpPr/>
          <p:nvPr/>
        </p:nvSpPr>
        <p:spPr>
          <a:xfrm>
            <a:off x="8555580" y="188388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99"/>
          <p:cNvSpPr/>
          <p:nvPr/>
        </p:nvSpPr>
        <p:spPr>
          <a:xfrm>
            <a:off x="7223220" y="187170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7297" y="5735143"/>
            <a:ext cx="552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39" name="Freeform: Shape 99"/>
          <p:cNvSpPr/>
          <p:nvPr/>
        </p:nvSpPr>
        <p:spPr>
          <a:xfrm>
            <a:off x="4582259" y="579803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4" t="7304" r="13274" b="18585"/>
          <a:stretch/>
        </p:blipFill>
        <p:spPr>
          <a:xfrm>
            <a:off x="3108689" y="3728952"/>
            <a:ext cx="3192480" cy="2004751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4775580" y="3664622"/>
            <a:ext cx="15765" cy="200619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823171" y="1547550"/>
            <a:ext cx="2586627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# distúrbios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% morta/distúrbio</a:t>
            </a: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4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127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2"/>
          <p:cNvSpPr/>
          <p:nvPr/>
        </p:nvSpPr>
        <p:spPr>
          <a:xfrm>
            <a:off x="515520" y="2520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3"/>
          <p:cNvSpPr/>
          <p:nvPr/>
        </p:nvSpPr>
        <p:spPr>
          <a:xfrm>
            <a:off x="515159" y="180000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23171" y="1547550"/>
            <a:ext cx="258662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933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50"/>
          <p:cNvSpPr/>
          <p:nvPr/>
        </p:nvSpPr>
        <p:spPr>
          <a:xfrm>
            <a:off x="6576481" y="2568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97"/>
          <p:cNvSpPr/>
          <p:nvPr/>
        </p:nvSpPr>
        <p:spPr>
          <a:xfrm>
            <a:off x="8555580" y="188388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99"/>
          <p:cNvSpPr/>
          <p:nvPr/>
        </p:nvSpPr>
        <p:spPr>
          <a:xfrm>
            <a:off x="7223220" y="187170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7297" y="5735143"/>
            <a:ext cx="552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39" name="Freeform: Shape 99"/>
          <p:cNvSpPr/>
          <p:nvPr/>
        </p:nvSpPr>
        <p:spPr>
          <a:xfrm>
            <a:off x="4582259" y="579803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4" t="7304" r="13274" b="18585"/>
          <a:stretch/>
        </p:blipFill>
        <p:spPr>
          <a:xfrm>
            <a:off x="3108689" y="3728952"/>
            <a:ext cx="3192480" cy="2004751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4775580" y="3664622"/>
            <a:ext cx="15765" cy="200619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4"/>
          <p:cNvSpPr/>
          <p:nvPr/>
        </p:nvSpPr>
        <p:spPr>
          <a:xfrm rot="2717400">
            <a:off x="4056405" y="4146250"/>
            <a:ext cx="432000" cy="432000"/>
          </a:xfrm>
          <a:custGeom>
            <a:avLst>
              <a:gd name="f0" fmla="val 8434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*/ f15 10799 1"/>
              <a:gd name="f21" fmla="*/ f16 1 f3"/>
              <a:gd name="f22" fmla="*/ f17 1 21600"/>
              <a:gd name="f23" fmla="*/ f18 1 21600"/>
              <a:gd name="f24" fmla="*/ 21600 f17 1"/>
              <a:gd name="f25" fmla="*/ 21600 f18 1"/>
              <a:gd name="f26" fmla="*/ f20 1 10800"/>
              <a:gd name="f27" fmla="+- f21 0 f2"/>
              <a:gd name="f28" fmla="min f23 f22"/>
              <a:gd name="f29" fmla="*/ f24 1 f19"/>
              <a:gd name="f30" fmla="*/ f25 1 f19"/>
              <a:gd name="f31" fmla="val f26"/>
              <a:gd name="f32" fmla="+- f29 0 f26"/>
              <a:gd name="f33" fmla="+- f30 0 f26"/>
              <a:gd name="f34" fmla="*/ f15 f28 1"/>
              <a:gd name="f35" fmla="*/ f7 f28 1"/>
              <a:gd name="f36" fmla="*/ f31 f28 1"/>
              <a:gd name="f37" fmla="*/ f29 f28 1"/>
              <a:gd name="f38" fmla="*/ f30 f28 1"/>
              <a:gd name="f39" fmla="*/ 10800 f28 1"/>
              <a:gd name="f40" fmla="*/ f32 f28 1"/>
              <a:gd name="f41" fmla="*/ f33 f28 1"/>
            </a:gdLst>
            <a:ahLst>
              <a:ahXY gdRefX="f0" minX="f7" maxX="f8">
                <a:pos x="f34" y="f3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39" y="f35"/>
              </a:cxn>
              <a:cxn ang="f27">
                <a:pos x="f35" y="f39"/>
              </a:cxn>
              <a:cxn ang="f27">
                <a:pos x="f39" y="f38"/>
              </a:cxn>
              <a:cxn ang="f27">
                <a:pos x="f37" y="f39"/>
              </a:cxn>
            </a:cxnLst>
            <a:rect l="f36" t="f36" r="f40" b="f41"/>
            <a:pathLst>
              <a:path>
                <a:moveTo>
                  <a:pt x="f36" y="f35"/>
                </a:moveTo>
                <a:lnTo>
                  <a:pt x="f40" y="f35"/>
                </a:lnTo>
                <a:lnTo>
                  <a:pt x="f40" y="f36"/>
                </a:lnTo>
                <a:lnTo>
                  <a:pt x="f37" y="f36"/>
                </a:lnTo>
                <a:lnTo>
                  <a:pt x="f37" y="f41"/>
                </a:lnTo>
                <a:lnTo>
                  <a:pt x="f40" y="f41"/>
                </a:lnTo>
                <a:lnTo>
                  <a:pt x="f40" y="f38"/>
                </a:lnTo>
                <a:lnTo>
                  <a:pt x="f36" y="f38"/>
                </a:lnTo>
                <a:lnTo>
                  <a:pt x="f36" y="f41"/>
                </a:lnTo>
                <a:lnTo>
                  <a:pt x="f35" y="f41"/>
                </a:lnTo>
                <a:lnTo>
                  <a:pt x="f35" y="f36"/>
                </a:lnTo>
                <a:lnTo>
                  <a:pt x="f36" y="f36"/>
                </a:lnTo>
                <a:lnTo>
                  <a:pt x="f36" y="f3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823171" y="1547550"/>
            <a:ext cx="25866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# distúrbios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% morta/distúrbio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3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58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50"/>
          <p:cNvSpPr/>
          <p:nvPr/>
        </p:nvSpPr>
        <p:spPr>
          <a:xfrm>
            <a:off x="6576481" y="2568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97"/>
          <p:cNvSpPr/>
          <p:nvPr/>
        </p:nvSpPr>
        <p:spPr>
          <a:xfrm>
            <a:off x="8555580" y="188388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99"/>
          <p:cNvSpPr/>
          <p:nvPr/>
        </p:nvSpPr>
        <p:spPr>
          <a:xfrm>
            <a:off x="7223220" y="187170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7297" y="5735143"/>
            <a:ext cx="552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39" name="Freeform: Shape 99"/>
          <p:cNvSpPr/>
          <p:nvPr/>
        </p:nvSpPr>
        <p:spPr>
          <a:xfrm>
            <a:off x="4582259" y="579803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4" t="7304" r="13274" b="18585"/>
          <a:stretch/>
        </p:blipFill>
        <p:spPr>
          <a:xfrm>
            <a:off x="3108689" y="3728952"/>
            <a:ext cx="3192480" cy="2004751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4775580" y="3664622"/>
            <a:ext cx="15765" cy="200619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4"/>
          <p:cNvSpPr/>
          <p:nvPr/>
        </p:nvSpPr>
        <p:spPr>
          <a:xfrm rot="2717400">
            <a:off x="4056405" y="4146250"/>
            <a:ext cx="432000" cy="432000"/>
          </a:xfrm>
          <a:custGeom>
            <a:avLst>
              <a:gd name="f0" fmla="val 8434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*/ f15 10799 1"/>
              <a:gd name="f21" fmla="*/ f16 1 f3"/>
              <a:gd name="f22" fmla="*/ f17 1 21600"/>
              <a:gd name="f23" fmla="*/ f18 1 21600"/>
              <a:gd name="f24" fmla="*/ 21600 f17 1"/>
              <a:gd name="f25" fmla="*/ 21600 f18 1"/>
              <a:gd name="f26" fmla="*/ f20 1 10800"/>
              <a:gd name="f27" fmla="+- f21 0 f2"/>
              <a:gd name="f28" fmla="min f23 f22"/>
              <a:gd name="f29" fmla="*/ f24 1 f19"/>
              <a:gd name="f30" fmla="*/ f25 1 f19"/>
              <a:gd name="f31" fmla="val f26"/>
              <a:gd name="f32" fmla="+- f29 0 f26"/>
              <a:gd name="f33" fmla="+- f30 0 f26"/>
              <a:gd name="f34" fmla="*/ f15 f28 1"/>
              <a:gd name="f35" fmla="*/ f7 f28 1"/>
              <a:gd name="f36" fmla="*/ f31 f28 1"/>
              <a:gd name="f37" fmla="*/ f29 f28 1"/>
              <a:gd name="f38" fmla="*/ f30 f28 1"/>
              <a:gd name="f39" fmla="*/ 10800 f28 1"/>
              <a:gd name="f40" fmla="*/ f32 f28 1"/>
              <a:gd name="f41" fmla="*/ f33 f28 1"/>
            </a:gdLst>
            <a:ahLst>
              <a:ahXY gdRefX="f0" minX="f7" maxX="f8">
                <a:pos x="f34" y="f3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39" y="f35"/>
              </a:cxn>
              <a:cxn ang="f27">
                <a:pos x="f35" y="f39"/>
              </a:cxn>
              <a:cxn ang="f27">
                <a:pos x="f39" y="f38"/>
              </a:cxn>
              <a:cxn ang="f27">
                <a:pos x="f37" y="f39"/>
              </a:cxn>
            </a:cxnLst>
            <a:rect l="f36" t="f36" r="f40" b="f41"/>
            <a:pathLst>
              <a:path>
                <a:moveTo>
                  <a:pt x="f36" y="f35"/>
                </a:moveTo>
                <a:lnTo>
                  <a:pt x="f40" y="f35"/>
                </a:lnTo>
                <a:lnTo>
                  <a:pt x="f40" y="f36"/>
                </a:lnTo>
                <a:lnTo>
                  <a:pt x="f37" y="f36"/>
                </a:lnTo>
                <a:lnTo>
                  <a:pt x="f37" y="f41"/>
                </a:lnTo>
                <a:lnTo>
                  <a:pt x="f40" y="f41"/>
                </a:lnTo>
                <a:lnTo>
                  <a:pt x="f40" y="f38"/>
                </a:lnTo>
                <a:lnTo>
                  <a:pt x="f36" y="f38"/>
                </a:lnTo>
                <a:lnTo>
                  <a:pt x="f36" y="f41"/>
                </a:lnTo>
                <a:lnTo>
                  <a:pt x="f35" y="f41"/>
                </a:lnTo>
                <a:lnTo>
                  <a:pt x="f35" y="f36"/>
                </a:lnTo>
                <a:lnTo>
                  <a:pt x="f36" y="f36"/>
                </a:lnTo>
                <a:lnTo>
                  <a:pt x="f36" y="f3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reeform: Shape 19"/>
          <p:cNvSpPr/>
          <p:nvPr/>
        </p:nvSpPr>
        <p:spPr>
          <a:xfrm>
            <a:off x="3438458" y="4055343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823171" y="1547550"/>
            <a:ext cx="25866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# distúrbios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% morta/distúrbio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4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9941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50"/>
          <p:cNvSpPr/>
          <p:nvPr/>
        </p:nvSpPr>
        <p:spPr>
          <a:xfrm>
            <a:off x="6576481" y="2568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97"/>
          <p:cNvSpPr/>
          <p:nvPr/>
        </p:nvSpPr>
        <p:spPr>
          <a:xfrm>
            <a:off x="8555580" y="188388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99"/>
          <p:cNvSpPr/>
          <p:nvPr/>
        </p:nvSpPr>
        <p:spPr>
          <a:xfrm>
            <a:off x="7223220" y="187170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7297" y="5735143"/>
            <a:ext cx="552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39" name="Freeform: Shape 99"/>
          <p:cNvSpPr/>
          <p:nvPr/>
        </p:nvSpPr>
        <p:spPr>
          <a:xfrm>
            <a:off x="4582259" y="579803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4" t="7304" r="13274" b="18585"/>
          <a:stretch/>
        </p:blipFill>
        <p:spPr>
          <a:xfrm>
            <a:off x="3108689" y="3728952"/>
            <a:ext cx="3192480" cy="2004751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4775580" y="3664622"/>
            <a:ext cx="15765" cy="200619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4"/>
          <p:cNvSpPr/>
          <p:nvPr/>
        </p:nvSpPr>
        <p:spPr>
          <a:xfrm rot="2717400">
            <a:off x="4056405" y="4146250"/>
            <a:ext cx="432000" cy="432000"/>
          </a:xfrm>
          <a:custGeom>
            <a:avLst>
              <a:gd name="f0" fmla="val 8434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*/ f15 10799 1"/>
              <a:gd name="f21" fmla="*/ f16 1 f3"/>
              <a:gd name="f22" fmla="*/ f17 1 21600"/>
              <a:gd name="f23" fmla="*/ f18 1 21600"/>
              <a:gd name="f24" fmla="*/ 21600 f17 1"/>
              <a:gd name="f25" fmla="*/ 21600 f18 1"/>
              <a:gd name="f26" fmla="*/ f20 1 10800"/>
              <a:gd name="f27" fmla="+- f21 0 f2"/>
              <a:gd name="f28" fmla="min f23 f22"/>
              <a:gd name="f29" fmla="*/ f24 1 f19"/>
              <a:gd name="f30" fmla="*/ f25 1 f19"/>
              <a:gd name="f31" fmla="val f26"/>
              <a:gd name="f32" fmla="+- f29 0 f26"/>
              <a:gd name="f33" fmla="+- f30 0 f26"/>
              <a:gd name="f34" fmla="*/ f15 f28 1"/>
              <a:gd name="f35" fmla="*/ f7 f28 1"/>
              <a:gd name="f36" fmla="*/ f31 f28 1"/>
              <a:gd name="f37" fmla="*/ f29 f28 1"/>
              <a:gd name="f38" fmla="*/ f30 f28 1"/>
              <a:gd name="f39" fmla="*/ 10800 f28 1"/>
              <a:gd name="f40" fmla="*/ f32 f28 1"/>
              <a:gd name="f41" fmla="*/ f33 f28 1"/>
            </a:gdLst>
            <a:ahLst>
              <a:ahXY gdRefX="f0" minX="f7" maxX="f8">
                <a:pos x="f34" y="f3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39" y="f35"/>
              </a:cxn>
              <a:cxn ang="f27">
                <a:pos x="f35" y="f39"/>
              </a:cxn>
              <a:cxn ang="f27">
                <a:pos x="f39" y="f38"/>
              </a:cxn>
              <a:cxn ang="f27">
                <a:pos x="f37" y="f39"/>
              </a:cxn>
            </a:cxnLst>
            <a:rect l="f36" t="f36" r="f40" b="f41"/>
            <a:pathLst>
              <a:path>
                <a:moveTo>
                  <a:pt x="f36" y="f35"/>
                </a:moveTo>
                <a:lnTo>
                  <a:pt x="f40" y="f35"/>
                </a:lnTo>
                <a:lnTo>
                  <a:pt x="f40" y="f36"/>
                </a:lnTo>
                <a:lnTo>
                  <a:pt x="f37" y="f36"/>
                </a:lnTo>
                <a:lnTo>
                  <a:pt x="f37" y="f41"/>
                </a:lnTo>
                <a:lnTo>
                  <a:pt x="f40" y="f41"/>
                </a:lnTo>
                <a:lnTo>
                  <a:pt x="f40" y="f38"/>
                </a:lnTo>
                <a:lnTo>
                  <a:pt x="f36" y="f38"/>
                </a:lnTo>
                <a:lnTo>
                  <a:pt x="f36" y="f41"/>
                </a:lnTo>
                <a:lnTo>
                  <a:pt x="f35" y="f41"/>
                </a:lnTo>
                <a:lnTo>
                  <a:pt x="f35" y="f36"/>
                </a:lnTo>
                <a:lnTo>
                  <a:pt x="f36" y="f36"/>
                </a:lnTo>
                <a:lnTo>
                  <a:pt x="f36" y="f3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reeform: Shape 19"/>
          <p:cNvSpPr/>
          <p:nvPr/>
        </p:nvSpPr>
        <p:spPr>
          <a:xfrm>
            <a:off x="3438458" y="4055343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823171" y="1547550"/>
            <a:ext cx="25866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# distúrbios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% morta/distúrbio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4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807111" y="4808483"/>
            <a:ext cx="663524" cy="1576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89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50"/>
          <p:cNvSpPr/>
          <p:nvPr/>
        </p:nvSpPr>
        <p:spPr>
          <a:xfrm>
            <a:off x="6576481" y="2568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97"/>
          <p:cNvSpPr/>
          <p:nvPr/>
        </p:nvSpPr>
        <p:spPr>
          <a:xfrm>
            <a:off x="8555580" y="188388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99"/>
          <p:cNvSpPr/>
          <p:nvPr/>
        </p:nvSpPr>
        <p:spPr>
          <a:xfrm>
            <a:off x="7223220" y="187170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7297" y="5735143"/>
            <a:ext cx="552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39" name="Freeform: Shape 99"/>
          <p:cNvSpPr/>
          <p:nvPr/>
        </p:nvSpPr>
        <p:spPr>
          <a:xfrm>
            <a:off x="4582259" y="5798033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4" t="7304" r="13274" b="18585"/>
          <a:stretch/>
        </p:blipFill>
        <p:spPr>
          <a:xfrm>
            <a:off x="3108689" y="3728952"/>
            <a:ext cx="3192480" cy="2004751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4775580" y="3664622"/>
            <a:ext cx="15765" cy="200619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4"/>
          <p:cNvSpPr/>
          <p:nvPr/>
        </p:nvSpPr>
        <p:spPr>
          <a:xfrm rot="2717400">
            <a:off x="4056405" y="4146250"/>
            <a:ext cx="432000" cy="432000"/>
          </a:xfrm>
          <a:custGeom>
            <a:avLst>
              <a:gd name="f0" fmla="val 8434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*/ f15 10799 1"/>
              <a:gd name="f21" fmla="*/ f16 1 f3"/>
              <a:gd name="f22" fmla="*/ f17 1 21600"/>
              <a:gd name="f23" fmla="*/ f18 1 21600"/>
              <a:gd name="f24" fmla="*/ 21600 f17 1"/>
              <a:gd name="f25" fmla="*/ 21600 f18 1"/>
              <a:gd name="f26" fmla="*/ f20 1 10800"/>
              <a:gd name="f27" fmla="+- f21 0 f2"/>
              <a:gd name="f28" fmla="min f23 f22"/>
              <a:gd name="f29" fmla="*/ f24 1 f19"/>
              <a:gd name="f30" fmla="*/ f25 1 f19"/>
              <a:gd name="f31" fmla="val f26"/>
              <a:gd name="f32" fmla="+- f29 0 f26"/>
              <a:gd name="f33" fmla="+- f30 0 f26"/>
              <a:gd name="f34" fmla="*/ f15 f28 1"/>
              <a:gd name="f35" fmla="*/ f7 f28 1"/>
              <a:gd name="f36" fmla="*/ f31 f28 1"/>
              <a:gd name="f37" fmla="*/ f29 f28 1"/>
              <a:gd name="f38" fmla="*/ f30 f28 1"/>
              <a:gd name="f39" fmla="*/ 10800 f28 1"/>
              <a:gd name="f40" fmla="*/ f32 f28 1"/>
              <a:gd name="f41" fmla="*/ f33 f28 1"/>
            </a:gdLst>
            <a:ahLst>
              <a:ahXY gdRefX="f0" minX="f7" maxX="f8">
                <a:pos x="f34" y="f3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39" y="f35"/>
              </a:cxn>
              <a:cxn ang="f27">
                <a:pos x="f35" y="f39"/>
              </a:cxn>
              <a:cxn ang="f27">
                <a:pos x="f39" y="f38"/>
              </a:cxn>
              <a:cxn ang="f27">
                <a:pos x="f37" y="f39"/>
              </a:cxn>
            </a:cxnLst>
            <a:rect l="f36" t="f36" r="f40" b="f41"/>
            <a:pathLst>
              <a:path>
                <a:moveTo>
                  <a:pt x="f36" y="f35"/>
                </a:moveTo>
                <a:lnTo>
                  <a:pt x="f40" y="f35"/>
                </a:lnTo>
                <a:lnTo>
                  <a:pt x="f40" y="f36"/>
                </a:lnTo>
                <a:lnTo>
                  <a:pt x="f37" y="f36"/>
                </a:lnTo>
                <a:lnTo>
                  <a:pt x="f37" y="f41"/>
                </a:lnTo>
                <a:lnTo>
                  <a:pt x="f40" y="f41"/>
                </a:lnTo>
                <a:lnTo>
                  <a:pt x="f40" y="f38"/>
                </a:lnTo>
                <a:lnTo>
                  <a:pt x="f36" y="f38"/>
                </a:lnTo>
                <a:lnTo>
                  <a:pt x="f36" y="f41"/>
                </a:lnTo>
                <a:lnTo>
                  <a:pt x="f35" y="f41"/>
                </a:lnTo>
                <a:lnTo>
                  <a:pt x="f35" y="f36"/>
                </a:lnTo>
                <a:lnTo>
                  <a:pt x="f36" y="f36"/>
                </a:lnTo>
                <a:lnTo>
                  <a:pt x="f36" y="f35"/>
                </a:lnTo>
                <a:close/>
              </a:path>
            </a:pathLst>
          </a:custGeom>
          <a:solidFill>
            <a:srgbClr val="000000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reeform: Shape 19"/>
          <p:cNvSpPr/>
          <p:nvPr/>
        </p:nvSpPr>
        <p:spPr>
          <a:xfrm>
            <a:off x="3438458" y="4055343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823171" y="1547550"/>
            <a:ext cx="2586627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# distúrbios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% morta/distúrbio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taxa de 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mutação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4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807111" y="4808483"/>
            <a:ext cx="663524" cy="1576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3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50"/>
          <p:cNvSpPr/>
          <p:nvPr/>
        </p:nvSpPr>
        <p:spPr>
          <a:xfrm>
            <a:off x="6576481" y="2568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97"/>
          <p:cNvSpPr/>
          <p:nvPr/>
        </p:nvSpPr>
        <p:spPr>
          <a:xfrm>
            <a:off x="8555580" y="188388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99"/>
          <p:cNvSpPr/>
          <p:nvPr/>
        </p:nvSpPr>
        <p:spPr>
          <a:xfrm>
            <a:off x="7223220" y="187170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reeform: Shape 19"/>
          <p:cNvSpPr/>
          <p:nvPr/>
        </p:nvSpPr>
        <p:spPr>
          <a:xfrm>
            <a:off x="3438458" y="4055343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823171" y="1547550"/>
            <a:ext cx="25866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# distúrbios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% morta/distúrbio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t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axa de mutação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4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1974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50"/>
          <p:cNvSpPr/>
          <p:nvPr/>
        </p:nvSpPr>
        <p:spPr>
          <a:xfrm>
            <a:off x="6576481" y="2568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97"/>
          <p:cNvSpPr/>
          <p:nvPr/>
        </p:nvSpPr>
        <p:spPr>
          <a:xfrm>
            <a:off x="8555580" y="188388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D9976"/>
          </a:solidFill>
          <a:ln w="0">
            <a:solidFill>
              <a:srgbClr val="CC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99"/>
          <p:cNvSpPr/>
          <p:nvPr/>
        </p:nvSpPr>
        <p:spPr>
          <a:xfrm>
            <a:off x="7223220" y="1871704"/>
            <a:ext cx="396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103"/>
          </a:solidFill>
          <a:ln w="0">
            <a:solidFill>
              <a:srgbClr val="70310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reeform: Shape 19"/>
          <p:cNvSpPr/>
          <p:nvPr/>
        </p:nvSpPr>
        <p:spPr>
          <a:xfrm>
            <a:off x="3218844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515159" y="365125"/>
            <a:ext cx="111513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latin typeface="Helvetica Neue Thin" charset="0"/>
                <a:ea typeface="Helvetica Neue Thin" charset="0"/>
                <a:cs typeface="Helvetica Neue Thin" charset="0"/>
              </a:rPr>
              <a:t>modelo baseado em 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823171" y="1547550"/>
            <a:ext cx="2586627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# distúrbios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% morta/distúrbio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t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axa de mutação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9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1363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" name="Freeform: Shape 29"/>
          <p:cNvSpPr/>
          <p:nvPr/>
        </p:nvSpPr>
        <p:spPr>
          <a:xfrm>
            <a:off x="6491160" y="24955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0"/>
          <p:cNvSpPr/>
          <p:nvPr/>
        </p:nvSpPr>
        <p:spPr>
          <a:xfrm>
            <a:off x="7175519" y="1800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31"/>
          <p:cNvSpPr/>
          <p:nvPr/>
        </p:nvSpPr>
        <p:spPr>
          <a:xfrm>
            <a:off x="8471160" y="180000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0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1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2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3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4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5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6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7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18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19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0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2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3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4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5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6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7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8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29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50"/>
          <p:cNvSpPr/>
          <p:nvPr/>
        </p:nvSpPr>
        <p:spPr>
          <a:xfrm>
            <a:off x="6576481" y="2568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19"/>
          <p:cNvSpPr/>
          <p:nvPr/>
        </p:nvSpPr>
        <p:spPr>
          <a:xfrm>
            <a:off x="3218844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823171" y="1547550"/>
            <a:ext cx="25866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# distúrbios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% morta/distúrbio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t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axa de mutação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5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3952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" name="Freeform: Shape 29"/>
          <p:cNvSpPr/>
          <p:nvPr/>
        </p:nvSpPr>
        <p:spPr>
          <a:xfrm>
            <a:off x="6491160" y="24955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0"/>
          <p:cNvSpPr/>
          <p:nvPr/>
        </p:nvSpPr>
        <p:spPr>
          <a:xfrm>
            <a:off x="7175519" y="1800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31"/>
          <p:cNvSpPr/>
          <p:nvPr/>
        </p:nvSpPr>
        <p:spPr>
          <a:xfrm>
            <a:off x="8471160" y="180000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2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3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4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5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 w="0">
            <a:solidFill>
              <a:srgbClr val="FF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6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8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9"/>
          <p:cNvSpPr/>
          <p:nvPr/>
        </p:nvSpPr>
        <p:spPr>
          <a:xfrm>
            <a:off x="5832001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0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1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2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3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4"/>
          <p:cNvSpPr/>
          <p:nvPr/>
        </p:nvSpPr>
        <p:spPr>
          <a:xfrm>
            <a:off x="183599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5"/>
          <p:cNvSpPr/>
          <p:nvPr/>
        </p:nvSpPr>
        <p:spPr>
          <a:xfrm>
            <a:off x="183564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6"/>
          <p:cNvSpPr/>
          <p:nvPr/>
        </p:nvSpPr>
        <p:spPr>
          <a:xfrm>
            <a:off x="9144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7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/>
          </a:solidFill>
          <a:ln w="0">
            <a:solidFill>
              <a:srgbClr val="CC9966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18"/>
          <p:cNvSpPr/>
          <p:nvPr/>
        </p:nvSpPr>
        <p:spPr>
          <a:xfrm>
            <a:off x="649152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19"/>
          <p:cNvSpPr/>
          <p:nvPr/>
        </p:nvSpPr>
        <p:spPr>
          <a:xfrm>
            <a:off x="4536001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0"/>
          <p:cNvSpPr/>
          <p:nvPr/>
        </p:nvSpPr>
        <p:spPr>
          <a:xfrm>
            <a:off x="515159" y="179928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2"/>
          <p:cNvSpPr/>
          <p:nvPr/>
        </p:nvSpPr>
        <p:spPr>
          <a:xfrm>
            <a:off x="9119160" y="1800000"/>
            <a:ext cx="52920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3300"/>
          </a:solidFill>
          <a:ln w="0">
            <a:solidFill>
              <a:srgbClr val="66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3"/>
          <p:cNvSpPr/>
          <p:nvPr/>
        </p:nvSpPr>
        <p:spPr>
          <a:xfrm>
            <a:off x="5843160" y="1800720"/>
            <a:ext cx="52848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00"/>
          </a:solidFill>
          <a:ln w="0">
            <a:solidFill>
              <a:srgbClr val="CC99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4"/>
          <p:cNvSpPr/>
          <p:nvPr/>
        </p:nvSpPr>
        <p:spPr>
          <a:xfrm>
            <a:off x="252000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5"/>
          <p:cNvSpPr/>
          <p:nvPr/>
        </p:nvSpPr>
        <p:spPr>
          <a:xfrm>
            <a:off x="1199159" y="1799640"/>
            <a:ext cx="528840" cy="529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 w="0">
            <a:solidFill>
              <a:srgbClr val="99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6"/>
          <p:cNvSpPr/>
          <p:nvPr/>
        </p:nvSpPr>
        <p:spPr>
          <a:xfrm>
            <a:off x="8496000" y="2484360"/>
            <a:ext cx="52848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3300"/>
          </a:solidFill>
          <a:ln w="0">
            <a:solidFill>
              <a:srgbClr val="66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7"/>
          <p:cNvSpPr/>
          <p:nvPr/>
        </p:nvSpPr>
        <p:spPr>
          <a:xfrm>
            <a:off x="2520000" y="2520000"/>
            <a:ext cx="52884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00"/>
          </a:solidFill>
          <a:ln w="0">
            <a:solidFill>
              <a:srgbClr val="FF33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8"/>
          <p:cNvSpPr/>
          <p:nvPr/>
        </p:nvSpPr>
        <p:spPr>
          <a:xfrm>
            <a:off x="519552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29"/>
          <p:cNvSpPr/>
          <p:nvPr/>
        </p:nvSpPr>
        <p:spPr>
          <a:xfrm>
            <a:off x="54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0000"/>
          </a:solidFill>
          <a:ln w="0">
            <a:solidFill>
              <a:srgbClr val="99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50"/>
          <p:cNvSpPr/>
          <p:nvPr/>
        </p:nvSpPr>
        <p:spPr>
          <a:xfrm>
            <a:off x="6576481" y="2568420"/>
            <a:ext cx="36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3300"/>
          </a:solidFill>
          <a:ln w="0">
            <a:solidFill>
              <a:srgbClr val="FF33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19"/>
          <p:cNvSpPr/>
          <p:nvPr/>
        </p:nvSpPr>
        <p:spPr>
          <a:xfrm>
            <a:off x="3218844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00"/>
          </a:solidFill>
          <a:ln w="0">
            <a:solidFill>
              <a:srgbClr val="FF9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823171" y="1547550"/>
            <a:ext cx="25866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xi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X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# distúrbios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% morta/distúrbio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t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axa de mutação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# </a:t>
            </a:r>
            <a:r>
              <a:rPr lang="pt-BR" sz="2200" i="1" dirty="0" err="1">
                <a:latin typeface="Helvetica Neue Thin" charset="0"/>
                <a:ea typeface="Helvetica Neue Thin" charset="0"/>
                <a:cs typeface="Helvetica Neue Thin" charset="0"/>
              </a:rPr>
              <a:t>t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5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396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2"/>
          <p:cNvSpPr/>
          <p:nvPr/>
        </p:nvSpPr>
        <p:spPr>
          <a:xfrm>
            <a:off x="515520" y="2520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3"/>
          <p:cNvSpPr/>
          <p:nvPr/>
        </p:nvSpPr>
        <p:spPr>
          <a:xfrm>
            <a:off x="515159" y="180000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23171" y="1547550"/>
            <a:ext cx="25866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898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2"/>
          <p:cNvSpPr/>
          <p:nvPr/>
        </p:nvSpPr>
        <p:spPr>
          <a:xfrm>
            <a:off x="515520" y="2520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3"/>
          <p:cNvSpPr/>
          <p:nvPr/>
        </p:nvSpPr>
        <p:spPr>
          <a:xfrm>
            <a:off x="515159" y="180000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4"/>
          <p:cNvSpPr/>
          <p:nvPr/>
        </p:nvSpPr>
        <p:spPr>
          <a:xfrm>
            <a:off x="1199159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5"/>
          <p:cNvSpPr/>
          <p:nvPr/>
        </p:nvSpPr>
        <p:spPr>
          <a:xfrm>
            <a:off x="1847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6"/>
          <p:cNvSpPr/>
          <p:nvPr/>
        </p:nvSpPr>
        <p:spPr>
          <a:xfrm>
            <a:off x="253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7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8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9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0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1"/>
          <p:cNvSpPr/>
          <p:nvPr/>
        </p:nvSpPr>
        <p:spPr>
          <a:xfrm>
            <a:off x="584316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2"/>
          <p:cNvSpPr/>
          <p:nvPr/>
        </p:nvSpPr>
        <p:spPr>
          <a:xfrm>
            <a:off x="6491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3"/>
          <p:cNvSpPr/>
          <p:nvPr/>
        </p:nvSpPr>
        <p:spPr>
          <a:xfrm>
            <a:off x="717516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4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5"/>
          <p:cNvSpPr/>
          <p:nvPr/>
        </p:nvSpPr>
        <p:spPr>
          <a:xfrm>
            <a:off x="8471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6"/>
          <p:cNvSpPr/>
          <p:nvPr/>
        </p:nvSpPr>
        <p:spPr>
          <a:xfrm>
            <a:off x="9119160" y="180180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17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18"/>
          <p:cNvSpPr/>
          <p:nvPr/>
        </p:nvSpPr>
        <p:spPr>
          <a:xfrm>
            <a:off x="1835999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19"/>
          <p:cNvSpPr/>
          <p:nvPr/>
        </p:nvSpPr>
        <p:spPr>
          <a:xfrm>
            <a:off x="252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0"/>
          <p:cNvSpPr/>
          <p:nvPr/>
        </p:nvSpPr>
        <p:spPr>
          <a:xfrm>
            <a:off x="3204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1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2"/>
          <p:cNvSpPr/>
          <p:nvPr/>
        </p:nvSpPr>
        <p:spPr>
          <a:xfrm>
            <a:off x="4536000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3"/>
          <p:cNvSpPr/>
          <p:nvPr/>
        </p:nvSpPr>
        <p:spPr>
          <a:xfrm>
            <a:off x="5184000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4"/>
          <p:cNvSpPr/>
          <p:nvPr/>
        </p:nvSpPr>
        <p:spPr>
          <a:xfrm>
            <a:off x="5832000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5"/>
          <p:cNvSpPr/>
          <p:nvPr/>
        </p:nvSpPr>
        <p:spPr>
          <a:xfrm>
            <a:off x="6516000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6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27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28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29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791640" y="365125"/>
            <a:ext cx="2221684" cy="622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823171" y="1547550"/>
            <a:ext cx="25866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1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72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2"/>
          <p:cNvSpPr/>
          <p:nvPr/>
        </p:nvSpPr>
        <p:spPr>
          <a:xfrm>
            <a:off x="515520" y="2520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3"/>
          <p:cNvSpPr/>
          <p:nvPr/>
        </p:nvSpPr>
        <p:spPr>
          <a:xfrm>
            <a:off x="515159" y="180000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4"/>
          <p:cNvSpPr/>
          <p:nvPr/>
        </p:nvSpPr>
        <p:spPr>
          <a:xfrm>
            <a:off x="1199159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5"/>
          <p:cNvSpPr/>
          <p:nvPr/>
        </p:nvSpPr>
        <p:spPr>
          <a:xfrm>
            <a:off x="1847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6"/>
          <p:cNvSpPr/>
          <p:nvPr/>
        </p:nvSpPr>
        <p:spPr>
          <a:xfrm>
            <a:off x="253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7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8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9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0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1"/>
          <p:cNvSpPr/>
          <p:nvPr/>
        </p:nvSpPr>
        <p:spPr>
          <a:xfrm>
            <a:off x="584316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2"/>
          <p:cNvSpPr/>
          <p:nvPr/>
        </p:nvSpPr>
        <p:spPr>
          <a:xfrm>
            <a:off x="6491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3"/>
          <p:cNvSpPr/>
          <p:nvPr/>
        </p:nvSpPr>
        <p:spPr>
          <a:xfrm>
            <a:off x="717516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4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5"/>
          <p:cNvSpPr/>
          <p:nvPr/>
        </p:nvSpPr>
        <p:spPr>
          <a:xfrm>
            <a:off x="8471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6"/>
          <p:cNvSpPr/>
          <p:nvPr/>
        </p:nvSpPr>
        <p:spPr>
          <a:xfrm>
            <a:off x="9119160" y="180180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17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18"/>
          <p:cNvSpPr/>
          <p:nvPr/>
        </p:nvSpPr>
        <p:spPr>
          <a:xfrm>
            <a:off x="1835999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19"/>
          <p:cNvSpPr/>
          <p:nvPr/>
        </p:nvSpPr>
        <p:spPr>
          <a:xfrm>
            <a:off x="252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0"/>
          <p:cNvSpPr/>
          <p:nvPr/>
        </p:nvSpPr>
        <p:spPr>
          <a:xfrm>
            <a:off x="3204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1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2"/>
          <p:cNvSpPr/>
          <p:nvPr/>
        </p:nvSpPr>
        <p:spPr>
          <a:xfrm>
            <a:off x="4536000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3"/>
          <p:cNvSpPr/>
          <p:nvPr/>
        </p:nvSpPr>
        <p:spPr>
          <a:xfrm>
            <a:off x="5184000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4"/>
          <p:cNvSpPr/>
          <p:nvPr/>
        </p:nvSpPr>
        <p:spPr>
          <a:xfrm>
            <a:off x="5832000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5"/>
          <p:cNvSpPr/>
          <p:nvPr/>
        </p:nvSpPr>
        <p:spPr>
          <a:xfrm>
            <a:off x="6516000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6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27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28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29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791640" y="365125"/>
            <a:ext cx="2221684" cy="622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823171" y="1547550"/>
            <a:ext cx="258662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1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299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515520" y="2520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515159" y="180000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1199159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1847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253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584316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6491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717516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8471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9119160" y="180180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1835999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252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3204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4536000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5184000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5832000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6516000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0000" y="1655999"/>
            <a:ext cx="9432000" cy="151200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Straight Connector 31"/>
          <p:cNvSpPr/>
          <p:nvPr/>
        </p:nvSpPr>
        <p:spPr>
          <a:xfrm>
            <a:off x="1116000" y="1655999"/>
            <a:ext cx="0" cy="1512001"/>
          </a:xfrm>
          <a:prstGeom prst="line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Straight Connector 32"/>
          <p:cNvSpPr/>
          <p:nvPr/>
        </p:nvSpPr>
        <p:spPr>
          <a:xfrm>
            <a:off x="1800000" y="1655999"/>
            <a:ext cx="0" cy="1512001"/>
          </a:xfrm>
          <a:prstGeom prst="line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Straight Connector 33"/>
          <p:cNvSpPr/>
          <p:nvPr/>
        </p:nvSpPr>
        <p:spPr>
          <a:xfrm>
            <a:off x="2448000" y="1655999"/>
            <a:ext cx="0" cy="1512001"/>
          </a:xfrm>
          <a:prstGeom prst="line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Straight Connector 34"/>
          <p:cNvSpPr/>
          <p:nvPr/>
        </p:nvSpPr>
        <p:spPr>
          <a:xfrm>
            <a:off x="3131999" y="1655999"/>
            <a:ext cx="0" cy="1512001"/>
          </a:xfrm>
          <a:prstGeom prst="line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Straight Connector 35"/>
          <p:cNvSpPr/>
          <p:nvPr/>
        </p:nvSpPr>
        <p:spPr>
          <a:xfrm>
            <a:off x="3816000" y="1655999"/>
            <a:ext cx="0" cy="1512001"/>
          </a:xfrm>
          <a:prstGeom prst="line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Straight Connector 36"/>
          <p:cNvSpPr/>
          <p:nvPr/>
        </p:nvSpPr>
        <p:spPr>
          <a:xfrm>
            <a:off x="4464000" y="1655999"/>
            <a:ext cx="0" cy="1512001"/>
          </a:xfrm>
          <a:prstGeom prst="line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Straight Connector 37"/>
          <p:cNvSpPr/>
          <p:nvPr/>
        </p:nvSpPr>
        <p:spPr>
          <a:xfrm>
            <a:off x="5112000" y="1655999"/>
            <a:ext cx="0" cy="1512001"/>
          </a:xfrm>
          <a:prstGeom prst="line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" name="Straight Connector 38"/>
          <p:cNvSpPr/>
          <p:nvPr/>
        </p:nvSpPr>
        <p:spPr>
          <a:xfrm>
            <a:off x="5796000" y="1655999"/>
            <a:ext cx="0" cy="1512001"/>
          </a:xfrm>
          <a:prstGeom prst="line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Straight Connector 39"/>
          <p:cNvSpPr/>
          <p:nvPr/>
        </p:nvSpPr>
        <p:spPr>
          <a:xfrm>
            <a:off x="6443999" y="1655999"/>
            <a:ext cx="0" cy="1512001"/>
          </a:xfrm>
          <a:prstGeom prst="line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" name="Straight Connector 40"/>
          <p:cNvSpPr/>
          <p:nvPr/>
        </p:nvSpPr>
        <p:spPr>
          <a:xfrm>
            <a:off x="7092000" y="1655999"/>
            <a:ext cx="0" cy="1512001"/>
          </a:xfrm>
          <a:prstGeom prst="line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Straight Connector 41"/>
          <p:cNvSpPr/>
          <p:nvPr/>
        </p:nvSpPr>
        <p:spPr>
          <a:xfrm>
            <a:off x="7776000" y="1655999"/>
            <a:ext cx="0" cy="1512001"/>
          </a:xfrm>
          <a:prstGeom prst="line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Straight Connector 42"/>
          <p:cNvSpPr/>
          <p:nvPr/>
        </p:nvSpPr>
        <p:spPr>
          <a:xfrm>
            <a:off x="8424000" y="1655999"/>
            <a:ext cx="0" cy="1512001"/>
          </a:xfrm>
          <a:prstGeom prst="line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Straight Connector 43"/>
          <p:cNvSpPr/>
          <p:nvPr/>
        </p:nvSpPr>
        <p:spPr>
          <a:xfrm>
            <a:off x="9072000" y="1655999"/>
            <a:ext cx="0" cy="1512001"/>
          </a:xfrm>
          <a:prstGeom prst="line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Straight Connector 44"/>
          <p:cNvSpPr/>
          <p:nvPr/>
        </p:nvSpPr>
        <p:spPr>
          <a:xfrm>
            <a:off x="360000" y="2448000"/>
            <a:ext cx="9432000" cy="0"/>
          </a:xfrm>
          <a:prstGeom prst="line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823171" y="1547550"/>
            <a:ext cx="258662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3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9151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2"/>
          <p:cNvSpPr/>
          <p:nvPr/>
        </p:nvSpPr>
        <p:spPr>
          <a:xfrm>
            <a:off x="515520" y="2520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3"/>
          <p:cNvSpPr/>
          <p:nvPr/>
        </p:nvSpPr>
        <p:spPr>
          <a:xfrm>
            <a:off x="515159" y="180000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4"/>
          <p:cNvSpPr/>
          <p:nvPr/>
        </p:nvSpPr>
        <p:spPr>
          <a:xfrm>
            <a:off x="1199159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5"/>
          <p:cNvSpPr/>
          <p:nvPr/>
        </p:nvSpPr>
        <p:spPr>
          <a:xfrm>
            <a:off x="1847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6"/>
          <p:cNvSpPr/>
          <p:nvPr/>
        </p:nvSpPr>
        <p:spPr>
          <a:xfrm>
            <a:off x="253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7"/>
          <p:cNvSpPr/>
          <p:nvPr/>
        </p:nvSpPr>
        <p:spPr>
          <a:xfrm>
            <a:off x="3215159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8"/>
          <p:cNvSpPr/>
          <p:nvPr/>
        </p:nvSpPr>
        <p:spPr>
          <a:xfrm>
            <a:off x="3863159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9"/>
          <p:cNvSpPr/>
          <p:nvPr/>
        </p:nvSpPr>
        <p:spPr>
          <a:xfrm>
            <a:off x="4511160" y="180036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0"/>
          <p:cNvSpPr/>
          <p:nvPr/>
        </p:nvSpPr>
        <p:spPr>
          <a:xfrm>
            <a:off x="5195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1"/>
          <p:cNvSpPr/>
          <p:nvPr/>
        </p:nvSpPr>
        <p:spPr>
          <a:xfrm>
            <a:off x="584316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2"/>
          <p:cNvSpPr/>
          <p:nvPr/>
        </p:nvSpPr>
        <p:spPr>
          <a:xfrm>
            <a:off x="6491160" y="180072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3"/>
          <p:cNvSpPr/>
          <p:nvPr/>
        </p:nvSpPr>
        <p:spPr>
          <a:xfrm>
            <a:off x="7175160" y="180108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4"/>
          <p:cNvSpPr/>
          <p:nvPr/>
        </p:nvSpPr>
        <p:spPr>
          <a:xfrm>
            <a:off x="7823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5"/>
          <p:cNvSpPr/>
          <p:nvPr/>
        </p:nvSpPr>
        <p:spPr>
          <a:xfrm>
            <a:off x="8471160" y="1801439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6"/>
          <p:cNvSpPr/>
          <p:nvPr/>
        </p:nvSpPr>
        <p:spPr>
          <a:xfrm>
            <a:off x="9119160" y="1801800"/>
            <a:ext cx="528840" cy="528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17"/>
          <p:cNvSpPr/>
          <p:nvPr/>
        </p:nvSpPr>
        <p:spPr>
          <a:xfrm>
            <a:off x="1188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18"/>
          <p:cNvSpPr/>
          <p:nvPr/>
        </p:nvSpPr>
        <p:spPr>
          <a:xfrm>
            <a:off x="1835999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19"/>
          <p:cNvSpPr/>
          <p:nvPr/>
        </p:nvSpPr>
        <p:spPr>
          <a:xfrm>
            <a:off x="2520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20"/>
          <p:cNvSpPr/>
          <p:nvPr/>
        </p:nvSpPr>
        <p:spPr>
          <a:xfrm>
            <a:off x="3204000" y="249516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21"/>
          <p:cNvSpPr/>
          <p:nvPr/>
        </p:nvSpPr>
        <p:spPr>
          <a:xfrm>
            <a:off x="3863519" y="251964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22"/>
          <p:cNvSpPr/>
          <p:nvPr/>
        </p:nvSpPr>
        <p:spPr>
          <a:xfrm>
            <a:off x="4536000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23"/>
          <p:cNvSpPr/>
          <p:nvPr/>
        </p:nvSpPr>
        <p:spPr>
          <a:xfrm>
            <a:off x="5184000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24"/>
          <p:cNvSpPr/>
          <p:nvPr/>
        </p:nvSpPr>
        <p:spPr>
          <a:xfrm>
            <a:off x="5832000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5"/>
          <p:cNvSpPr/>
          <p:nvPr/>
        </p:nvSpPr>
        <p:spPr>
          <a:xfrm>
            <a:off x="6516000" y="24948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6"/>
          <p:cNvSpPr/>
          <p:nvPr/>
        </p:nvSpPr>
        <p:spPr>
          <a:xfrm>
            <a:off x="7175519" y="248688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27"/>
          <p:cNvSpPr/>
          <p:nvPr/>
        </p:nvSpPr>
        <p:spPr>
          <a:xfrm>
            <a:off x="7848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28"/>
          <p:cNvSpPr/>
          <p:nvPr/>
        </p:nvSpPr>
        <p:spPr>
          <a:xfrm>
            <a:off x="8496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29"/>
          <p:cNvSpPr/>
          <p:nvPr/>
        </p:nvSpPr>
        <p:spPr>
          <a:xfrm>
            <a:off x="9144000" y="2484000"/>
            <a:ext cx="528480" cy="528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6600"/>
          </a:solidFill>
          <a:ln w="0">
            <a:solidFill>
              <a:srgbClr val="FF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515159" y="365125"/>
            <a:ext cx="11151324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odelo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baseado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indivíduo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823171" y="1547550"/>
            <a:ext cx="258662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latin typeface="Helvetica Neue Thin" charset="0"/>
                <a:ea typeface="Helvetica Neue Thin" charset="0"/>
                <a:cs typeface="Helvetica Neue Thin" charset="0"/>
              </a:rPr>
              <a:t>p</a:t>
            </a:r>
            <a:r>
              <a:rPr lang="pt-BR" sz="2400" b="1" i="1" dirty="0" smtClean="0">
                <a:latin typeface="Helvetica Neue Thin" charset="0"/>
                <a:ea typeface="Helvetica Neue Thin" charset="0"/>
                <a:cs typeface="Helvetica Neue Thin" charset="0"/>
              </a:rPr>
              <a:t>arâmetros</a:t>
            </a:r>
          </a:p>
          <a:p>
            <a:pPr>
              <a:lnSpc>
                <a:spcPct val="150000"/>
              </a:lnSpc>
            </a:pPr>
            <a:endParaRPr lang="pt-BR" sz="24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r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iqueza t0</a:t>
            </a:r>
          </a:p>
          <a:p>
            <a:pPr>
              <a:lnSpc>
                <a:spcPct val="150000"/>
              </a:lnSpc>
            </a:pPr>
            <a:r>
              <a:rPr lang="pt-BR" sz="2200" i="1" dirty="0">
                <a:latin typeface="Helvetica Neue Thin" charset="0"/>
                <a:ea typeface="Helvetica Neue Thin" charset="0"/>
                <a:cs typeface="Helvetica Neue Thin" charset="0"/>
              </a:rPr>
              <a:t>a</a:t>
            </a:r>
            <a:r>
              <a:rPr lang="pt-BR" sz="2200" i="1" dirty="0" smtClean="0">
                <a:latin typeface="Helvetica Neue Thin" charset="0"/>
                <a:ea typeface="Helvetica Neue Thin" charset="0"/>
                <a:cs typeface="Helvetica Neue Thin" charset="0"/>
              </a:rPr>
              <a:t>bundância t0</a:t>
            </a: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50000"/>
              </a:lnSpc>
            </a:pPr>
            <a:endParaRPr lang="pt-BR" sz="2200" i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9823171" y="1781515"/>
            <a:ext cx="0" cy="490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/>
          <p:cNvSpPr txBox="1">
            <a:spLocks/>
          </p:cNvSpPr>
          <p:nvPr/>
        </p:nvSpPr>
        <p:spPr>
          <a:xfrm>
            <a:off x="9010704" y="73099"/>
            <a:ext cx="2216142" cy="42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aterial 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métodos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9" name="Freeform: Shape 99"/>
          <p:cNvSpPr/>
          <p:nvPr/>
        </p:nvSpPr>
        <p:spPr>
          <a:xfrm>
            <a:off x="11808373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Freeform: Shape 99"/>
          <p:cNvSpPr/>
          <p:nvPr/>
        </p:nvSpPr>
        <p:spPr>
          <a:xfrm>
            <a:off x="11500944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" name="Freeform: Shape 99"/>
          <p:cNvSpPr/>
          <p:nvPr/>
        </p:nvSpPr>
        <p:spPr>
          <a:xfrm>
            <a:off x="11193515" y="160172"/>
            <a:ext cx="236484" cy="2363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418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767</Words>
  <Application>Microsoft Macintosh PowerPoint</Application>
  <PresentationFormat>Widescreen</PresentationFormat>
  <Paragraphs>390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 Unicode MS</vt:lpstr>
      <vt:lpstr>Calibri</vt:lpstr>
      <vt:lpstr>Calibri Light</vt:lpstr>
      <vt:lpstr>Helvetica Neue</vt:lpstr>
      <vt:lpstr>Helvetica Neue Condensed</vt:lpstr>
      <vt:lpstr>Helvetica Neue Thin</vt:lpstr>
      <vt:lpstr>Arial</vt:lpstr>
      <vt:lpstr>Office Theme</vt:lpstr>
      <vt:lpstr>Efeito do distúrbio nas estratégias de vida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PowerPoint Presentation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modelo baseado em indivíduo</vt:lpstr>
      <vt:lpstr>PowerPoint Presentation</vt:lpstr>
      <vt:lpstr>modelo baseado em indivíduo</vt:lpstr>
      <vt:lpstr>modelo baseado em indivíduo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LUISA NOVARA MONCLAR GONÇALVES</dc:creator>
  <cp:lastModifiedBy>LUISA NOVARA MONCLAR GONÇALVES</cp:lastModifiedBy>
  <cp:revision>74</cp:revision>
  <dcterms:created xsi:type="dcterms:W3CDTF">2017-08-06T14:56:34Z</dcterms:created>
  <dcterms:modified xsi:type="dcterms:W3CDTF">2017-08-07T21:49:45Z</dcterms:modified>
</cp:coreProperties>
</file>