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318" r:id="rId3"/>
    <p:sldId id="301" r:id="rId4"/>
    <p:sldId id="317" r:id="rId5"/>
    <p:sldId id="316" r:id="rId6"/>
    <p:sldId id="259" r:id="rId7"/>
    <p:sldId id="315" r:id="rId8"/>
    <p:sldId id="260" r:id="rId9"/>
    <p:sldId id="266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307" r:id="rId19"/>
    <p:sldId id="310" r:id="rId20"/>
    <p:sldId id="311" r:id="rId21"/>
    <p:sldId id="308" r:id="rId22"/>
    <p:sldId id="312" r:id="rId23"/>
    <p:sldId id="313" r:id="rId24"/>
    <p:sldId id="314" r:id="rId25"/>
    <p:sldId id="271" r:id="rId26"/>
    <p:sldId id="272" r:id="rId27"/>
    <p:sldId id="273" r:id="rId28"/>
    <p:sldId id="274" r:id="rId29"/>
    <p:sldId id="305" r:id="rId30"/>
    <p:sldId id="281" r:id="rId31"/>
    <p:sldId id="282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3" r:id="rId40"/>
    <p:sldId id="294" r:id="rId41"/>
    <p:sldId id="297" r:id="rId42"/>
    <p:sldId id="303" r:id="rId43"/>
    <p:sldId id="304" r:id="rId44"/>
    <p:sldId id="298" r:id="rId45"/>
    <p:sldId id="299" r:id="rId46"/>
    <p:sldId id="300" r:id="rId47"/>
    <p:sldId id="302" r:id="rId48"/>
    <p:sldId id="333" r:id="rId49"/>
    <p:sldId id="334" r:id="rId50"/>
    <p:sldId id="327" r:id="rId51"/>
    <p:sldId id="332" r:id="rId52"/>
    <p:sldId id="331" r:id="rId53"/>
    <p:sldId id="330" r:id="rId54"/>
    <p:sldId id="329" r:id="rId55"/>
    <p:sldId id="328" r:id="rId56"/>
    <p:sldId id="319" r:id="rId57"/>
    <p:sldId id="326" r:id="rId58"/>
    <p:sldId id="325" r:id="rId59"/>
    <p:sldId id="324" r:id="rId60"/>
    <p:sldId id="323" r:id="rId61"/>
    <p:sldId id="321" r:id="rId62"/>
    <p:sldId id="320" r:id="rId63"/>
    <p:sldId id="322" r:id="rId64"/>
    <p:sldId id="335" r:id="rId65"/>
    <p:sldId id="339" r:id="rId66"/>
    <p:sldId id="338" r:id="rId67"/>
    <p:sldId id="340" r:id="rId68"/>
    <p:sldId id="341" r:id="rId69"/>
    <p:sldId id="342" r:id="rId70"/>
    <p:sldId id="343" r:id="rId71"/>
    <p:sldId id="33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103"/>
    <a:srgbClr val="D8B208"/>
    <a:srgbClr val="C1CF24"/>
    <a:srgbClr val="F66427"/>
    <a:srgbClr val="FF5526"/>
    <a:srgbClr val="CD9976"/>
    <a:srgbClr val="B5CE1E"/>
    <a:srgbClr val="A01F36"/>
    <a:srgbClr val="A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7"/>
    <p:restoredTop sz="94579"/>
  </p:normalViewPr>
  <p:slideViewPr>
    <p:cSldViewPr snapToGrid="0" snapToObjects="1">
      <p:cViewPr>
        <p:scale>
          <a:sx n="122" d="100"/>
          <a:sy n="122" d="100"/>
        </p:scale>
        <p:origin x="7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7.0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4"/>
        <c:overlap val="-11"/>
        <c:axId val="-1609950640"/>
        <c:axId val="-1605433456"/>
      </c:barChart>
      <c:catAx>
        <c:axId val="-1609950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05433456"/>
        <c:crosses val="autoZero"/>
        <c:auto val="1"/>
        <c:lblAlgn val="ctr"/>
        <c:lblOffset val="100"/>
        <c:noMultiLvlLbl val="0"/>
      </c:catAx>
      <c:valAx>
        <c:axId val="-160543345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-160995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3081-86A3-8E49-8A5C-CA48B1E9B9DA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BADB-8B1C-244A-A8B7-1D41F80D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5FD3-C6A9-1C4E-A127-1748E9F96C0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: Shape 167"/>
          <p:cNvSpPr/>
          <p:nvPr/>
        </p:nvSpPr>
        <p:spPr>
          <a:xfrm>
            <a:off x="5834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9" name="Freeform: Shape 167"/>
          <p:cNvSpPr/>
          <p:nvPr/>
        </p:nvSpPr>
        <p:spPr>
          <a:xfrm>
            <a:off x="4904195" y="40428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reeform: Shape 167"/>
          <p:cNvSpPr/>
          <p:nvPr/>
        </p:nvSpPr>
        <p:spPr>
          <a:xfrm>
            <a:off x="127494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reeform: Shape 167"/>
          <p:cNvSpPr/>
          <p:nvPr/>
        </p:nvSpPr>
        <p:spPr>
          <a:xfrm>
            <a:off x="188324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reeform: Shape 167"/>
          <p:cNvSpPr/>
          <p:nvPr/>
        </p:nvSpPr>
        <p:spPr>
          <a:xfrm>
            <a:off x="248613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reeform: Shape 167"/>
          <p:cNvSpPr/>
          <p:nvPr/>
        </p:nvSpPr>
        <p:spPr>
          <a:xfrm>
            <a:off x="309443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reeform: Shape 167"/>
          <p:cNvSpPr/>
          <p:nvPr/>
        </p:nvSpPr>
        <p:spPr>
          <a:xfrm>
            <a:off x="370273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167"/>
          <p:cNvSpPr/>
          <p:nvPr/>
        </p:nvSpPr>
        <p:spPr>
          <a:xfrm>
            <a:off x="431102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167"/>
          <p:cNvSpPr/>
          <p:nvPr/>
        </p:nvSpPr>
        <p:spPr>
          <a:xfrm>
            <a:off x="491932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2" name="Freeform: Shape 167"/>
          <p:cNvSpPr/>
          <p:nvPr/>
        </p:nvSpPr>
        <p:spPr>
          <a:xfrm>
            <a:off x="552762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Freeform: Shape 167"/>
          <p:cNvSpPr/>
          <p:nvPr/>
        </p:nvSpPr>
        <p:spPr>
          <a:xfrm>
            <a:off x="613592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reeform: Shape 167"/>
          <p:cNvSpPr/>
          <p:nvPr/>
        </p:nvSpPr>
        <p:spPr>
          <a:xfrm>
            <a:off x="674422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Freeform: Shape 167"/>
          <p:cNvSpPr/>
          <p:nvPr/>
        </p:nvSpPr>
        <p:spPr>
          <a:xfrm>
            <a:off x="734711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reeform: Shape 167"/>
          <p:cNvSpPr/>
          <p:nvPr/>
        </p:nvSpPr>
        <p:spPr>
          <a:xfrm>
            <a:off x="795541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reeform: Shape 167"/>
          <p:cNvSpPr/>
          <p:nvPr/>
        </p:nvSpPr>
        <p:spPr>
          <a:xfrm>
            <a:off x="856370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reeform: Shape 167"/>
          <p:cNvSpPr/>
          <p:nvPr/>
        </p:nvSpPr>
        <p:spPr>
          <a:xfrm>
            <a:off x="917200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reeform: Shape 167"/>
          <p:cNvSpPr/>
          <p:nvPr/>
        </p:nvSpPr>
        <p:spPr>
          <a:xfrm>
            <a:off x="10995813" y="5135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reeform: Shape 167"/>
          <p:cNvSpPr/>
          <p:nvPr/>
        </p:nvSpPr>
        <p:spPr>
          <a:xfrm>
            <a:off x="1038319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reeform: Shape 167"/>
          <p:cNvSpPr/>
          <p:nvPr/>
        </p:nvSpPr>
        <p:spPr>
          <a:xfrm>
            <a:off x="1099149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reeform: Shape 167"/>
          <p:cNvSpPr/>
          <p:nvPr/>
        </p:nvSpPr>
        <p:spPr>
          <a:xfrm>
            <a:off x="1159979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reeform: Shape 159"/>
          <p:cNvSpPr/>
          <p:nvPr/>
        </p:nvSpPr>
        <p:spPr>
          <a:xfrm>
            <a:off x="58348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: Shape 159"/>
          <p:cNvSpPr/>
          <p:nvPr/>
        </p:nvSpPr>
        <p:spPr>
          <a:xfrm>
            <a:off x="666646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reeform: Shape 159"/>
          <p:cNvSpPr/>
          <p:nvPr/>
        </p:nvSpPr>
        <p:spPr>
          <a:xfrm>
            <a:off x="1274944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reeform: Shape 159"/>
          <p:cNvSpPr/>
          <p:nvPr/>
        </p:nvSpPr>
        <p:spPr>
          <a:xfrm>
            <a:off x="1883242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reeform: Shape 159"/>
          <p:cNvSpPr/>
          <p:nvPr/>
        </p:nvSpPr>
        <p:spPr>
          <a:xfrm>
            <a:off x="2486134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reeform: Shape 159"/>
          <p:cNvSpPr/>
          <p:nvPr/>
        </p:nvSpPr>
        <p:spPr>
          <a:xfrm>
            <a:off x="3094432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1" name="Freeform: Shape 159"/>
          <p:cNvSpPr/>
          <p:nvPr/>
        </p:nvSpPr>
        <p:spPr>
          <a:xfrm>
            <a:off x="3702730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2" name="Freeform: Shape 159"/>
          <p:cNvSpPr/>
          <p:nvPr/>
        </p:nvSpPr>
        <p:spPr>
          <a:xfrm>
            <a:off x="4311028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3" name="Freeform: Shape 159"/>
          <p:cNvSpPr/>
          <p:nvPr/>
        </p:nvSpPr>
        <p:spPr>
          <a:xfrm>
            <a:off x="4919326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reeform: Shape 159"/>
          <p:cNvSpPr/>
          <p:nvPr/>
        </p:nvSpPr>
        <p:spPr>
          <a:xfrm>
            <a:off x="10361116" y="23231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reeform: Shape 159"/>
          <p:cNvSpPr/>
          <p:nvPr/>
        </p:nvSpPr>
        <p:spPr>
          <a:xfrm>
            <a:off x="6135922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reeform: Shape 159"/>
          <p:cNvSpPr/>
          <p:nvPr/>
        </p:nvSpPr>
        <p:spPr>
          <a:xfrm>
            <a:off x="6744220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reeform: Shape 159"/>
          <p:cNvSpPr/>
          <p:nvPr/>
        </p:nvSpPr>
        <p:spPr>
          <a:xfrm>
            <a:off x="7347112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reeform: Shape 159"/>
          <p:cNvSpPr/>
          <p:nvPr/>
        </p:nvSpPr>
        <p:spPr>
          <a:xfrm>
            <a:off x="7955410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reeform: Shape 159"/>
          <p:cNvSpPr/>
          <p:nvPr/>
        </p:nvSpPr>
        <p:spPr>
          <a:xfrm>
            <a:off x="8563708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0" name="Freeform: Shape 159"/>
          <p:cNvSpPr/>
          <p:nvPr/>
        </p:nvSpPr>
        <p:spPr>
          <a:xfrm>
            <a:off x="9172006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1" name="Freeform: Shape 159"/>
          <p:cNvSpPr/>
          <p:nvPr/>
        </p:nvSpPr>
        <p:spPr>
          <a:xfrm>
            <a:off x="9774898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reeform: Shape 159"/>
          <p:cNvSpPr/>
          <p:nvPr/>
        </p:nvSpPr>
        <p:spPr>
          <a:xfrm>
            <a:off x="10383196" y="648713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reeform: Shape 159"/>
          <p:cNvSpPr/>
          <p:nvPr/>
        </p:nvSpPr>
        <p:spPr>
          <a:xfrm>
            <a:off x="10991494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reeform: Shape 159"/>
          <p:cNvSpPr/>
          <p:nvPr/>
        </p:nvSpPr>
        <p:spPr>
          <a:xfrm>
            <a:off x="11599792" y="648713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Freeform: Shape 167"/>
          <p:cNvSpPr/>
          <p:nvPr/>
        </p:nvSpPr>
        <p:spPr>
          <a:xfrm>
            <a:off x="5834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reeform: Shape 167"/>
          <p:cNvSpPr/>
          <p:nvPr/>
        </p:nvSpPr>
        <p:spPr>
          <a:xfrm>
            <a:off x="66664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Freeform: Shape 167"/>
          <p:cNvSpPr/>
          <p:nvPr/>
        </p:nvSpPr>
        <p:spPr>
          <a:xfrm>
            <a:off x="127494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reeform: Shape 167"/>
          <p:cNvSpPr/>
          <p:nvPr/>
        </p:nvSpPr>
        <p:spPr>
          <a:xfrm>
            <a:off x="188324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reeform: Shape 167"/>
          <p:cNvSpPr/>
          <p:nvPr/>
        </p:nvSpPr>
        <p:spPr>
          <a:xfrm>
            <a:off x="248613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reeform: Shape 167"/>
          <p:cNvSpPr/>
          <p:nvPr/>
        </p:nvSpPr>
        <p:spPr>
          <a:xfrm>
            <a:off x="309443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reeform: Shape 167"/>
          <p:cNvSpPr/>
          <p:nvPr/>
        </p:nvSpPr>
        <p:spPr>
          <a:xfrm>
            <a:off x="370273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3" name="Freeform: Shape 167"/>
          <p:cNvSpPr/>
          <p:nvPr/>
        </p:nvSpPr>
        <p:spPr>
          <a:xfrm>
            <a:off x="431102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4" name="Freeform: Shape 167"/>
          <p:cNvSpPr/>
          <p:nvPr/>
        </p:nvSpPr>
        <p:spPr>
          <a:xfrm>
            <a:off x="491932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reeform: Shape 167"/>
          <p:cNvSpPr/>
          <p:nvPr/>
        </p:nvSpPr>
        <p:spPr>
          <a:xfrm>
            <a:off x="5520757" y="285397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reeform: Shape 167"/>
          <p:cNvSpPr/>
          <p:nvPr/>
        </p:nvSpPr>
        <p:spPr>
          <a:xfrm>
            <a:off x="613592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reeform: Shape 167"/>
          <p:cNvSpPr/>
          <p:nvPr/>
        </p:nvSpPr>
        <p:spPr>
          <a:xfrm>
            <a:off x="674422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reeform: Shape 167"/>
          <p:cNvSpPr/>
          <p:nvPr/>
        </p:nvSpPr>
        <p:spPr>
          <a:xfrm>
            <a:off x="734711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reeform: Shape 167"/>
          <p:cNvSpPr/>
          <p:nvPr/>
        </p:nvSpPr>
        <p:spPr>
          <a:xfrm>
            <a:off x="795541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reeform: Shape 167"/>
          <p:cNvSpPr/>
          <p:nvPr/>
        </p:nvSpPr>
        <p:spPr>
          <a:xfrm>
            <a:off x="856370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reeform: Shape 167"/>
          <p:cNvSpPr/>
          <p:nvPr/>
        </p:nvSpPr>
        <p:spPr>
          <a:xfrm>
            <a:off x="917200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reeform: Shape 167"/>
          <p:cNvSpPr/>
          <p:nvPr/>
        </p:nvSpPr>
        <p:spPr>
          <a:xfrm>
            <a:off x="978030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reeform: Shape 167"/>
          <p:cNvSpPr/>
          <p:nvPr/>
        </p:nvSpPr>
        <p:spPr>
          <a:xfrm>
            <a:off x="1038319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Freeform: Shape 167"/>
          <p:cNvSpPr/>
          <p:nvPr/>
        </p:nvSpPr>
        <p:spPr>
          <a:xfrm>
            <a:off x="1099149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Freeform: Shape 167"/>
          <p:cNvSpPr/>
          <p:nvPr/>
        </p:nvSpPr>
        <p:spPr>
          <a:xfrm>
            <a:off x="1159979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reeform: Shape 159"/>
          <p:cNvSpPr/>
          <p:nvPr/>
        </p:nvSpPr>
        <p:spPr>
          <a:xfrm>
            <a:off x="58348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Freeform: Shape 159"/>
          <p:cNvSpPr/>
          <p:nvPr/>
        </p:nvSpPr>
        <p:spPr>
          <a:xfrm>
            <a:off x="666646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reeform: Shape 159"/>
          <p:cNvSpPr/>
          <p:nvPr/>
        </p:nvSpPr>
        <p:spPr>
          <a:xfrm>
            <a:off x="3089026" y="464930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reeform: Shape 159"/>
          <p:cNvSpPr/>
          <p:nvPr/>
        </p:nvSpPr>
        <p:spPr>
          <a:xfrm>
            <a:off x="1883242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Freeform: Shape 159"/>
          <p:cNvSpPr/>
          <p:nvPr/>
        </p:nvSpPr>
        <p:spPr>
          <a:xfrm>
            <a:off x="2486134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reeform: Shape 159"/>
          <p:cNvSpPr/>
          <p:nvPr/>
        </p:nvSpPr>
        <p:spPr>
          <a:xfrm>
            <a:off x="3094432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reeform: Shape 159"/>
          <p:cNvSpPr/>
          <p:nvPr/>
        </p:nvSpPr>
        <p:spPr>
          <a:xfrm>
            <a:off x="3702730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reeform: Shape 159"/>
          <p:cNvSpPr/>
          <p:nvPr/>
        </p:nvSpPr>
        <p:spPr>
          <a:xfrm>
            <a:off x="4311028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reeform: Shape 159"/>
          <p:cNvSpPr/>
          <p:nvPr/>
        </p:nvSpPr>
        <p:spPr>
          <a:xfrm>
            <a:off x="4919326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reeform: Shape 159"/>
          <p:cNvSpPr/>
          <p:nvPr/>
        </p:nvSpPr>
        <p:spPr>
          <a:xfrm>
            <a:off x="5527624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reeform: Shape 159"/>
          <p:cNvSpPr/>
          <p:nvPr/>
        </p:nvSpPr>
        <p:spPr>
          <a:xfrm>
            <a:off x="6135922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reeform: Shape 159"/>
          <p:cNvSpPr/>
          <p:nvPr/>
        </p:nvSpPr>
        <p:spPr>
          <a:xfrm>
            <a:off x="7958113" y="467192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reeform: Shape 159"/>
          <p:cNvSpPr/>
          <p:nvPr/>
        </p:nvSpPr>
        <p:spPr>
          <a:xfrm>
            <a:off x="7347112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reeform: Shape 159"/>
          <p:cNvSpPr/>
          <p:nvPr/>
        </p:nvSpPr>
        <p:spPr>
          <a:xfrm>
            <a:off x="7955410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Freeform: Shape 159"/>
          <p:cNvSpPr/>
          <p:nvPr/>
        </p:nvSpPr>
        <p:spPr>
          <a:xfrm>
            <a:off x="8563708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1" name="Freeform: Shape 159"/>
          <p:cNvSpPr/>
          <p:nvPr/>
        </p:nvSpPr>
        <p:spPr>
          <a:xfrm>
            <a:off x="9172006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2" name="Freeform: Shape 159"/>
          <p:cNvSpPr/>
          <p:nvPr/>
        </p:nvSpPr>
        <p:spPr>
          <a:xfrm>
            <a:off x="9774898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3" name="Freeform: Shape 159"/>
          <p:cNvSpPr/>
          <p:nvPr/>
        </p:nvSpPr>
        <p:spPr>
          <a:xfrm>
            <a:off x="10383196" y="51457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4" name="Freeform: Shape 159"/>
          <p:cNvSpPr/>
          <p:nvPr/>
        </p:nvSpPr>
        <p:spPr>
          <a:xfrm>
            <a:off x="650029" y="587748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Freeform: Shape 159"/>
          <p:cNvSpPr/>
          <p:nvPr/>
        </p:nvSpPr>
        <p:spPr>
          <a:xfrm>
            <a:off x="11599792" y="51457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Freeform: Shape 167"/>
          <p:cNvSpPr/>
          <p:nvPr/>
        </p:nvSpPr>
        <p:spPr>
          <a:xfrm>
            <a:off x="5834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7" name="Freeform: Shape 167"/>
          <p:cNvSpPr/>
          <p:nvPr/>
        </p:nvSpPr>
        <p:spPr>
          <a:xfrm>
            <a:off x="66664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8" name="Freeform: Shape 167"/>
          <p:cNvSpPr/>
          <p:nvPr/>
        </p:nvSpPr>
        <p:spPr>
          <a:xfrm>
            <a:off x="127494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9" name="Freeform: Shape 167"/>
          <p:cNvSpPr/>
          <p:nvPr/>
        </p:nvSpPr>
        <p:spPr>
          <a:xfrm>
            <a:off x="5520757" y="6483453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0" name="Freeform: Shape 167"/>
          <p:cNvSpPr/>
          <p:nvPr/>
        </p:nvSpPr>
        <p:spPr>
          <a:xfrm>
            <a:off x="248613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Freeform: Shape 167"/>
          <p:cNvSpPr/>
          <p:nvPr/>
        </p:nvSpPr>
        <p:spPr>
          <a:xfrm>
            <a:off x="309443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2" name="Freeform: Shape 167"/>
          <p:cNvSpPr/>
          <p:nvPr/>
        </p:nvSpPr>
        <p:spPr>
          <a:xfrm>
            <a:off x="3702730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Freeform: Shape 167"/>
          <p:cNvSpPr/>
          <p:nvPr/>
        </p:nvSpPr>
        <p:spPr>
          <a:xfrm>
            <a:off x="431102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Freeform: Shape 167"/>
          <p:cNvSpPr/>
          <p:nvPr/>
        </p:nvSpPr>
        <p:spPr>
          <a:xfrm>
            <a:off x="491932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: Shape 167"/>
          <p:cNvSpPr/>
          <p:nvPr/>
        </p:nvSpPr>
        <p:spPr>
          <a:xfrm>
            <a:off x="552762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: Shape 167"/>
          <p:cNvSpPr/>
          <p:nvPr/>
        </p:nvSpPr>
        <p:spPr>
          <a:xfrm>
            <a:off x="613592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reeform: Shape 167"/>
          <p:cNvSpPr/>
          <p:nvPr/>
        </p:nvSpPr>
        <p:spPr>
          <a:xfrm>
            <a:off x="6744220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Freeform: Shape 167"/>
          <p:cNvSpPr/>
          <p:nvPr/>
        </p:nvSpPr>
        <p:spPr>
          <a:xfrm>
            <a:off x="734711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Freeform: Shape 167"/>
          <p:cNvSpPr/>
          <p:nvPr/>
        </p:nvSpPr>
        <p:spPr>
          <a:xfrm>
            <a:off x="10995813" y="405687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reeform: Shape 167"/>
          <p:cNvSpPr/>
          <p:nvPr/>
        </p:nvSpPr>
        <p:spPr>
          <a:xfrm>
            <a:off x="856370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reeform: Shape 167"/>
          <p:cNvSpPr/>
          <p:nvPr/>
        </p:nvSpPr>
        <p:spPr>
          <a:xfrm>
            <a:off x="917200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reeform: Shape 167"/>
          <p:cNvSpPr/>
          <p:nvPr/>
        </p:nvSpPr>
        <p:spPr>
          <a:xfrm>
            <a:off x="978030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: Shape 167"/>
          <p:cNvSpPr/>
          <p:nvPr/>
        </p:nvSpPr>
        <p:spPr>
          <a:xfrm>
            <a:off x="1038319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reeform: Shape 167"/>
          <p:cNvSpPr/>
          <p:nvPr/>
        </p:nvSpPr>
        <p:spPr>
          <a:xfrm>
            <a:off x="1099149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5" name="Freeform: Shape 167"/>
          <p:cNvSpPr/>
          <p:nvPr/>
        </p:nvSpPr>
        <p:spPr>
          <a:xfrm>
            <a:off x="1159979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Freeform: Shape 159"/>
          <p:cNvSpPr/>
          <p:nvPr/>
        </p:nvSpPr>
        <p:spPr>
          <a:xfrm>
            <a:off x="58348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Freeform: Shape 159"/>
          <p:cNvSpPr/>
          <p:nvPr/>
        </p:nvSpPr>
        <p:spPr>
          <a:xfrm>
            <a:off x="666646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Freeform: Shape 159"/>
          <p:cNvSpPr/>
          <p:nvPr/>
        </p:nvSpPr>
        <p:spPr>
          <a:xfrm>
            <a:off x="1274944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reeform: Shape 159"/>
          <p:cNvSpPr/>
          <p:nvPr/>
        </p:nvSpPr>
        <p:spPr>
          <a:xfrm>
            <a:off x="1883242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0" name="Freeform: Shape 159"/>
          <p:cNvSpPr/>
          <p:nvPr/>
        </p:nvSpPr>
        <p:spPr>
          <a:xfrm>
            <a:off x="2486134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Freeform: Shape 159"/>
          <p:cNvSpPr/>
          <p:nvPr/>
        </p:nvSpPr>
        <p:spPr>
          <a:xfrm>
            <a:off x="3094432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reeform: Shape 159"/>
          <p:cNvSpPr/>
          <p:nvPr/>
        </p:nvSpPr>
        <p:spPr>
          <a:xfrm>
            <a:off x="3702730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Freeform: Shape 159"/>
          <p:cNvSpPr/>
          <p:nvPr/>
        </p:nvSpPr>
        <p:spPr>
          <a:xfrm>
            <a:off x="4311028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reeform: Shape 159"/>
          <p:cNvSpPr/>
          <p:nvPr/>
        </p:nvSpPr>
        <p:spPr>
          <a:xfrm>
            <a:off x="7344409" y="406108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Freeform: Shape 159"/>
          <p:cNvSpPr/>
          <p:nvPr/>
        </p:nvSpPr>
        <p:spPr>
          <a:xfrm>
            <a:off x="5527624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6" name="Freeform: Shape 159"/>
          <p:cNvSpPr/>
          <p:nvPr/>
        </p:nvSpPr>
        <p:spPr>
          <a:xfrm>
            <a:off x="6135922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7" name="Freeform: Shape 159"/>
          <p:cNvSpPr/>
          <p:nvPr/>
        </p:nvSpPr>
        <p:spPr>
          <a:xfrm>
            <a:off x="6744220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Freeform: Shape 159"/>
          <p:cNvSpPr/>
          <p:nvPr/>
        </p:nvSpPr>
        <p:spPr>
          <a:xfrm>
            <a:off x="7347112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reeform: Shape 159"/>
          <p:cNvSpPr/>
          <p:nvPr/>
        </p:nvSpPr>
        <p:spPr>
          <a:xfrm>
            <a:off x="7955410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: Shape 159"/>
          <p:cNvSpPr/>
          <p:nvPr/>
        </p:nvSpPr>
        <p:spPr>
          <a:xfrm>
            <a:off x="8563708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Freeform: Shape 159"/>
          <p:cNvSpPr/>
          <p:nvPr/>
        </p:nvSpPr>
        <p:spPr>
          <a:xfrm>
            <a:off x="9172006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Freeform: Shape 159"/>
          <p:cNvSpPr/>
          <p:nvPr/>
        </p:nvSpPr>
        <p:spPr>
          <a:xfrm>
            <a:off x="9774898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Freeform: Shape 159"/>
          <p:cNvSpPr/>
          <p:nvPr/>
        </p:nvSpPr>
        <p:spPr>
          <a:xfrm>
            <a:off x="10383196" y="171521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4" name="Freeform: Shape 159"/>
          <p:cNvSpPr/>
          <p:nvPr/>
        </p:nvSpPr>
        <p:spPr>
          <a:xfrm>
            <a:off x="10991494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Freeform: Shape 159"/>
          <p:cNvSpPr/>
          <p:nvPr/>
        </p:nvSpPr>
        <p:spPr>
          <a:xfrm>
            <a:off x="11599792" y="171521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reeform: Shape 167"/>
          <p:cNvSpPr/>
          <p:nvPr/>
        </p:nvSpPr>
        <p:spPr>
          <a:xfrm>
            <a:off x="5834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Freeform: Shape 167"/>
          <p:cNvSpPr/>
          <p:nvPr/>
        </p:nvSpPr>
        <p:spPr>
          <a:xfrm>
            <a:off x="66664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reeform: Shape 167"/>
          <p:cNvSpPr/>
          <p:nvPr/>
        </p:nvSpPr>
        <p:spPr>
          <a:xfrm>
            <a:off x="127494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9" name="Freeform: Shape 167"/>
          <p:cNvSpPr/>
          <p:nvPr/>
        </p:nvSpPr>
        <p:spPr>
          <a:xfrm>
            <a:off x="188324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0" name="Freeform: Shape 167"/>
          <p:cNvSpPr/>
          <p:nvPr/>
        </p:nvSpPr>
        <p:spPr>
          <a:xfrm>
            <a:off x="248613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: Shape 167"/>
          <p:cNvSpPr/>
          <p:nvPr/>
        </p:nvSpPr>
        <p:spPr>
          <a:xfrm>
            <a:off x="309443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2" name="Freeform: Shape 167"/>
          <p:cNvSpPr/>
          <p:nvPr/>
        </p:nvSpPr>
        <p:spPr>
          <a:xfrm>
            <a:off x="370273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3" name="Freeform: Shape 167"/>
          <p:cNvSpPr/>
          <p:nvPr/>
        </p:nvSpPr>
        <p:spPr>
          <a:xfrm>
            <a:off x="431102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: Shape 167"/>
          <p:cNvSpPr/>
          <p:nvPr/>
        </p:nvSpPr>
        <p:spPr>
          <a:xfrm>
            <a:off x="491932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: Shape 167"/>
          <p:cNvSpPr/>
          <p:nvPr/>
        </p:nvSpPr>
        <p:spPr>
          <a:xfrm>
            <a:off x="552762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: Shape 167"/>
          <p:cNvSpPr/>
          <p:nvPr/>
        </p:nvSpPr>
        <p:spPr>
          <a:xfrm>
            <a:off x="613592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: Shape 167"/>
          <p:cNvSpPr/>
          <p:nvPr/>
        </p:nvSpPr>
        <p:spPr>
          <a:xfrm>
            <a:off x="674422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8" name="Freeform: Shape 167"/>
          <p:cNvSpPr/>
          <p:nvPr/>
        </p:nvSpPr>
        <p:spPr>
          <a:xfrm>
            <a:off x="734711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9" name="Freeform: Shape 167"/>
          <p:cNvSpPr/>
          <p:nvPr/>
        </p:nvSpPr>
        <p:spPr>
          <a:xfrm>
            <a:off x="795541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0" name="Freeform: Shape 167"/>
          <p:cNvSpPr/>
          <p:nvPr/>
        </p:nvSpPr>
        <p:spPr>
          <a:xfrm>
            <a:off x="856370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1" name="Freeform: Shape 167"/>
          <p:cNvSpPr/>
          <p:nvPr/>
        </p:nvSpPr>
        <p:spPr>
          <a:xfrm>
            <a:off x="917200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2" name="Freeform: Shape 167"/>
          <p:cNvSpPr/>
          <p:nvPr/>
        </p:nvSpPr>
        <p:spPr>
          <a:xfrm>
            <a:off x="978030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: Shape 167"/>
          <p:cNvSpPr/>
          <p:nvPr/>
        </p:nvSpPr>
        <p:spPr>
          <a:xfrm>
            <a:off x="6741672" y="527800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4" name="Freeform: Shape 167"/>
          <p:cNvSpPr/>
          <p:nvPr/>
        </p:nvSpPr>
        <p:spPr>
          <a:xfrm>
            <a:off x="1099149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5" name="Freeform: Shape 167"/>
          <p:cNvSpPr/>
          <p:nvPr/>
        </p:nvSpPr>
        <p:spPr>
          <a:xfrm>
            <a:off x="1159979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6" name="Freeform: Shape 159"/>
          <p:cNvSpPr/>
          <p:nvPr/>
        </p:nvSpPr>
        <p:spPr>
          <a:xfrm>
            <a:off x="58348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7" name="Freeform: Shape 159"/>
          <p:cNvSpPr/>
          <p:nvPr/>
        </p:nvSpPr>
        <p:spPr>
          <a:xfrm>
            <a:off x="666646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8" name="Freeform: Shape 159"/>
          <p:cNvSpPr/>
          <p:nvPr/>
        </p:nvSpPr>
        <p:spPr>
          <a:xfrm>
            <a:off x="1274944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9" name="Freeform: Shape 159"/>
          <p:cNvSpPr/>
          <p:nvPr/>
        </p:nvSpPr>
        <p:spPr>
          <a:xfrm>
            <a:off x="1883242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0" name="Freeform: Shape 159"/>
          <p:cNvSpPr/>
          <p:nvPr/>
        </p:nvSpPr>
        <p:spPr>
          <a:xfrm>
            <a:off x="2486134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1" name="Freeform: Shape 159"/>
          <p:cNvSpPr/>
          <p:nvPr/>
        </p:nvSpPr>
        <p:spPr>
          <a:xfrm>
            <a:off x="3094432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2" name="Freeform: Shape 159"/>
          <p:cNvSpPr/>
          <p:nvPr/>
        </p:nvSpPr>
        <p:spPr>
          <a:xfrm>
            <a:off x="3702730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3" name="Freeform: Shape 159"/>
          <p:cNvSpPr/>
          <p:nvPr/>
        </p:nvSpPr>
        <p:spPr>
          <a:xfrm>
            <a:off x="4311028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4" name="Freeform: Shape 159"/>
          <p:cNvSpPr/>
          <p:nvPr/>
        </p:nvSpPr>
        <p:spPr>
          <a:xfrm>
            <a:off x="4919326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5" name="Freeform: Shape 159"/>
          <p:cNvSpPr/>
          <p:nvPr/>
        </p:nvSpPr>
        <p:spPr>
          <a:xfrm>
            <a:off x="5511091" y="-7589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Freeform: Shape 159"/>
          <p:cNvSpPr/>
          <p:nvPr/>
        </p:nvSpPr>
        <p:spPr>
          <a:xfrm>
            <a:off x="6135922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7" name="Freeform: Shape 159"/>
          <p:cNvSpPr/>
          <p:nvPr/>
        </p:nvSpPr>
        <p:spPr>
          <a:xfrm>
            <a:off x="6744220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8" name="Freeform: Shape 159"/>
          <p:cNvSpPr/>
          <p:nvPr/>
        </p:nvSpPr>
        <p:spPr>
          <a:xfrm>
            <a:off x="7347112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9" name="Freeform: Shape 159"/>
          <p:cNvSpPr/>
          <p:nvPr/>
        </p:nvSpPr>
        <p:spPr>
          <a:xfrm>
            <a:off x="7955410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0" name="Freeform: Shape 159"/>
          <p:cNvSpPr/>
          <p:nvPr/>
        </p:nvSpPr>
        <p:spPr>
          <a:xfrm>
            <a:off x="8563708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1" name="Freeform: Shape 159"/>
          <p:cNvSpPr/>
          <p:nvPr/>
        </p:nvSpPr>
        <p:spPr>
          <a:xfrm>
            <a:off x="9172006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2" name="Freeform: Shape 159"/>
          <p:cNvSpPr/>
          <p:nvPr/>
        </p:nvSpPr>
        <p:spPr>
          <a:xfrm>
            <a:off x="9774898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3" name="Freeform: Shape 159"/>
          <p:cNvSpPr/>
          <p:nvPr/>
        </p:nvSpPr>
        <p:spPr>
          <a:xfrm>
            <a:off x="10383196" y="290253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4" name="Freeform: Shape 159"/>
          <p:cNvSpPr/>
          <p:nvPr/>
        </p:nvSpPr>
        <p:spPr>
          <a:xfrm>
            <a:off x="10991494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5" name="Freeform: Shape 159"/>
          <p:cNvSpPr/>
          <p:nvPr/>
        </p:nvSpPr>
        <p:spPr>
          <a:xfrm>
            <a:off x="11599792" y="290253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5" name="Freeform: Shape 167"/>
          <p:cNvSpPr/>
          <p:nvPr/>
        </p:nvSpPr>
        <p:spPr>
          <a:xfrm>
            <a:off x="11599792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5" name="Freeform: Shape 159"/>
          <p:cNvSpPr/>
          <p:nvPr/>
        </p:nvSpPr>
        <p:spPr>
          <a:xfrm>
            <a:off x="11599792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19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6" name="Freeform: Shape 167"/>
          <p:cNvSpPr/>
          <p:nvPr/>
        </p:nvSpPr>
        <p:spPr>
          <a:xfrm>
            <a:off x="10991494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7" name="Freeform: Shape 167"/>
          <p:cNvSpPr/>
          <p:nvPr/>
        </p:nvSpPr>
        <p:spPr>
          <a:xfrm>
            <a:off x="10383196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8" name="Freeform: Shape 167"/>
          <p:cNvSpPr/>
          <p:nvPr/>
        </p:nvSpPr>
        <p:spPr>
          <a:xfrm>
            <a:off x="9774898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9" name="Freeform: Shape 167"/>
          <p:cNvSpPr/>
          <p:nvPr/>
        </p:nvSpPr>
        <p:spPr>
          <a:xfrm>
            <a:off x="9172006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0" name="Freeform: Shape 167"/>
          <p:cNvSpPr/>
          <p:nvPr/>
        </p:nvSpPr>
        <p:spPr>
          <a:xfrm>
            <a:off x="8563708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1" name="Freeform: Shape 167"/>
          <p:cNvSpPr/>
          <p:nvPr/>
        </p:nvSpPr>
        <p:spPr>
          <a:xfrm>
            <a:off x="6741672" y="47382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2" name="Freeform: Shape 167"/>
          <p:cNvSpPr/>
          <p:nvPr/>
        </p:nvSpPr>
        <p:spPr>
          <a:xfrm>
            <a:off x="7347112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3" name="Freeform: Shape 167"/>
          <p:cNvSpPr/>
          <p:nvPr/>
        </p:nvSpPr>
        <p:spPr>
          <a:xfrm>
            <a:off x="673881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4" name="Freeform: Shape 167"/>
          <p:cNvSpPr/>
          <p:nvPr/>
        </p:nvSpPr>
        <p:spPr>
          <a:xfrm>
            <a:off x="6130516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5" name="Freeform: Shape 167"/>
          <p:cNvSpPr/>
          <p:nvPr/>
        </p:nvSpPr>
        <p:spPr>
          <a:xfrm>
            <a:off x="5522218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6" name="Freeform: Shape 167"/>
          <p:cNvSpPr/>
          <p:nvPr/>
        </p:nvSpPr>
        <p:spPr>
          <a:xfrm>
            <a:off x="4913920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7" name="Freeform: Shape 167"/>
          <p:cNvSpPr/>
          <p:nvPr/>
        </p:nvSpPr>
        <p:spPr>
          <a:xfrm>
            <a:off x="4305622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8" name="Freeform: Shape 167"/>
          <p:cNvSpPr/>
          <p:nvPr/>
        </p:nvSpPr>
        <p:spPr>
          <a:xfrm>
            <a:off x="369732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9" name="Freeform: Shape 167"/>
          <p:cNvSpPr/>
          <p:nvPr/>
        </p:nvSpPr>
        <p:spPr>
          <a:xfrm>
            <a:off x="1883242" y="347600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0" name="Freeform: Shape 167"/>
          <p:cNvSpPr/>
          <p:nvPr/>
        </p:nvSpPr>
        <p:spPr>
          <a:xfrm>
            <a:off x="2480728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1" name="Freeform: Shape 167"/>
          <p:cNvSpPr/>
          <p:nvPr/>
        </p:nvSpPr>
        <p:spPr>
          <a:xfrm>
            <a:off x="1872430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2" name="Freeform: Shape 167"/>
          <p:cNvSpPr/>
          <p:nvPr/>
        </p:nvSpPr>
        <p:spPr>
          <a:xfrm>
            <a:off x="1264132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3" name="Freeform: Shape 167"/>
          <p:cNvSpPr/>
          <p:nvPr/>
        </p:nvSpPr>
        <p:spPr>
          <a:xfrm>
            <a:off x="65583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4" name="Freeform: Shape 167"/>
          <p:cNvSpPr/>
          <p:nvPr/>
        </p:nvSpPr>
        <p:spPr>
          <a:xfrm>
            <a:off x="47536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5" name="Freeform: Shape 159"/>
          <p:cNvSpPr/>
          <p:nvPr/>
        </p:nvSpPr>
        <p:spPr>
          <a:xfrm>
            <a:off x="10995813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6" name="Freeform: Shape 159"/>
          <p:cNvSpPr/>
          <p:nvPr/>
        </p:nvSpPr>
        <p:spPr>
          <a:xfrm>
            <a:off x="10378877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7" name="Freeform: Shape 159"/>
          <p:cNvSpPr/>
          <p:nvPr/>
        </p:nvSpPr>
        <p:spPr>
          <a:xfrm>
            <a:off x="9774898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8" name="Freeform: Shape 159"/>
          <p:cNvSpPr/>
          <p:nvPr/>
        </p:nvSpPr>
        <p:spPr>
          <a:xfrm>
            <a:off x="9170919" y="528566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9" name="Freeform: Shape 159"/>
          <p:cNvSpPr/>
          <p:nvPr/>
        </p:nvSpPr>
        <p:spPr>
          <a:xfrm>
            <a:off x="8566940" y="528566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0" name="Freeform: Shape 159"/>
          <p:cNvSpPr/>
          <p:nvPr/>
        </p:nvSpPr>
        <p:spPr>
          <a:xfrm>
            <a:off x="7950004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1" name="Freeform: Shape 159"/>
          <p:cNvSpPr/>
          <p:nvPr/>
        </p:nvSpPr>
        <p:spPr>
          <a:xfrm>
            <a:off x="7346025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2" name="Freeform: Shape 159"/>
          <p:cNvSpPr/>
          <p:nvPr/>
        </p:nvSpPr>
        <p:spPr>
          <a:xfrm>
            <a:off x="7958113" y="110886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3" name="Freeform: Shape 159"/>
          <p:cNvSpPr/>
          <p:nvPr/>
        </p:nvSpPr>
        <p:spPr>
          <a:xfrm>
            <a:off x="6137693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4" name="Freeform: Shape 159"/>
          <p:cNvSpPr/>
          <p:nvPr/>
        </p:nvSpPr>
        <p:spPr>
          <a:xfrm>
            <a:off x="5520757" y="525965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5" name="Freeform: Shape 159"/>
          <p:cNvSpPr/>
          <p:nvPr/>
        </p:nvSpPr>
        <p:spPr>
          <a:xfrm>
            <a:off x="4916778" y="525965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6" name="Freeform: Shape 159"/>
          <p:cNvSpPr/>
          <p:nvPr/>
        </p:nvSpPr>
        <p:spPr>
          <a:xfrm>
            <a:off x="4312799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7" name="Freeform: Shape 159"/>
          <p:cNvSpPr/>
          <p:nvPr/>
        </p:nvSpPr>
        <p:spPr>
          <a:xfrm>
            <a:off x="3708820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8" name="Freeform: Shape 159"/>
          <p:cNvSpPr/>
          <p:nvPr/>
        </p:nvSpPr>
        <p:spPr>
          <a:xfrm>
            <a:off x="3091884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9" name="Freeform: Shape 159"/>
          <p:cNvSpPr/>
          <p:nvPr/>
        </p:nvSpPr>
        <p:spPr>
          <a:xfrm>
            <a:off x="2487905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0" name="Freeform: Shape 159"/>
          <p:cNvSpPr/>
          <p:nvPr/>
        </p:nvSpPr>
        <p:spPr>
          <a:xfrm>
            <a:off x="1883242" y="527443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1" name="Freeform: Shape 159"/>
          <p:cNvSpPr/>
          <p:nvPr/>
        </p:nvSpPr>
        <p:spPr>
          <a:xfrm>
            <a:off x="1279263" y="527443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2" name="Freeform: Shape 159"/>
          <p:cNvSpPr/>
          <p:nvPr/>
        </p:nvSpPr>
        <p:spPr>
          <a:xfrm>
            <a:off x="662327" y="526576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3" name="Freeform: Shape 159"/>
          <p:cNvSpPr/>
          <p:nvPr/>
        </p:nvSpPr>
        <p:spPr>
          <a:xfrm>
            <a:off x="58348" y="526576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4" name="Freeform: Shape 167"/>
          <p:cNvSpPr/>
          <p:nvPr/>
        </p:nvSpPr>
        <p:spPr>
          <a:xfrm>
            <a:off x="5294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5" name="Freeform: Shape 167"/>
          <p:cNvSpPr/>
          <p:nvPr/>
        </p:nvSpPr>
        <p:spPr>
          <a:xfrm>
            <a:off x="66124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6" name="Freeform: Shape 167"/>
          <p:cNvSpPr/>
          <p:nvPr/>
        </p:nvSpPr>
        <p:spPr>
          <a:xfrm>
            <a:off x="126953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7" name="Freeform: Shape 167"/>
          <p:cNvSpPr/>
          <p:nvPr/>
        </p:nvSpPr>
        <p:spPr>
          <a:xfrm>
            <a:off x="4924732" y="1693241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8" name="Freeform: Shape 167"/>
          <p:cNvSpPr/>
          <p:nvPr/>
        </p:nvSpPr>
        <p:spPr>
          <a:xfrm>
            <a:off x="248072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9" name="Freeform: Shape 167"/>
          <p:cNvSpPr/>
          <p:nvPr/>
        </p:nvSpPr>
        <p:spPr>
          <a:xfrm>
            <a:off x="308902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1" name="Freeform: Shape 167"/>
          <p:cNvSpPr/>
          <p:nvPr/>
        </p:nvSpPr>
        <p:spPr>
          <a:xfrm>
            <a:off x="430562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2" name="Freeform: Shape 167"/>
          <p:cNvSpPr/>
          <p:nvPr/>
        </p:nvSpPr>
        <p:spPr>
          <a:xfrm>
            <a:off x="491392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3" name="Freeform: Shape 167"/>
          <p:cNvSpPr/>
          <p:nvPr/>
        </p:nvSpPr>
        <p:spPr>
          <a:xfrm>
            <a:off x="552221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4" name="Freeform: Shape 167"/>
          <p:cNvSpPr/>
          <p:nvPr/>
        </p:nvSpPr>
        <p:spPr>
          <a:xfrm>
            <a:off x="613051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5" name="Freeform: Shape 167"/>
          <p:cNvSpPr/>
          <p:nvPr/>
        </p:nvSpPr>
        <p:spPr>
          <a:xfrm>
            <a:off x="6738814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6" name="Freeform: Shape 167"/>
          <p:cNvSpPr/>
          <p:nvPr/>
        </p:nvSpPr>
        <p:spPr>
          <a:xfrm>
            <a:off x="734170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7" name="Freeform: Shape 167"/>
          <p:cNvSpPr/>
          <p:nvPr/>
        </p:nvSpPr>
        <p:spPr>
          <a:xfrm>
            <a:off x="7950004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8" name="Freeform: Shape 167"/>
          <p:cNvSpPr/>
          <p:nvPr/>
        </p:nvSpPr>
        <p:spPr>
          <a:xfrm>
            <a:off x="855830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9" name="Freeform: Shape 167"/>
          <p:cNvSpPr/>
          <p:nvPr/>
        </p:nvSpPr>
        <p:spPr>
          <a:xfrm>
            <a:off x="916660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0" name="Freeform: Shape 167"/>
          <p:cNvSpPr/>
          <p:nvPr/>
        </p:nvSpPr>
        <p:spPr>
          <a:xfrm>
            <a:off x="977489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1" name="Freeform: Shape 167"/>
          <p:cNvSpPr/>
          <p:nvPr/>
        </p:nvSpPr>
        <p:spPr>
          <a:xfrm>
            <a:off x="1037779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2" name="Freeform: Shape 167"/>
          <p:cNvSpPr/>
          <p:nvPr/>
        </p:nvSpPr>
        <p:spPr>
          <a:xfrm>
            <a:off x="1098608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3" name="Freeform: Shape 167"/>
          <p:cNvSpPr/>
          <p:nvPr/>
        </p:nvSpPr>
        <p:spPr>
          <a:xfrm>
            <a:off x="1159438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4" name="Freeform: Shape 159"/>
          <p:cNvSpPr/>
          <p:nvPr/>
        </p:nvSpPr>
        <p:spPr>
          <a:xfrm>
            <a:off x="52942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5" name="Freeform: Shape 159"/>
          <p:cNvSpPr/>
          <p:nvPr/>
        </p:nvSpPr>
        <p:spPr>
          <a:xfrm>
            <a:off x="661240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6" name="Freeform: Shape 159"/>
          <p:cNvSpPr/>
          <p:nvPr/>
        </p:nvSpPr>
        <p:spPr>
          <a:xfrm>
            <a:off x="1269538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7" name="Freeform: Shape 159"/>
          <p:cNvSpPr/>
          <p:nvPr/>
        </p:nvSpPr>
        <p:spPr>
          <a:xfrm>
            <a:off x="1877836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8" name="Freeform: Shape 159"/>
          <p:cNvSpPr/>
          <p:nvPr/>
        </p:nvSpPr>
        <p:spPr>
          <a:xfrm>
            <a:off x="2480728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9" name="Freeform: Shape 159"/>
          <p:cNvSpPr/>
          <p:nvPr/>
        </p:nvSpPr>
        <p:spPr>
          <a:xfrm>
            <a:off x="3089026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0" name="Freeform: Shape 159"/>
          <p:cNvSpPr/>
          <p:nvPr/>
        </p:nvSpPr>
        <p:spPr>
          <a:xfrm>
            <a:off x="3697324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1" name="Freeform: Shape 159"/>
          <p:cNvSpPr/>
          <p:nvPr/>
        </p:nvSpPr>
        <p:spPr>
          <a:xfrm>
            <a:off x="4305622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2" name="Freeform: Shape 159"/>
          <p:cNvSpPr/>
          <p:nvPr/>
        </p:nvSpPr>
        <p:spPr>
          <a:xfrm>
            <a:off x="1867396" y="111964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3" name="Freeform: Shape 159"/>
          <p:cNvSpPr/>
          <p:nvPr/>
        </p:nvSpPr>
        <p:spPr>
          <a:xfrm>
            <a:off x="5522218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4" name="Freeform: Shape 159"/>
          <p:cNvSpPr/>
          <p:nvPr/>
        </p:nvSpPr>
        <p:spPr>
          <a:xfrm>
            <a:off x="6130516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5" name="Freeform: Shape 159"/>
          <p:cNvSpPr/>
          <p:nvPr/>
        </p:nvSpPr>
        <p:spPr>
          <a:xfrm>
            <a:off x="6738814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6" name="Freeform: Shape 159"/>
          <p:cNvSpPr/>
          <p:nvPr/>
        </p:nvSpPr>
        <p:spPr>
          <a:xfrm>
            <a:off x="1272241" y="53445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7" name="Freeform: Shape 159"/>
          <p:cNvSpPr/>
          <p:nvPr/>
        </p:nvSpPr>
        <p:spPr>
          <a:xfrm>
            <a:off x="7950004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8" name="Freeform: Shape 159"/>
          <p:cNvSpPr/>
          <p:nvPr/>
        </p:nvSpPr>
        <p:spPr>
          <a:xfrm>
            <a:off x="8558302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9" name="Freeform: Shape 159"/>
          <p:cNvSpPr/>
          <p:nvPr/>
        </p:nvSpPr>
        <p:spPr>
          <a:xfrm>
            <a:off x="9166600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0" name="Freeform: Shape 159"/>
          <p:cNvSpPr/>
          <p:nvPr/>
        </p:nvSpPr>
        <p:spPr>
          <a:xfrm>
            <a:off x="9769492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1" name="Freeform: Shape 159"/>
          <p:cNvSpPr/>
          <p:nvPr/>
        </p:nvSpPr>
        <p:spPr>
          <a:xfrm>
            <a:off x="10377790" y="406429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2" name="Freeform: Shape 159"/>
          <p:cNvSpPr/>
          <p:nvPr/>
        </p:nvSpPr>
        <p:spPr>
          <a:xfrm>
            <a:off x="9780304" y="587748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3" name="Freeform: Shape 159"/>
          <p:cNvSpPr/>
          <p:nvPr/>
        </p:nvSpPr>
        <p:spPr>
          <a:xfrm>
            <a:off x="11594386" y="406429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reeform: Shape 159"/>
          <p:cNvSpPr/>
          <p:nvPr/>
        </p:nvSpPr>
        <p:spPr>
          <a:xfrm>
            <a:off x="3708820" y="349116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Title 573"/>
          <p:cNvSpPr>
            <a:spLocks noGrp="1"/>
          </p:cNvSpPr>
          <p:nvPr>
            <p:ph type="ctrTitle"/>
          </p:nvPr>
        </p:nvSpPr>
        <p:spPr>
          <a:xfrm>
            <a:off x="2828148" y="1563070"/>
            <a:ext cx="9144000" cy="2387600"/>
          </a:xfrm>
        </p:spPr>
        <p:txBody>
          <a:bodyPr/>
          <a:lstStyle/>
          <a:p>
            <a:pPr algn="r"/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Efeito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do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distúrbio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nas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estratégias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de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vida</a:t>
            </a:r>
            <a:endParaRPr lang="en-US" b="1" cap="small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257" name="Subtitle 574"/>
          <p:cNvSpPr>
            <a:spLocks noGrp="1"/>
          </p:cNvSpPr>
          <p:nvPr>
            <p:ph type="subTitle" idx="1"/>
          </p:nvPr>
        </p:nvSpPr>
        <p:spPr>
          <a:xfrm>
            <a:off x="6584256" y="4084250"/>
            <a:ext cx="5387892" cy="1655762"/>
          </a:xfrm>
        </p:spPr>
        <p:txBody>
          <a:bodyPr>
            <a:normAutofit/>
          </a:bodyPr>
          <a:lstStyle/>
          <a:p>
            <a:pPr algn="r"/>
            <a:r>
              <a:rPr lang="en-US" sz="2800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Dinâmicas</a:t>
            </a:r>
            <a:r>
              <a:rPr lang="en-US" sz="2800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sz="2800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ecológicas</a:t>
            </a:r>
            <a:r>
              <a:rPr lang="en-US" sz="2800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e </a:t>
            </a:r>
            <a:r>
              <a:rPr lang="en-US" sz="2800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evolutivas</a:t>
            </a:r>
            <a:endParaRPr lang="en-US" sz="2800" b="1" cap="small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258" name="Subtitle 574"/>
          <p:cNvSpPr txBox="1">
            <a:spLocks/>
          </p:cNvSpPr>
          <p:nvPr/>
        </p:nvSpPr>
        <p:spPr>
          <a:xfrm>
            <a:off x="2999488" y="5342860"/>
            <a:ext cx="8972660" cy="235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Luísa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Novara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Monclar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Gonçalves</a:t>
            </a:r>
            <a:endParaRPr lang="en-US" b="1" dirty="0" smtClean="0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algn="r">
              <a:lnSpc>
                <a:spcPct val="100000"/>
              </a:lnSpc>
            </a:pP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Orientador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: 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Prof. Dr. Alexandre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Adalardo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de Oliveira</a:t>
            </a:r>
          </a:p>
          <a:p>
            <a:pPr algn="r">
              <a:lnSpc>
                <a:spcPct val="100000"/>
              </a:lnSpc>
            </a:pP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Coorientador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: 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Prof. Dr. Paulo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Inácio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Prado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92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24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48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515159" y="365125"/>
            <a:ext cx="111513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modelo baseado em 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7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Freeform: Shape 33"/>
          <p:cNvSpPr/>
          <p:nvPr/>
        </p:nvSpPr>
        <p:spPr>
          <a:xfrm>
            <a:off x="8326800" y="451152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56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Freeform: Shape 33"/>
          <p:cNvSpPr/>
          <p:nvPr/>
        </p:nvSpPr>
        <p:spPr>
          <a:xfrm>
            <a:off x="8326800" y="451152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3"/>
          <p:cNvSpPr/>
          <p:nvPr/>
        </p:nvSpPr>
        <p:spPr>
          <a:xfrm>
            <a:off x="9216000" y="525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9"/>
          <p:cNvSpPr/>
          <p:nvPr/>
        </p:nvSpPr>
        <p:spPr>
          <a:xfrm>
            <a:off x="7056000" y="47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6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4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Straight Connector 48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Straight Connector 49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8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666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848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número de propágulos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9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43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número de propágulos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constante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65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constante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95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constante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84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>
                <a:latin typeface="Helvetica Neue" charset="0"/>
                <a:ea typeface="Helvetica Neue" charset="0"/>
                <a:cs typeface="Helvetica Neue" charset="0"/>
              </a:rPr>
              <a:t>X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>
                <a:latin typeface="Helvetica Neue" charset="0"/>
                <a:ea typeface="Helvetica Neue" charset="0"/>
                <a:cs typeface="Helvetica Neue" charset="0"/>
              </a:rPr>
              <a:t>X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60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0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5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2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3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4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5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6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7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8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9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0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1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2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3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4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5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0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1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2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2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7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9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0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6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2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5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0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4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2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3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0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1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2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4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5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6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7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8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9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0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1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2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3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4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5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7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8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9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0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1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2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3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4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5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6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7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8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9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0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1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2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3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4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5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6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7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8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9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0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1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2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3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4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5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6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7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8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9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0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3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4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5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6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7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8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52" name="Straight Connector 45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31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0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0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3171" y="1547550"/>
            <a:ext cx="25866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14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83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01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0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3246691" y="258606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86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85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197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99"/>
          <p:cNvSpPr/>
          <p:nvPr/>
        </p:nvSpPr>
        <p:spPr>
          <a:xfrm>
            <a:off x="4997160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46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99"/>
          <p:cNvSpPr/>
          <p:nvPr/>
        </p:nvSpPr>
        <p:spPr>
          <a:xfrm>
            <a:off x="4997160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6" name="Straight Connector 35"/>
          <p:cNvSpPr/>
          <p:nvPr/>
        </p:nvSpPr>
        <p:spPr>
          <a:xfrm>
            <a:off x="4099523" y="6288068"/>
            <a:ext cx="1403999" cy="10424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56198" y="625836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01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826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27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3171" y="1547550"/>
            <a:ext cx="25866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3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994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7111" y="4808483"/>
            <a:ext cx="663524" cy="157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taxa de 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7111" y="4808483"/>
            <a:ext cx="663524" cy="157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97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218844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515159" y="365125"/>
            <a:ext cx="111513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modelo baseado em 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136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Freeform: Shape 29"/>
          <p:cNvSpPr/>
          <p:nvPr/>
        </p:nvSpPr>
        <p:spPr>
          <a:xfrm>
            <a:off x="6491160" y="24955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0"/>
          <p:cNvSpPr/>
          <p:nvPr/>
        </p:nvSpPr>
        <p:spPr>
          <a:xfrm>
            <a:off x="7175519" y="180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1"/>
          <p:cNvSpPr/>
          <p:nvPr/>
        </p:nvSpPr>
        <p:spPr>
          <a:xfrm>
            <a:off x="8471160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9"/>
          <p:cNvSpPr/>
          <p:nvPr/>
        </p:nvSpPr>
        <p:spPr>
          <a:xfrm>
            <a:off x="3218844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95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Freeform: Shape 29"/>
          <p:cNvSpPr/>
          <p:nvPr/>
        </p:nvSpPr>
        <p:spPr>
          <a:xfrm>
            <a:off x="6491160" y="24955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0"/>
          <p:cNvSpPr/>
          <p:nvPr/>
        </p:nvSpPr>
        <p:spPr>
          <a:xfrm>
            <a:off x="7175519" y="180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1"/>
          <p:cNvSpPr/>
          <p:nvPr/>
        </p:nvSpPr>
        <p:spPr>
          <a:xfrm>
            <a:off x="8471160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9"/>
          <p:cNvSpPr/>
          <p:nvPr/>
        </p:nvSpPr>
        <p:spPr>
          <a:xfrm>
            <a:off x="3218844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</a:t>
            </a:r>
            <a:r>
              <a:rPr lang="pt-BR" sz="2200" i="1" dirty="0" err="1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9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615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3171" y="1547550"/>
            <a:ext cx="2586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9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801312" y="4886839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=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0"/>
          <p:cNvSpPr/>
          <p:nvPr/>
        </p:nvSpPr>
        <p:spPr>
          <a:xfrm>
            <a:off x="938385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6"/>
          <p:cNvSpPr/>
          <p:nvPr/>
        </p:nvSpPr>
        <p:spPr>
          <a:xfrm>
            <a:off x="10698366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20"/>
          <p:cNvSpPr/>
          <p:nvPr/>
        </p:nvSpPr>
        <p:spPr>
          <a:xfrm>
            <a:off x="10040749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20"/>
          <p:cNvSpPr/>
          <p:nvPr/>
        </p:nvSpPr>
        <p:spPr>
          <a:xfrm>
            <a:off x="10697646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16"/>
          <p:cNvSpPr/>
          <p:nvPr/>
        </p:nvSpPr>
        <p:spPr>
          <a:xfrm>
            <a:off x="10041109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16"/>
          <p:cNvSpPr/>
          <p:nvPr/>
        </p:nvSpPr>
        <p:spPr>
          <a:xfrm>
            <a:off x="93840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801312" y="4886839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=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1640" y="365125"/>
            <a:ext cx="2221684" cy="622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3171" y="1547550"/>
            <a:ext cx="2586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0"/>
          <p:cNvSpPr/>
          <p:nvPr/>
        </p:nvSpPr>
        <p:spPr>
          <a:xfrm>
            <a:off x="938385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6"/>
          <p:cNvSpPr/>
          <p:nvPr/>
        </p:nvSpPr>
        <p:spPr>
          <a:xfrm>
            <a:off x="10698366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20"/>
          <p:cNvSpPr/>
          <p:nvPr/>
        </p:nvSpPr>
        <p:spPr>
          <a:xfrm>
            <a:off x="10040749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20"/>
          <p:cNvSpPr/>
          <p:nvPr/>
        </p:nvSpPr>
        <p:spPr>
          <a:xfrm>
            <a:off x="10697646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16"/>
          <p:cNvSpPr/>
          <p:nvPr/>
        </p:nvSpPr>
        <p:spPr>
          <a:xfrm>
            <a:off x="10041109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16"/>
          <p:cNvSpPr/>
          <p:nvPr/>
        </p:nvSpPr>
        <p:spPr>
          <a:xfrm>
            <a:off x="93840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9010704" y="407885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801312" y="4886839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=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0"/>
          <p:cNvSpPr/>
          <p:nvPr/>
        </p:nvSpPr>
        <p:spPr>
          <a:xfrm>
            <a:off x="938385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6"/>
          <p:cNvSpPr/>
          <p:nvPr/>
        </p:nvSpPr>
        <p:spPr>
          <a:xfrm>
            <a:off x="10698366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20"/>
          <p:cNvSpPr/>
          <p:nvPr/>
        </p:nvSpPr>
        <p:spPr>
          <a:xfrm>
            <a:off x="10040749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20"/>
          <p:cNvSpPr/>
          <p:nvPr/>
        </p:nvSpPr>
        <p:spPr>
          <a:xfrm>
            <a:off x="10697646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16"/>
          <p:cNvSpPr/>
          <p:nvPr/>
        </p:nvSpPr>
        <p:spPr>
          <a:xfrm>
            <a:off x="10041109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16"/>
          <p:cNvSpPr/>
          <p:nvPr/>
        </p:nvSpPr>
        <p:spPr>
          <a:xfrm>
            <a:off x="93840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9010704" y="407885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801312" y="4886839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=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0"/>
          <p:cNvSpPr/>
          <p:nvPr/>
        </p:nvSpPr>
        <p:spPr>
          <a:xfrm>
            <a:off x="938385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6"/>
          <p:cNvSpPr/>
          <p:nvPr/>
        </p:nvSpPr>
        <p:spPr>
          <a:xfrm>
            <a:off x="10698366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20"/>
          <p:cNvSpPr/>
          <p:nvPr/>
        </p:nvSpPr>
        <p:spPr>
          <a:xfrm>
            <a:off x="10040749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20"/>
          <p:cNvSpPr/>
          <p:nvPr/>
        </p:nvSpPr>
        <p:spPr>
          <a:xfrm>
            <a:off x="10697646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16"/>
          <p:cNvSpPr/>
          <p:nvPr/>
        </p:nvSpPr>
        <p:spPr>
          <a:xfrm>
            <a:off x="10041109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16"/>
          <p:cNvSpPr/>
          <p:nvPr/>
        </p:nvSpPr>
        <p:spPr>
          <a:xfrm>
            <a:off x="93840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9010704" y="407885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801312" y="4886839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=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Freeform: Shape 9"/>
          <p:cNvSpPr/>
          <p:nvPr/>
        </p:nvSpPr>
        <p:spPr>
          <a:xfrm>
            <a:off x="10698006" y="346273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Circular Arrow 58"/>
          <p:cNvSpPr/>
          <p:nvPr/>
        </p:nvSpPr>
        <p:spPr>
          <a:xfrm rot="12051820" flipV="1">
            <a:off x="10783339" y="324105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c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enários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simulados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11"/>
          <p:cNvSpPr/>
          <p:nvPr/>
        </p:nvSpPr>
        <p:spPr>
          <a:xfrm>
            <a:off x="942704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1"/>
          <p:cNvSpPr/>
          <p:nvPr/>
        </p:nvSpPr>
        <p:spPr>
          <a:xfrm>
            <a:off x="1599601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1"/>
          <p:cNvSpPr/>
          <p:nvPr/>
        </p:nvSpPr>
        <p:spPr>
          <a:xfrm>
            <a:off x="2256498" y="2846621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942704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1"/>
          <p:cNvSpPr/>
          <p:nvPr/>
        </p:nvSpPr>
        <p:spPr>
          <a:xfrm>
            <a:off x="1599601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1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0"/>
          <p:cNvSpPr/>
          <p:nvPr/>
        </p:nvSpPr>
        <p:spPr>
          <a:xfrm>
            <a:off x="5162918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6"/>
          <p:cNvSpPr/>
          <p:nvPr/>
        </p:nvSpPr>
        <p:spPr>
          <a:xfrm>
            <a:off x="64774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0"/>
          <p:cNvSpPr/>
          <p:nvPr/>
        </p:nvSpPr>
        <p:spPr>
          <a:xfrm>
            <a:off x="5819815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0"/>
          <p:cNvSpPr/>
          <p:nvPr/>
        </p:nvSpPr>
        <p:spPr>
          <a:xfrm>
            <a:off x="647671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6"/>
          <p:cNvSpPr/>
          <p:nvPr/>
        </p:nvSpPr>
        <p:spPr>
          <a:xfrm>
            <a:off x="5820175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16"/>
          <p:cNvSpPr/>
          <p:nvPr/>
        </p:nvSpPr>
        <p:spPr>
          <a:xfrm>
            <a:off x="5163098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0"/>
          <p:cNvSpPr/>
          <p:nvPr/>
        </p:nvSpPr>
        <p:spPr>
          <a:xfrm>
            <a:off x="9383852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6"/>
          <p:cNvSpPr/>
          <p:nvPr/>
        </p:nvSpPr>
        <p:spPr>
          <a:xfrm>
            <a:off x="10698366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20"/>
          <p:cNvSpPr/>
          <p:nvPr/>
        </p:nvSpPr>
        <p:spPr>
          <a:xfrm>
            <a:off x="10040749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20"/>
          <p:cNvSpPr/>
          <p:nvPr/>
        </p:nvSpPr>
        <p:spPr>
          <a:xfrm>
            <a:off x="10697646" y="2846261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16"/>
          <p:cNvSpPr/>
          <p:nvPr/>
        </p:nvSpPr>
        <p:spPr>
          <a:xfrm>
            <a:off x="10041109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16"/>
          <p:cNvSpPr/>
          <p:nvPr/>
        </p:nvSpPr>
        <p:spPr>
          <a:xfrm>
            <a:off x="9384032" y="3462917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97420" y="1424385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17814" y="1422681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cológico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038208" y="14226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co-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evolutivo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420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817813" y="407921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9010704" y="407885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+ 1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espécie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86239" y="488684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801312" y="4886839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=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038206" y="4886838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utação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&gt; 0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2256498" y="346291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Circular Arrow 57"/>
          <p:cNvSpPr/>
          <p:nvPr/>
        </p:nvSpPr>
        <p:spPr>
          <a:xfrm rot="12051820" flipV="1">
            <a:off x="2346020" y="323102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Freeform: Shape 9"/>
          <p:cNvSpPr/>
          <p:nvPr/>
        </p:nvSpPr>
        <p:spPr>
          <a:xfrm>
            <a:off x="10698006" y="3462737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Circular Arrow 58"/>
          <p:cNvSpPr/>
          <p:nvPr/>
        </p:nvSpPr>
        <p:spPr>
          <a:xfrm rot="12051820" flipV="1">
            <a:off x="10783339" y="3241051"/>
            <a:ext cx="1250994" cy="14690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72950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reeform: Shape 33"/>
          <p:cNvSpPr/>
          <p:nvPr/>
        </p:nvSpPr>
        <p:spPr>
          <a:xfrm>
            <a:off x="2550456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9"/>
          <p:cNvSpPr/>
          <p:nvPr/>
        </p:nvSpPr>
        <p:spPr>
          <a:xfrm>
            <a:off x="2089757" y="490009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82"/>
          <p:cNvSpPr/>
          <p:nvPr/>
        </p:nvSpPr>
        <p:spPr>
          <a:xfrm>
            <a:off x="3400185" y="403714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99"/>
          <p:cNvSpPr/>
          <p:nvPr/>
        </p:nvSpPr>
        <p:spPr>
          <a:xfrm>
            <a:off x="3854996" y="30537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100"/>
          <p:cNvSpPr/>
          <p:nvPr/>
        </p:nvSpPr>
        <p:spPr>
          <a:xfrm>
            <a:off x="3851627" y="40450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54"/>
          <p:cNvSpPr/>
          <p:nvPr/>
        </p:nvSpPr>
        <p:spPr>
          <a:xfrm>
            <a:off x="2995518" y="45163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56"/>
          <p:cNvSpPr/>
          <p:nvPr/>
        </p:nvSpPr>
        <p:spPr>
          <a:xfrm>
            <a:off x="2995103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6"/>
          <p:cNvSpPr/>
          <p:nvPr/>
        </p:nvSpPr>
        <p:spPr>
          <a:xfrm>
            <a:off x="3420371" y="44964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9"/>
          <p:cNvSpPr/>
          <p:nvPr/>
        </p:nvSpPr>
        <p:spPr>
          <a:xfrm>
            <a:off x="3424281" y="491326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70"/>
          <p:cNvSpPr/>
          <p:nvPr/>
        </p:nvSpPr>
        <p:spPr>
          <a:xfrm>
            <a:off x="3400185" y="355629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88"/>
          <p:cNvSpPr/>
          <p:nvPr/>
        </p:nvSpPr>
        <p:spPr>
          <a:xfrm>
            <a:off x="3869454" y="49335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97"/>
          <p:cNvSpPr/>
          <p:nvPr/>
        </p:nvSpPr>
        <p:spPr>
          <a:xfrm>
            <a:off x="3863583" y="451099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0"/>
          <p:cNvSpPr/>
          <p:nvPr/>
        </p:nvSpPr>
        <p:spPr>
          <a:xfrm>
            <a:off x="3875483" y="356290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8"/>
          <p:cNvSpPr/>
          <p:nvPr/>
        </p:nvSpPr>
        <p:spPr>
          <a:xfrm>
            <a:off x="4301816" y="4042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8"/>
          <p:cNvSpPr/>
          <p:nvPr/>
        </p:nvSpPr>
        <p:spPr>
          <a:xfrm>
            <a:off x="4762866" y="44948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08"/>
          <p:cNvSpPr/>
          <p:nvPr/>
        </p:nvSpPr>
        <p:spPr>
          <a:xfrm>
            <a:off x="4294982" y="447499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08"/>
          <p:cNvSpPr/>
          <p:nvPr/>
        </p:nvSpPr>
        <p:spPr>
          <a:xfrm>
            <a:off x="4291074" y="49076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108"/>
          <p:cNvSpPr/>
          <p:nvPr/>
        </p:nvSpPr>
        <p:spPr>
          <a:xfrm>
            <a:off x="4764420" y="49258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33"/>
          <p:cNvSpPr/>
          <p:nvPr/>
        </p:nvSpPr>
        <p:spPr>
          <a:xfrm>
            <a:off x="2545760" y="45183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03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reeform: Shape 33"/>
          <p:cNvSpPr/>
          <p:nvPr/>
        </p:nvSpPr>
        <p:spPr>
          <a:xfrm>
            <a:off x="2550456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9"/>
          <p:cNvSpPr/>
          <p:nvPr/>
        </p:nvSpPr>
        <p:spPr>
          <a:xfrm>
            <a:off x="2089757" y="490009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82"/>
          <p:cNvSpPr/>
          <p:nvPr/>
        </p:nvSpPr>
        <p:spPr>
          <a:xfrm>
            <a:off x="3400185" y="403714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99"/>
          <p:cNvSpPr/>
          <p:nvPr/>
        </p:nvSpPr>
        <p:spPr>
          <a:xfrm>
            <a:off x="3854996" y="30537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100"/>
          <p:cNvSpPr/>
          <p:nvPr/>
        </p:nvSpPr>
        <p:spPr>
          <a:xfrm>
            <a:off x="3851627" y="40450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54"/>
          <p:cNvSpPr/>
          <p:nvPr/>
        </p:nvSpPr>
        <p:spPr>
          <a:xfrm>
            <a:off x="2995518" y="45163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56"/>
          <p:cNvSpPr/>
          <p:nvPr/>
        </p:nvSpPr>
        <p:spPr>
          <a:xfrm>
            <a:off x="2995103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6"/>
          <p:cNvSpPr/>
          <p:nvPr/>
        </p:nvSpPr>
        <p:spPr>
          <a:xfrm>
            <a:off x="3420371" y="44964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9"/>
          <p:cNvSpPr/>
          <p:nvPr/>
        </p:nvSpPr>
        <p:spPr>
          <a:xfrm>
            <a:off x="3424281" y="491326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70"/>
          <p:cNvSpPr/>
          <p:nvPr/>
        </p:nvSpPr>
        <p:spPr>
          <a:xfrm>
            <a:off x="3400185" y="355629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88"/>
          <p:cNvSpPr/>
          <p:nvPr/>
        </p:nvSpPr>
        <p:spPr>
          <a:xfrm>
            <a:off x="3869454" y="49335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97"/>
          <p:cNvSpPr/>
          <p:nvPr/>
        </p:nvSpPr>
        <p:spPr>
          <a:xfrm>
            <a:off x="3863583" y="451099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0"/>
          <p:cNvSpPr/>
          <p:nvPr/>
        </p:nvSpPr>
        <p:spPr>
          <a:xfrm>
            <a:off x="3875483" y="356290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8"/>
          <p:cNvSpPr/>
          <p:nvPr/>
        </p:nvSpPr>
        <p:spPr>
          <a:xfrm>
            <a:off x="4301816" y="4042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8"/>
          <p:cNvSpPr/>
          <p:nvPr/>
        </p:nvSpPr>
        <p:spPr>
          <a:xfrm>
            <a:off x="4762866" y="44948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08"/>
          <p:cNvSpPr/>
          <p:nvPr/>
        </p:nvSpPr>
        <p:spPr>
          <a:xfrm>
            <a:off x="4294982" y="447499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08"/>
          <p:cNvSpPr/>
          <p:nvPr/>
        </p:nvSpPr>
        <p:spPr>
          <a:xfrm>
            <a:off x="4291074" y="49076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108"/>
          <p:cNvSpPr/>
          <p:nvPr/>
        </p:nvSpPr>
        <p:spPr>
          <a:xfrm>
            <a:off x="4764420" y="49258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33"/>
          <p:cNvSpPr/>
          <p:nvPr/>
        </p:nvSpPr>
        <p:spPr>
          <a:xfrm>
            <a:off x="2545760" y="45183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3757148" y="2709378"/>
            <a:ext cx="3038" cy="281621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reeform: Shape 33"/>
          <p:cNvSpPr/>
          <p:nvPr/>
        </p:nvSpPr>
        <p:spPr>
          <a:xfrm>
            <a:off x="2550456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9"/>
          <p:cNvSpPr/>
          <p:nvPr/>
        </p:nvSpPr>
        <p:spPr>
          <a:xfrm>
            <a:off x="2089757" y="490009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82"/>
          <p:cNvSpPr/>
          <p:nvPr/>
        </p:nvSpPr>
        <p:spPr>
          <a:xfrm>
            <a:off x="3400185" y="403714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99"/>
          <p:cNvSpPr/>
          <p:nvPr/>
        </p:nvSpPr>
        <p:spPr>
          <a:xfrm>
            <a:off x="3854996" y="30537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100"/>
          <p:cNvSpPr/>
          <p:nvPr/>
        </p:nvSpPr>
        <p:spPr>
          <a:xfrm>
            <a:off x="3851627" y="40450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54"/>
          <p:cNvSpPr/>
          <p:nvPr/>
        </p:nvSpPr>
        <p:spPr>
          <a:xfrm>
            <a:off x="2995518" y="45163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56"/>
          <p:cNvSpPr/>
          <p:nvPr/>
        </p:nvSpPr>
        <p:spPr>
          <a:xfrm>
            <a:off x="2995103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6"/>
          <p:cNvSpPr/>
          <p:nvPr/>
        </p:nvSpPr>
        <p:spPr>
          <a:xfrm>
            <a:off x="3420371" y="44964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9"/>
          <p:cNvSpPr/>
          <p:nvPr/>
        </p:nvSpPr>
        <p:spPr>
          <a:xfrm>
            <a:off x="3424281" y="491326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70"/>
          <p:cNvSpPr/>
          <p:nvPr/>
        </p:nvSpPr>
        <p:spPr>
          <a:xfrm>
            <a:off x="3400185" y="355629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88"/>
          <p:cNvSpPr/>
          <p:nvPr/>
        </p:nvSpPr>
        <p:spPr>
          <a:xfrm>
            <a:off x="3869454" y="49335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97"/>
          <p:cNvSpPr/>
          <p:nvPr/>
        </p:nvSpPr>
        <p:spPr>
          <a:xfrm>
            <a:off x="3863583" y="451099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0"/>
          <p:cNvSpPr/>
          <p:nvPr/>
        </p:nvSpPr>
        <p:spPr>
          <a:xfrm>
            <a:off x="3875483" y="356290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8"/>
          <p:cNvSpPr/>
          <p:nvPr/>
        </p:nvSpPr>
        <p:spPr>
          <a:xfrm>
            <a:off x="4301816" y="4042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8"/>
          <p:cNvSpPr/>
          <p:nvPr/>
        </p:nvSpPr>
        <p:spPr>
          <a:xfrm>
            <a:off x="4762866" y="44948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08"/>
          <p:cNvSpPr/>
          <p:nvPr/>
        </p:nvSpPr>
        <p:spPr>
          <a:xfrm>
            <a:off x="4294982" y="447499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08"/>
          <p:cNvSpPr/>
          <p:nvPr/>
        </p:nvSpPr>
        <p:spPr>
          <a:xfrm>
            <a:off x="4291074" y="49076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108"/>
          <p:cNvSpPr/>
          <p:nvPr/>
        </p:nvSpPr>
        <p:spPr>
          <a:xfrm>
            <a:off x="4764420" y="49258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33"/>
          <p:cNvSpPr/>
          <p:nvPr/>
        </p:nvSpPr>
        <p:spPr>
          <a:xfrm>
            <a:off x="2545760" y="45183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3757148" y="2709378"/>
            <a:ext cx="3038" cy="281621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311051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édia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reeform: Shape 33"/>
          <p:cNvSpPr/>
          <p:nvPr/>
        </p:nvSpPr>
        <p:spPr>
          <a:xfrm>
            <a:off x="2550456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9"/>
          <p:cNvSpPr/>
          <p:nvPr/>
        </p:nvSpPr>
        <p:spPr>
          <a:xfrm>
            <a:off x="2089757" y="490009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82"/>
          <p:cNvSpPr/>
          <p:nvPr/>
        </p:nvSpPr>
        <p:spPr>
          <a:xfrm>
            <a:off x="3400185" y="403714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99"/>
          <p:cNvSpPr/>
          <p:nvPr/>
        </p:nvSpPr>
        <p:spPr>
          <a:xfrm>
            <a:off x="3854996" y="30537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100"/>
          <p:cNvSpPr/>
          <p:nvPr/>
        </p:nvSpPr>
        <p:spPr>
          <a:xfrm>
            <a:off x="3851627" y="40450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54"/>
          <p:cNvSpPr/>
          <p:nvPr/>
        </p:nvSpPr>
        <p:spPr>
          <a:xfrm>
            <a:off x="2995518" y="45163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56"/>
          <p:cNvSpPr/>
          <p:nvPr/>
        </p:nvSpPr>
        <p:spPr>
          <a:xfrm>
            <a:off x="2995103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6"/>
          <p:cNvSpPr/>
          <p:nvPr/>
        </p:nvSpPr>
        <p:spPr>
          <a:xfrm>
            <a:off x="3420371" y="44964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9"/>
          <p:cNvSpPr/>
          <p:nvPr/>
        </p:nvSpPr>
        <p:spPr>
          <a:xfrm>
            <a:off x="3424281" y="491326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70"/>
          <p:cNvSpPr/>
          <p:nvPr/>
        </p:nvSpPr>
        <p:spPr>
          <a:xfrm>
            <a:off x="3400185" y="355629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88"/>
          <p:cNvSpPr/>
          <p:nvPr/>
        </p:nvSpPr>
        <p:spPr>
          <a:xfrm>
            <a:off x="3869454" y="49335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97"/>
          <p:cNvSpPr/>
          <p:nvPr/>
        </p:nvSpPr>
        <p:spPr>
          <a:xfrm>
            <a:off x="3863583" y="451099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0"/>
          <p:cNvSpPr/>
          <p:nvPr/>
        </p:nvSpPr>
        <p:spPr>
          <a:xfrm>
            <a:off x="3875483" y="356290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8"/>
          <p:cNvSpPr/>
          <p:nvPr/>
        </p:nvSpPr>
        <p:spPr>
          <a:xfrm>
            <a:off x="4301816" y="4042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8"/>
          <p:cNvSpPr/>
          <p:nvPr/>
        </p:nvSpPr>
        <p:spPr>
          <a:xfrm>
            <a:off x="4762866" y="44948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08"/>
          <p:cNvSpPr/>
          <p:nvPr/>
        </p:nvSpPr>
        <p:spPr>
          <a:xfrm>
            <a:off x="4294982" y="447499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08"/>
          <p:cNvSpPr/>
          <p:nvPr/>
        </p:nvSpPr>
        <p:spPr>
          <a:xfrm>
            <a:off x="4291074" y="49076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108"/>
          <p:cNvSpPr/>
          <p:nvPr/>
        </p:nvSpPr>
        <p:spPr>
          <a:xfrm>
            <a:off x="4764420" y="49258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33"/>
          <p:cNvSpPr/>
          <p:nvPr/>
        </p:nvSpPr>
        <p:spPr>
          <a:xfrm>
            <a:off x="2545760" y="45183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3757148" y="2709378"/>
            <a:ext cx="3038" cy="281621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311051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édia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379283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média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reeform: Shape 33"/>
          <p:cNvSpPr/>
          <p:nvPr/>
        </p:nvSpPr>
        <p:spPr>
          <a:xfrm>
            <a:off x="2550456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9"/>
          <p:cNvSpPr/>
          <p:nvPr/>
        </p:nvSpPr>
        <p:spPr>
          <a:xfrm>
            <a:off x="2089757" y="490009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82"/>
          <p:cNvSpPr/>
          <p:nvPr/>
        </p:nvSpPr>
        <p:spPr>
          <a:xfrm>
            <a:off x="3400185" y="403714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99"/>
          <p:cNvSpPr/>
          <p:nvPr/>
        </p:nvSpPr>
        <p:spPr>
          <a:xfrm>
            <a:off x="3854996" y="30537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100"/>
          <p:cNvSpPr/>
          <p:nvPr/>
        </p:nvSpPr>
        <p:spPr>
          <a:xfrm>
            <a:off x="3851627" y="40450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54"/>
          <p:cNvSpPr/>
          <p:nvPr/>
        </p:nvSpPr>
        <p:spPr>
          <a:xfrm>
            <a:off x="2995518" y="45163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56"/>
          <p:cNvSpPr/>
          <p:nvPr/>
        </p:nvSpPr>
        <p:spPr>
          <a:xfrm>
            <a:off x="2995103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6"/>
          <p:cNvSpPr/>
          <p:nvPr/>
        </p:nvSpPr>
        <p:spPr>
          <a:xfrm>
            <a:off x="3420371" y="44964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9"/>
          <p:cNvSpPr/>
          <p:nvPr/>
        </p:nvSpPr>
        <p:spPr>
          <a:xfrm>
            <a:off x="3424281" y="491326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70"/>
          <p:cNvSpPr/>
          <p:nvPr/>
        </p:nvSpPr>
        <p:spPr>
          <a:xfrm>
            <a:off x="3400185" y="355629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88"/>
          <p:cNvSpPr/>
          <p:nvPr/>
        </p:nvSpPr>
        <p:spPr>
          <a:xfrm>
            <a:off x="3869454" y="49335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97"/>
          <p:cNvSpPr/>
          <p:nvPr/>
        </p:nvSpPr>
        <p:spPr>
          <a:xfrm>
            <a:off x="3863583" y="451099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0"/>
          <p:cNvSpPr/>
          <p:nvPr/>
        </p:nvSpPr>
        <p:spPr>
          <a:xfrm>
            <a:off x="3875483" y="356290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8"/>
          <p:cNvSpPr/>
          <p:nvPr/>
        </p:nvSpPr>
        <p:spPr>
          <a:xfrm>
            <a:off x="4301816" y="4042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8"/>
          <p:cNvSpPr/>
          <p:nvPr/>
        </p:nvSpPr>
        <p:spPr>
          <a:xfrm>
            <a:off x="4762866" y="44948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08"/>
          <p:cNvSpPr/>
          <p:nvPr/>
        </p:nvSpPr>
        <p:spPr>
          <a:xfrm>
            <a:off x="4294982" y="447499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08"/>
          <p:cNvSpPr/>
          <p:nvPr/>
        </p:nvSpPr>
        <p:spPr>
          <a:xfrm>
            <a:off x="4291074" y="49076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108"/>
          <p:cNvSpPr/>
          <p:nvPr/>
        </p:nvSpPr>
        <p:spPr>
          <a:xfrm>
            <a:off x="4764420" y="49258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33"/>
          <p:cNvSpPr/>
          <p:nvPr/>
        </p:nvSpPr>
        <p:spPr>
          <a:xfrm>
            <a:off x="2545760" y="45183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3757148" y="2709378"/>
            <a:ext cx="3038" cy="281621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311051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édia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379283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média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" name="Straight Arrow Connector 2"/>
          <p:cNvCxnSpPr>
            <a:endCxn id="99" idx="1"/>
          </p:cNvCxnSpPr>
          <p:nvPr/>
        </p:nvCxnSpPr>
        <p:spPr>
          <a:xfrm flipV="1">
            <a:off x="2286566" y="5093262"/>
            <a:ext cx="1497715" cy="5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0185" y="4217147"/>
            <a:ext cx="1769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25760" y="4698386"/>
            <a:ext cx="103138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3560" y="3753320"/>
            <a:ext cx="1769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774866" y="5092565"/>
            <a:ext cx="1186000" cy="74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766812" y="4695635"/>
            <a:ext cx="1194054" cy="22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66298" y="4214124"/>
            <a:ext cx="72300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70624" y="3749246"/>
            <a:ext cx="301409" cy="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742174" y="3250993"/>
            <a:ext cx="301409" cy="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reeform: Shape 33"/>
          <p:cNvSpPr/>
          <p:nvPr/>
        </p:nvSpPr>
        <p:spPr>
          <a:xfrm>
            <a:off x="2550456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9"/>
          <p:cNvSpPr/>
          <p:nvPr/>
        </p:nvSpPr>
        <p:spPr>
          <a:xfrm>
            <a:off x="2089757" y="490009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82"/>
          <p:cNvSpPr/>
          <p:nvPr/>
        </p:nvSpPr>
        <p:spPr>
          <a:xfrm>
            <a:off x="3400185" y="403714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99"/>
          <p:cNvSpPr/>
          <p:nvPr/>
        </p:nvSpPr>
        <p:spPr>
          <a:xfrm>
            <a:off x="3854996" y="30537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100"/>
          <p:cNvSpPr/>
          <p:nvPr/>
        </p:nvSpPr>
        <p:spPr>
          <a:xfrm>
            <a:off x="3851627" y="40450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54"/>
          <p:cNvSpPr/>
          <p:nvPr/>
        </p:nvSpPr>
        <p:spPr>
          <a:xfrm>
            <a:off x="2995518" y="45163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56"/>
          <p:cNvSpPr/>
          <p:nvPr/>
        </p:nvSpPr>
        <p:spPr>
          <a:xfrm>
            <a:off x="2995103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6"/>
          <p:cNvSpPr/>
          <p:nvPr/>
        </p:nvSpPr>
        <p:spPr>
          <a:xfrm>
            <a:off x="3420371" y="44964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9"/>
          <p:cNvSpPr/>
          <p:nvPr/>
        </p:nvSpPr>
        <p:spPr>
          <a:xfrm>
            <a:off x="3424281" y="491326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70"/>
          <p:cNvSpPr/>
          <p:nvPr/>
        </p:nvSpPr>
        <p:spPr>
          <a:xfrm>
            <a:off x="3400185" y="355629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88"/>
          <p:cNvSpPr/>
          <p:nvPr/>
        </p:nvSpPr>
        <p:spPr>
          <a:xfrm>
            <a:off x="3869454" y="49335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97"/>
          <p:cNvSpPr/>
          <p:nvPr/>
        </p:nvSpPr>
        <p:spPr>
          <a:xfrm>
            <a:off x="3863583" y="451099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0"/>
          <p:cNvSpPr/>
          <p:nvPr/>
        </p:nvSpPr>
        <p:spPr>
          <a:xfrm>
            <a:off x="3875483" y="356290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8"/>
          <p:cNvSpPr/>
          <p:nvPr/>
        </p:nvSpPr>
        <p:spPr>
          <a:xfrm>
            <a:off x="4301816" y="4042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8"/>
          <p:cNvSpPr/>
          <p:nvPr/>
        </p:nvSpPr>
        <p:spPr>
          <a:xfrm>
            <a:off x="4762866" y="44948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08"/>
          <p:cNvSpPr/>
          <p:nvPr/>
        </p:nvSpPr>
        <p:spPr>
          <a:xfrm>
            <a:off x="4294982" y="447499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08"/>
          <p:cNvSpPr/>
          <p:nvPr/>
        </p:nvSpPr>
        <p:spPr>
          <a:xfrm>
            <a:off x="4291074" y="49076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108"/>
          <p:cNvSpPr/>
          <p:nvPr/>
        </p:nvSpPr>
        <p:spPr>
          <a:xfrm>
            <a:off x="4764420" y="49258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33"/>
          <p:cNvSpPr/>
          <p:nvPr/>
        </p:nvSpPr>
        <p:spPr>
          <a:xfrm>
            <a:off x="2545760" y="45183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3757148" y="2709378"/>
            <a:ext cx="3038" cy="281621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311051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édia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379283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média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" name="Straight Arrow Connector 2"/>
          <p:cNvCxnSpPr>
            <a:endCxn id="99" idx="1"/>
          </p:cNvCxnSpPr>
          <p:nvPr/>
        </p:nvCxnSpPr>
        <p:spPr>
          <a:xfrm flipV="1">
            <a:off x="2286566" y="5093262"/>
            <a:ext cx="1497715" cy="5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0185" y="4217147"/>
            <a:ext cx="1769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25760" y="4698386"/>
            <a:ext cx="103138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3560" y="3753320"/>
            <a:ext cx="1769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774866" y="5092565"/>
            <a:ext cx="1186000" cy="74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766812" y="4695635"/>
            <a:ext cx="1194054" cy="22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66298" y="4214124"/>
            <a:ext cx="72300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70624" y="3749246"/>
            <a:ext cx="301409" cy="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742174" y="3250993"/>
            <a:ext cx="301409" cy="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6311051" y="332478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ariância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total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1640" y="365125"/>
            <a:ext cx="2221684" cy="622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99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reeform: Shape 33"/>
          <p:cNvSpPr/>
          <p:nvPr/>
        </p:nvSpPr>
        <p:spPr>
          <a:xfrm>
            <a:off x="2550456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9"/>
          <p:cNvSpPr/>
          <p:nvPr/>
        </p:nvSpPr>
        <p:spPr>
          <a:xfrm>
            <a:off x="2089757" y="490009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82"/>
          <p:cNvSpPr/>
          <p:nvPr/>
        </p:nvSpPr>
        <p:spPr>
          <a:xfrm>
            <a:off x="3400185" y="403714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99"/>
          <p:cNvSpPr/>
          <p:nvPr/>
        </p:nvSpPr>
        <p:spPr>
          <a:xfrm>
            <a:off x="3854996" y="30537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100"/>
          <p:cNvSpPr/>
          <p:nvPr/>
        </p:nvSpPr>
        <p:spPr>
          <a:xfrm>
            <a:off x="3851627" y="40450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54"/>
          <p:cNvSpPr/>
          <p:nvPr/>
        </p:nvSpPr>
        <p:spPr>
          <a:xfrm>
            <a:off x="2995518" y="45163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56"/>
          <p:cNvSpPr/>
          <p:nvPr/>
        </p:nvSpPr>
        <p:spPr>
          <a:xfrm>
            <a:off x="2995103" y="492582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6"/>
          <p:cNvSpPr/>
          <p:nvPr/>
        </p:nvSpPr>
        <p:spPr>
          <a:xfrm>
            <a:off x="3420371" y="44964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9"/>
          <p:cNvSpPr/>
          <p:nvPr/>
        </p:nvSpPr>
        <p:spPr>
          <a:xfrm>
            <a:off x="3424281" y="491326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70"/>
          <p:cNvSpPr/>
          <p:nvPr/>
        </p:nvSpPr>
        <p:spPr>
          <a:xfrm>
            <a:off x="3400185" y="355629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88"/>
          <p:cNvSpPr/>
          <p:nvPr/>
        </p:nvSpPr>
        <p:spPr>
          <a:xfrm>
            <a:off x="3869454" y="49335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97"/>
          <p:cNvSpPr/>
          <p:nvPr/>
        </p:nvSpPr>
        <p:spPr>
          <a:xfrm>
            <a:off x="3863583" y="451099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0"/>
          <p:cNvSpPr/>
          <p:nvPr/>
        </p:nvSpPr>
        <p:spPr>
          <a:xfrm>
            <a:off x="3875483" y="356290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8"/>
          <p:cNvSpPr/>
          <p:nvPr/>
        </p:nvSpPr>
        <p:spPr>
          <a:xfrm>
            <a:off x="4301816" y="4042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8"/>
          <p:cNvSpPr/>
          <p:nvPr/>
        </p:nvSpPr>
        <p:spPr>
          <a:xfrm>
            <a:off x="4762866" y="44948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08"/>
          <p:cNvSpPr/>
          <p:nvPr/>
        </p:nvSpPr>
        <p:spPr>
          <a:xfrm>
            <a:off x="4294982" y="447499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08"/>
          <p:cNvSpPr/>
          <p:nvPr/>
        </p:nvSpPr>
        <p:spPr>
          <a:xfrm>
            <a:off x="4291074" y="49076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108"/>
          <p:cNvSpPr/>
          <p:nvPr/>
        </p:nvSpPr>
        <p:spPr>
          <a:xfrm>
            <a:off x="4764420" y="492582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33"/>
          <p:cNvSpPr/>
          <p:nvPr/>
        </p:nvSpPr>
        <p:spPr>
          <a:xfrm>
            <a:off x="2545760" y="45183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3757148" y="2709378"/>
            <a:ext cx="3038" cy="281621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311051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édia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379283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média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" name="Straight Arrow Connector 2"/>
          <p:cNvCxnSpPr>
            <a:endCxn id="99" idx="1"/>
          </p:cNvCxnSpPr>
          <p:nvPr/>
        </p:nvCxnSpPr>
        <p:spPr>
          <a:xfrm flipV="1">
            <a:off x="2286566" y="5093262"/>
            <a:ext cx="1497715" cy="5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0185" y="4217147"/>
            <a:ext cx="1769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25760" y="4698386"/>
            <a:ext cx="103138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3560" y="3753320"/>
            <a:ext cx="1769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774866" y="5092565"/>
            <a:ext cx="1186000" cy="74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766812" y="4695635"/>
            <a:ext cx="1194054" cy="22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66298" y="4214124"/>
            <a:ext cx="72300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70624" y="3749246"/>
            <a:ext cx="301409" cy="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742174" y="3250993"/>
            <a:ext cx="301409" cy="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6311051" y="332478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ariância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total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9257083" y="3394839"/>
            <a:ext cx="26550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d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iversidade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estratégias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ariáveis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782800" y="2286002"/>
          <a:ext cx="5636407" cy="322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117936" y="5513262"/>
            <a:ext cx="50922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7936" y="2383370"/>
            <a:ext cx="0" cy="31351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0246" y="568300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pt-BR" sz="2400" dirty="0" smtClean="0">
                <a:latin typeface="Helvetica Neue" charset="0"/>
                <a:ea typeface="Helvetica Neue" charset="0"/>
                <a:cs typeface="Helvetica Neue" charset="0"/>
              </a:rPr>
              <a:t>stratégia de vida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62989" y="3481360"/>
            <a:ext cx="241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pt-BR" sz="2400" smtClean="0">
                <a:latin typeface="Helvetica Neue" charset="0"/>
                <a:ea typeface="Helvetica Neue" charset="0"/>
                <a:cs typeface="Helvetica Neue" charset="0"/>
              </a:rPr>
              <a:t>requência na comunidade</a:t>
            </a:r>
            <a:endParaRPr lang="pt-BR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379283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média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9257083" y="3394839"/>
            <a:ext cx="26550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d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iversidade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estratégias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26713" y="4942237"/>
            <a:ext cx="2915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latin typeface="Helvetica Neue Thin" charset="0"/>
                <a:ea typeface="Helvetica Neue Thin" charset="0"/>
                <a:cs typeface="Helvetica Neue Thin" charset="0"/>
              </a:rPr>
              <a:t>h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eterogeneidade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interespecífica</a:t>
            </a:r>
            <a:r>
              <a:rPr lang="en-US" sz="28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 de </a:t>
            </a:r>
            <a:r>
              <a:rPr lang="en-US" sz="2800" b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estratégias</a:t>
            </a:r>
            <a:endParaRPr lang="en-US" sz="28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0800000">
            <a:off x="1117936" y="5605082"/>
            <a:ext cx="4963815" cy="126121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7000">
                <a:schemeClr val="accent2"/>
              </a:gs>
              <a:gs pos="62000">
                <a:srgbClr val="C1CF24"/>
              </a:gs>
              <a:gs pos="100000">
                <a:srgbClr val="70310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311051" y="1977180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édia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6311051" y="332478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ariância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total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6311051" y="4884163"/>
            <a:ext cx="2532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Helvetica Neue Thin" charset="0"/>
                <a:ea typeface="Helvetica Neue Thin" charset="0"/>
                <a:cs typeface="Helvetica Neue Thin" charset="0"/>
              </a:rPr>
              <a:t>v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ariância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interespecífica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da </a:t>
            </a:r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estratégia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0000" y="1655999"/>
            <a:ext cx="9432000" cy="151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111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1800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2448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3131999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381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>
            <a:off x="4464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5112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579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6443999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7092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777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8424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9072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360000" y="2448000"/>
            <a:ext cx="9432000" cy="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15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1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1155</Words>
  <Application>Microsoft Macintosh PowerPoint</Application>
  <PresentationFormat>Widescreen</PresentationFormat>
  <Paragraphs>559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 Unicode MS</vt:lpstr>
      <vt:lpstr>Calibri</vt:lpstr>
      <vt:lpstr>Calibri Light</vt:lpstr>
      <vt:lpstr>Helvetica Neue</vt:lpstr>
      <vt:lpstr>Helvetica Neue Condensed</vt:lpstr>
      <vt:lpstr>Helvetica Neue Thin</vt:lpstr>
      <vt:lpstr>Arial</vt:lpstr>
      <vt:lpstr>Office Theme</vt:lpstr>
      <vt:lpstr>Efeito do distúrbio nas estratégias de vida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PowerPoint Presentation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PowerPoint Presentation</vt:lpstr>
      <vt:lpstr>modelo baseado em indivíduo</vt:lpstr>
      <vt:lpstr>modelo baseado em indivíduo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cenários simulados</vt:lpstr>
      <vt:lpstr>variáveis de interesse</vt:lpstr>
      <vt:lpstr>variáveis de interesse</vt:lpstr>
      <vt:lpstr>variáveis de interesse</vt:lpstr>
      <vt:lpstr>variáveis de interesse</vt:lpstr>
      <vt:lpstr>variáveis de interesse</vt:lpstr>
      <vt:lpstr>variáveis de interesse</vt:lpstr>
      <vt:lpstr>variáveis de interesse</vt:lpstr>
      <vt:lpstr>variáveis de interesse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LUISA NOVARA MONCLAR GONÇALVES</dc:creator>
  <cp:lastModifiedBy>LUISA NOVARA MONCLAR GONÇALVES</cp:lastModifiedBy>
  <cp:revision>114</cp:revision>
  <dcterms:created xsi:type="dcterms:W3CDTF">2017-08-06T14:56:34Z</dcterms:created>
  <dcterms:modified xsi:type="dcterms:W3CDTF">2017-08-08T19:35:22Z</dcterms:modified>
</cp:coreProperties>
</file>