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9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0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3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4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9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3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8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cyber space concept">
            <a:extLst>
              <a:ext uri="{FF2B5EF4-FFF2-40B4-BE49-F238E27FC236}">
                <a16:creationId xmlns:a16="http://schemas.microsoft.com/office/drawing/2014/main" id="{600C7612-3B15-42C7-A1D5-D58F6F80A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56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73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BB9AF-DB8A-4712-AE74-38858EAA9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8260" y="657943"/>
            <a:ext cx="3153720" cy="2985247"/>
          </a:xfrm>
        </p:spPr>
        <p:txBody>
          <a:bodyPr>
            <a:normAutofit/>
          </a:bodyPr>
          <a:lstStyle/>
          <a:p>
            <a:pPr algn="r"/>
            <a:r>
              <a:rPr lang="en-GB" sz="3100" dirty="0"/>
              <a:t>ENGENHARIA DE REDES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B8C4-01E1-4321-8914-C7D86E2F5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4835047"/>
            <a:ext cx="3153720" cy="1710132"/>
          </a:xfrm>
        </p:spPr>
        <p:txBody>
          <a:bodyPr>
            <a:normAutofit/>
          </a:bodyPr>
          <a:lstStyle/>
          <a:p>
            <a:pPr algn="r"/>
            <a:r>
              <a:rPr lang="en-GB" sz="1500" dirty="0"/>
              <a:t>TRABALHO REALIZADO POR : </a:t>
            </a:r>
          </a:p>
          <a:p>
            <a:pPr algn="r"/>
            <a:r>
              <a:rPr lang="en-GB" sz="1500" dirty="0"/>
              <a:t>LUÍS BARROS 1700331</a:t>
            </a:r>
          </a:p>
          <a:p>
            <a:pPr algn="r"/>
            <a:r>
              <a:rPr lang="en-GB" sz="1500" dirty="0"/>
              <a:t>SIMÃO TEIXEIRA 1012541 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31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239566-6304-47EC-B778-1749048A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/>
              <a:t>Packet tracer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B169A1-748C-439A-89CA-6E8A6CD4A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94" y="990069"/>
            <a:ext cx="8934262" cy="531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7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767056B-95D6-47C6-B5B5-AD3C49DF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1" y="268072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dirty="0" err="1"/>
              <a:t>Orçamento</a:t>
            </a:r>
            <a:r>
              <a:rPr lang="en-US" sz="3700" dirty="0"/>
              <a:t>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4A1CD8-C4D2-4532-96C2-61D1F25D3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5209" y="514620"/>
            <a:ext cx="7015933" cy="59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8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B21-438D-4AA3-B1E2-6A726DD5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OBJETIVO DO TRABALHO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D618-D703-4FFE-98CA-C579F797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Modernizar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pt-PT" dirty="0"/>
              <a:t> serviços do novo hospital desmaterializando todos os procedimentos</a:t>
            </a:r>
          </a:p>
          <a:p>
            <a:r>
              <a:rPr lang="pt-PT" dirty="0"/>
              <a:t>Hospital com 4 pisos (Piso 0 – consultas, Piso 1 – Sala de opera</a:t>
            </a:r>
            <a:r>
              <a:rPr lang="en-GB" dirty="0" err="1"/>
              <a:t>ções</a:t>
            </a:r>
            <a:r>
              <a:rPr lang="en-GB" dirty="0"/>
              <a:t> e </a:t>
            </a:r>
            <a:r>
              <a:rPr lang="en-GB" dirty="0" err="1"/>
              <a:t>enfermaria</a:t>
            </a:r>
            <a:r>
              <a:rPr lang="en-GB" dirty="0"/>
              <a:t>, </a:t>
            </a:r>
            <a:r>
              <a:rPr lang="en-GB" dirty="0" err="1"/>
              <a:t>Piso</a:t>
            </a:r>
            <a:r>
              <a:rPr lang="en-GB" dirty="0"/>
              <a:t> 2 e 3 – Quartos)</a:t>
            </a:r>
            <a:endParaRPr lang="pt-PT" dirty="0"/>
          </a:p>
          <a:p>
            <a:r>
              <a:rPr lang="pt-PT" dirty="0"/>
              <a:t>PPCA na receção do piso 0 </a:t>
            </a:r>
          </a:p>
          <a:p>
            <a:r>
              <a:rPr lang="pt-PT" dirty="0"/>
              <a:t>Ligação sem fios em todo o hospital 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429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DC6E-DA1F-434B-A212-B8BF0F63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Caracteristicas</a:t>
            </a:r>
            <a:r>
              <a:rPr lang="pt-PT" dirty="0"/>
              <a:t> gerais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044C-EEAF-4DD5-9ACC-2D087151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Acesso á Internet pelos pacientes </a:t>
            </a:r>
          </a:p>
          <a:p>
            <a:r>
              <a:rPr lang="pt-PT" dirty="0"/>
              <a:t>Acesso á internet pelos funcionários </a:t>
            </a:r>
          </a:p>
          <a:p>
            <a:r>
              <a:rPr lang="pt-PT" dirty="0"/>
              <a:t>Hospital deve ter domínio próprio : pagina web, e-mail, em servidores próprios ou alojados em </a:t>
            </a:r>
            <a:r>
              <a:rPr lang="pt-PT" dirty="0" err="1"/>
              <a:t>ISP´s</a:t>
            </a:r>
            <a:endParaRPr lang="pt-PT" dirty="0"/>
          </a:p>
          <a:p>
            <a:r>
              <a:rPr lang="pt-PT" dirty="0"/>
              <a:t>Aplicações utilizadas : aplicações de escritório, e-mail, web partilha de ficheiros e impressão, serviços de imagiologia e gestão de analises e exames médicos </a:t>
            </a:r>
          </a:p>
          <a:p>
            <a:r>
              <a:rPr lang="pt-PT" dirty="0"/>
              <a:t>Ligação aos lares de idosos e residências geriátricas da região (5)</a:t>
            </a:r>
          </a:p>
          <a:p>
            <a:r>
              <a:rPr lang="pt-PT" dirty="0"/>
              <a:t>Integração de voz e dados em solução de voz sobre IP</a:t>
            </a:r>
          </a:p>
        </p:txBody>
      </p:sp>
    </p:spTree>
    <p:extLst>
      <p:ext uri="{BB962C8B-B14F-4D97-AF65-F5344CB8AC3E}">
        <p14:creationId xmlns:p14="http://schemas.microsoft.com/office/powerpoint/2010/main" val="193164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641A-E676-4B06-9C58-64B0CF90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PPCa</a:t>
            </a:r>
            <a:r>
              <a:rPr lang="en-GB" dirty="0"/>
              <a:t> VOIP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A819-22BC-4E3B-95A1-4D52658FE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Um IP PPCA </a:t>
            </a:r>
            <a:r>
              <a:rPr lang="en-GB" dirty="0" err="1"/>
              <a:t>ou</a:t>
            </a:r>
            <a:r>
              <a:rPr lang="en-GB" dirty="0"/>
              <a:t> PPCA VoIP </a:t>
            </a:r>
            <a:r>
              <a:rPr lang="en-GB" dirty="0" err="1"/>
              <a:t>processa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sinais</a:t>
            </a:r>
            <a:r>
              <a:rPr lang="en-GB" dirty="0"/>
              <a:t> de </a:t>
            </a:r>
            <a:r>
              <a:rPr lang="en-GB" dirty="0" err="1"/>
              <a:t>voz</a:t>
            </a:r>
            <a:r>
              <a:rPr lang="en-GB" dirty="0"/>
              <a:t> sob o protocol IP (Internet Protocol), </a:t>
            </a:r>
            <a:r>
              <a:rPr lang="en-GB" dirty="0" err="1"/>
              <a:t>beneficiando</a:t>
            </a:r>
            <a:r>
              <a:rPr lang="en-GB" dirty="0"/>
              <a:t> a </a:t>
            </a:r>
            <a:r>
              <a:rPr lang="en-GB" dirty="0" err="1"/>
              <a:t>integração</a:t>
            </a:r>
            <a:r>
              <a:rPr lang="en-GB" dirty="0"/>
              <a:t> entre a </a:t>
            </a:r>
            <a:r>
              <a:rPr lang="en-GB" dirty="0" err="1"/>
              <a:t>telefonia</a:t>
            </a:r>
            <a:r>
              <a:rPr lang="en-GB" dirty="0"/>
              <a:t> e </a:t>
            </a:r>
            <a:r>
              <a:rPr lang="en-GB" dirty="0" err="1"/>
              <a:t>os</a:t>
            </a:r>
            <a:r>
              <a:rPr lang="en-GB" dirty="0"/>
              <a:t> dados. </a:t>
            </a:r>
          </a:p>
          <a:p>
            <a:r>
              <a:rPr lang="en-GB" dirty="0"/>
              <a:t>VoIP – Voice over Internet Protocol, é um </a:t>
            </a:r>
            <a:r>
              <a:rPr lang="en-GB" dirty="0" err="1"/>
              <a:t>método</a:t>
            </a:r>
            <a:r>
              <a:rPr lang="en-GB" dirty="0"/>
              <a:t> para a </a:t>
            </a:r>
            <a:r>
              <a:rPr lang="en-GB" dirty="0" err="1"/>
              <a:t>transformção</a:t>
            </a:r>
            <a:r>
              <a:rPr lang="en-GB" dirty="0"/>
              <a:t> de </a:t>
            </a:r>
            <a:r>
              <a:rPr lang="en-GB" dirty="0" err="1"/>
              <a:t>sinais</a:t>
            </a:r>
            <a:r>
              <a:rPr lang="en-GB" dirty="0"/>
              <a:t> </a:t>
            </a:r>
            <a:r>
              <a:rPr lang="en-GB" dirty="0" err="1"/>
              <a:t>lógicos</a:t>
            </a:r>
            <a:r>
              <a:rPr lang="en-GB" dirty="0"/>
              <a:t> de </a:t>
            </a:r>
            <a:r>
              <a:rPr lang="en-GB" dirty="0" err="1"/>
              <a:t>áudio</a:t>
            </a:r>
            <a:r>
              <a:rPr lang="en-GB" dirty="0"/>
              <a:t>,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que </a:t>
            </a:r>
            <a:r>
              <a:rPr lang="en-GB" dirty="0" err="1"/>
              <a:t>ouve</a:t>
            </a:r>
            <a:r>
              <a:rPr lang="en-GB" dirty="0"/>
              <a:t>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fala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telefone</a:t>
            </a:r>
            <a:r>
              <a:rPr lang="en-GB" dirty="0"/>
              <a:t>, </a:t>
            </a:r>
            <a:r>
              <a:rPr lang="en-GB" dirty="0" err="1"/>
              <a:t>em</a:t>
            </a:r>
            <a:r>
              <a:rPr lang="en-GB" dirty="0"/>
              <a:t> dados </a:t>
            </a:r>
            <a:r>
              <a:rPr lang="en-GB" dirty="0" err="1"/>
              <a:t>digitais</a:t>
            </a:r>
            <a:r>
              <a:rPr lang="en-GB" dirty="0"/>
              <a:t> que </a:t>
            </a:r>
            <a:r>
              <a:rPr lang="en-GB" dirty="0" err="1"/>
              <a:t>podem</a:t>
            </a:r>
            <a:r>
              <a:rPr lang="en-GB" dirty="0"/>
              <a:t> ser </a:t>
            </a:r>
            <a:r>
              <a:rPr lang="en-GB" dirty="0" err="1"/>
              <a:t>transmitidos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da Internet. </a:t>
            </a:r>
          </a:p>
        </p:txBody>
      </p:sp>
    </p:spTree>
    <p:extLst>
      <p:ext uri="{BB962C8B-B14F-4D97-AF65-F5344CB8AC3E}">
        <p14:creationId xmlns:p14="http://schemas.microsoft.com/office/powerpoint/2010/main" val="254631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3E12-6495-46CE-84F7-FE63D70F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D289-D781-4ACC-8C71-E0EB60EA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ISP´s é a </a:t>
            </a:r>
            <a:r>
              <a:rPr lang="en-GB" dirty="0" err="1"/>
              <a:t>abreviatura</a:t>
            </a:r>
            <a:r>
              <a:rPr lang="en-GB" dirty="0"/>
              <a:t> de Internet Service Provider e </a:t>
            </a:r>
            <a:r>
              <a:rPr lang="en-GB" dirty="0" err="1"/>
              <a:t>refere</a:t>
            </a:r>
            <a:r>
              <a:rPr lang="en-GB" dirty="0"/>
              <a:t>-se a </a:t>
            </a:r>
            <a:r>
              <a:rPr lang="en-GB" dirty="0" err="1"/>
              <a:t>empresas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corporações</a:t>
            </a:r>
            <a:r>
              <a:rPr lang="en-GB" dirty="0"/>
              <a:t> que </a:t>
            </a:r>
            <a:r>
              <a:rPr lang="en-GB" dirty="0" err="1"/>
              <a:t>fornecem</a:t>
            </a:r>
            <a:r>
              <a:rPr lang="en-GB" dirty="0"/>
              <a:t> </a:t>
            </a:r>
            <a:r>
              <a:rPr lang="en-GB" dirty="0" err="1"/>
              <a:t>às</a:t>
            </a:r>
            <a:r>
              <a:rPr lang="en-GB" dirty="0"/>
              <a:t> </a:t>
            </a:r>
            <a:r>
              <a:rPr lang="en-GB" dirty="0" err="1"/>
              <a:t>pessoas</a:t>
            </a:r>
            <a:r>
              <a:rPr lang="en-GB" dirty="0"/>
              <a:t> </a:t>
            </a:r>
            <a:r>
              <a:rPr lang="en-GB" dirty="0" err="1"/>
              <a:t>acesso</a:t>
            </a:r>
            <a:r>
              <a:rPr lang="en-GB" dirty="0"/>
              <a:t> à Internet a um </a:t>
            </a:r>
            <a:r>
              <a:rPr lang="en-GB" dirty="0" err="1"/>
              <a:t>preço</a:t>
            </a:r>
            <a:r>
              <a:rPr lang="en-GB" dirty="0"/>
              <a:t>. Um </a:t>
            </a:r>
            <a:r>
              <a:rPr lang="en-GB" dirty="0" err="1"/>
              <a:t>Provedor</a:t>
            </a:r>
            <a:r>
              <a:rPr lang="en-GB" dirty="0"/>
              <a:t> de </a:t>
            </a:r>
            <a:r>
              <a:rPr lang="en-GB" dirty="0" err="1"/>
              <a:t>Serviços</a:t>
            </a:r>
            <a:r>
              <a:rPr lang="en-GB" dirty="0"/>
              <a:t> de Internet é </a:t>
            </a:r>
            <a:r>
              <a:rPr lang="en-GB" dirty="0" err="1"/>
              <a:t>responsável</a:t>
            </a:r>
            <a:r>
              <a:rPr lang="en-GB" dirty="0"/>
              <a:t> por </a:t>
            </a:r>
            <a:r>
              <a:rPr lang="en-GB" dirty="0" err="1"/>
              <a:t>estabelecer</a:t>
            </a:r>
            <a:r>
              <a:rPr lang="en-GB" dirty="0"/>
              <a:t> </a:t>
            </a:r>
            <a:r>
              <a:rPr lang="en-GB" dirty="0" err="1"/>
              <a:t>conexões</a:t>
            </a:r>
            <a:r>
              <a:rPr lang="en-GB" dirty="0"/>
              <a:t> </a:t>
            </a:r>
            <a:r>
              <a:rPr lang="en-GB" dirty="0" err="1"/>
              <a:t>locais</a:t>
            </a:r>
            <a:r>
              <a:rPr lang="en-GB" dirty="0"/>
              <a:t>, </a:t>
            </a:r>
            <a:r>
              <a:rPr lang="en-GB" dirty="0" err="1"/>
              <a:t>regionais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mesmo</a:t>
            </a:r>
            <a:r>
              <a:rPr lang="en-GB" dirty="0"/>
              <a:t> </a:t>
            </a:r>
            <a:r>
              <a:rPr lang="en-GB" dirty="0" err="1"/>
              <a:t>nacinais</a:t>
            </a:r>
            <a:r>
              <a:rPr lang="en-GB" dirty="0"/>
              <a:t> para </a:t>
            </a:r>
            <a:r>
              <a:rPr lang="en-GB" dirty="0" err="1"/>
              <a:t>facilitar</a:t>
            </a:r>
            <a:r>
              <a:rPr lang="en-GB" dirty="0"/>
              <a:t> a </a:t>
            </a:r>
            <a:r>
              <a:rPr lang="en-GB" dirty="0" err="1"/>
              <a:t>transmissão</a:t>
            </a:r>
            <a:r>
              <a:rPr lang="en-GB" dirty="0"/>
              <a:t> de dados online entre </a:t>
            </a:r>
            <a:r>
              <a:rPr lang="en-GB" dirty="0" err="1"/>
              <a:t>usuários</a:t>
            </a:r>
            <a:r>
              <a:rPr lang="en-GB" dirty="0"/>
              <a:t>, outros ISP’s e </a:t>
            </a:r>
            <a:r>
              <a:rPr lang="en-GB" dirty="0" err="1"/>
              <a:t>servidores</a:t>
            </a:r>
            <a:r>
              <a:rPr lang="en-GB" dirty="0"/>
              <a:t> de internet. </a:t>
            </a:r>
          </a:p>
          <a:p>
            <a:r>
              <a:rPr lang="en-GB" dirty="0" err="1"/>
              <a:t>Isto</a:t>
            </a:r>
            <a:r>
              <a:rPr lang="en-GB" dirty="0"/>
              <a:t> serve para o hospital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domínio</a:t>
            </a:r>
            <a:r>
              <a:rPr lang="en-GB" dirty="0"/>
              <a:t> </a:t>
            </a:r>
            <a:r>
              <a:rPr lang="en-GB" dirty="0" err="1"/>
              <a:t>próprio</a:t>
            </a:r>
            <a:r>
              <a:rPr lang="en-GB" dirty="0"/>
              <a:t>, </a:t>
            </a:r>
            <a:r>
              <a:rPr lang="en-GB" dirty="0" err="1"/>
              <a:t>página</a:t>
            </a:r>
            <a:r>
              <a:rPr lang="en-GB" dirty="0"/>
              <a:t> web e e-mail.</a:t>
            </a:r>
          </a:p>
        </p:txBody>
      </p:sp>
    </p:spTree>
    <p:extLst>
      <p:ext uri="{BB962C8B-B14F-4D97-AF65-F5344CB8AC3E}">
        <p14:creationId xmlns:p14="http://schemas.microsoft.com/office/powerpoint/2010/main" val="89312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CD20F-3E3A-48CF-85A7-BFF65DE6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r>
              <a:rPr lang="en-GB" dirty="0" err="1"/>
              <a:t>CABlagem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E0C2-5F9B-4B1C-89FF-C467768A8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>
            <a:normAutofit/>
          </a:bodyPr>
          <a:lstStyle/>
          <a:p>
            <a:r>
              <a:rPr lang="en-GB" dirty="0"/>
              <a:t>O </a:t>
            </a:r>
            <a:r>
              <a:rPr lang="en-GB" dirty="0" err="1"/>
              <a:t>nosso</a:t>
            </a:r>
            <a:r>
              <a:rPr lang="en-GB" dirty="0"/>
              <a:t> </a:t>
            </a:r>
            <a:r>
              <a:rPr lang="en-GB" dirty="0" err="1"/>
              <a:t>projeto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tinha</a:t>
            </a:r>
            <a:r>
              <a:rPr lang="en-GB" dirty="0"/>
              <a:t> um </a:t>
            </a:r>
            <a:r>
              <a:rPr lang="en-GB" dirty="0" err="1"/>
              <a:t>próprio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de </a:t>
            </a:r>
            <a:r>
              <a:rPr lang="en-GB" dirty="0" err="1"/>
              <a:t>cablagem</a:t>
            </a:r>
            <a:r>
              <a:rPr lang="en-GB" dirty="0"/>
              <a:t> , por </a:t>
            </a:r>
            <a:r>
              <a:rPr lang="en-GB" dirty="0" err="1"/>
              <a:t>essa</a:t>
            </a:r>
            <a:r>
              <a:rPr lang="en-GB" dirty="0"/>
              <a:t> </a:t>
            </a:r>
            <a:r>
              <a:rPr lang="en-GB" dirty="0" err="1"/>
              <a:t>mesma</a:t>
            </a:r>
            <a:r>
              <a:rPr lang="en-GB" dirty="0"/>
              <a:t> </a:t>
            </a:r>
            <a:r>
              <a:rPr lang="en-GB" dirty="0" err="1"/>
              <a:t>razão</a:t>
            </a:r>
            <a:r>
              <a:rPr lang="en-GB" dirty="0"/>
              <a:t> </a:t>
            </a:r>
            <a:r>
              <a:rPr lang="en-GB" dirty="0" err="1"/>
              <a:t>devido</a:t>
            </a:r>
            <a:r>
              <a:rPr lang="en-GB" dirty="0"/>
              <a:t> </a:t>
            </a:r>
            <a:r>
              <a:rPr lang="en-GB" dirty="0" err="1"/>
              <a:t>ás</a:t>
            </a:r>
            <a:r>
              <a:rPr lang="en-GB" dirty="0"/>
              <a:t> </a:t>
            </a:r>
            <a:r>
              <a:rPr lang="en-GB" dirty="0" err="1"/>
              <a:t>caracteristicas</a:t>
            </a:r>
            <a:r>
              <a:rPr lang="en-GB" dirty="0"/>
              <a:t> do </a:t>
            </a:r>
            <a:r>
              <a:rPr lang="en-GB" dirty="0" err="1"/>
              <a:t>projeto</a:t>
            </a:r>
            <a:r>
              <a:rPr lang="en-GB" dirty="0"/>
              <a:t>,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escolhida</a:t>
            </a:r>
            <a:r>
              <a:rPr lang="en-GB" dirty="0"/>
              <a:t> </a:t>
            </a:r>
            <a:r>
              <a:rPr lang="en-GB" dirty="0" err="1"/>
              <a:t>cablagem</a:t>
            </a:r>
            <a:r>
              <a:rPr lang="en-GB" dirty="0"/>
              <a:t> de </a:t>
            </a:r>
            <a:r>
              <a:rPr lang="en-GB" dirty="0" err="1"/>
              <a:t>categoria</a:t>
            </a:r>
            <a:r>
              <a:rPr lang="en-GB" dirty="0"/>
              <a:t> 6 com </a:t>
            </a:r>
            <a:r>
              <a:rPr lang="en-GB" dirty="0" err="1"/>
              <a:t>largura</a:t>
            </a:r>
            <a:r>
              <a:rPr lang="en-GB" dirty="0"/>
              <a:t> de </a:t>
            </a:r>
            <a:r>
              <a:rPr lang="en-GB" dirty="0" err="1"/>
              <a:t>banda</a:t>
            </a:r>
            <a:r>
              <a:rPr lang="en-GB" dirty="0"/>
              <a:t> de 250MHz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04977C1-6C4A-4F55-BED5-8AD02039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10" y="533400"/>
            <a:ext cx="3677411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4B7E-585D-477D-BFEE-EF79F4C9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Ligação</a:t>
            </a:r>
            <a:r>
              <a:rPr lang="en-GB" dirty="0"/>
              <a:t> entre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pisos</a:t>
            </a:r>
            <a:r>
              <a:rPr lang="en-GB" dirty="0"/>
              <a:t> do hospital 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2A72E95F-B307-4E24-8718-0D51F6AE5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15557"/>
            <a:ext cx="9509381" cy="4199465"/>
          </a:xfrm>
        </p:spPr>
      </p:pic>
    </p:spTree>
    <p:extLst>
      <p:ext uri="{BB962C8B-B14F-4D97-AF65-F5344CB8AC3E}">
        <p14:creationId xmlns:p14="http://schemas.microsoft.com/office/powerpoint/2010/main" val="260076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532F-D948-4AD1-A094-D0549B45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Ligação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</a:t>
            </a:r>
            <a:r>
              <a:rPr lang="en-GB" dirty="0" err="1"/>
              <a:t>lares</a:t>
            </a:r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0BB9A18-A542-4A04-B6BC-D775DDC29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46" y="1853377"/>
            <a:ext cx="7716251" cy="4471222"/>
          </a:xfrm>
        </p:spPr>
      </p:pic>
    </p:spTree>
    <p:extLst>
      <p:ext uri="{BB962C8B-B14F-4D97-AF65-F5344CB8AC3E}">
        <p14:creationId xmlns:p14="http://schemas.microsoft.com/office/powerpoint/2010/main" val="277039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0AE6-8F42-4E9E-8EBD-79036321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Ligação</a:t>
            </a:r>
            <a:r>
              <a:rPr lang="en-GB" dirty="0"/>
              <a:t> final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5A42098-2719-4BF2-B9CE-1B3844F83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3" y="1915557"/>
            <a:ext cx="10348657" cy="4039943"/>
          </a:xfrm>
        </p:spPr>
      </p:pic>
    </p:spTree>
    <p:extLst>
      <p:ext uri="{BB962C8B-B14F-4D97-AF65-F5344CB8AC3E}">
        <p14:creationId xmlns:p14="http://schemas.microsoft.com/office/powerpoint/2010/main" val="90024619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342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Univers Condensed Light</vt:lpstr>
      <vt:lpstr>Walbaum Display Light</vt:lpstr>
      <vt:lpstr>AngleLinesVTI</vt:lpstr>
      <vt:lpstr>ENGENHARIA DE REDES</vt:lpstr>
      <vt:lpstr>OBJETIVO DO TRABALHO</vt:lpstr>
      <vt:lpstr>Caracteristicas gerais </vt:lpstr>
      <vt:lpstr>PPCa VOIP</vt:lpstr>
      <vt:lpstr>ISP’s</vt:lpstr>
      <vt:lpstr>CABlagem</vt:lpstr>
      <vt:lpstr>Ligação entre os pisos do hospital </vt:lpstr>
      <vt:lpstr>Ligação aos lares</vt:lpstr>
      <vt:lpstr>Ligação final</vt:lpstr>
      <vt:lpstr>Packet tracer</vt:lpstr>
      <vt:lpstr>Orçamento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REDES</dc:title>
  <dc:creator>Luis Antonio Pinto De Barros</dc:creator>
  <cp:lastModifiedBy>Luis Antonio Pinto De Barros</cp:lastModifiedBy>
  <cp:revision>8</cp:revision>
  <dcterms:created xsi:type="dcterms:W3CDTF">2022-01-15T18:01:47Z</dcterms:created>
  <dcterms:modified xsi:type="dcterms:W3CDTF">2022-01-27T12:13:10Z</dcterms:modified>
</cp:coreProperties>
</file>