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3" r:id="rId3"/>
    <p:sldId id="269" r:id="rId4"/>
    <p:sldId id="257" r:id="rId5"/>
    <p:sldId id="258" r:id="rId6"/>
    <p:sldId id="259" r:id="rId7"/>
    <p:sldId id="260" r:id="rId8"/>
    <p:sldId id="265" r:id="rId9"/>
    <p:sldId id="264" r:id="rId10"/>
    <p:sldId id="266" r:id="rId11"/>
    <p:sldId id="267" r:id="rId12"/>
    <p:sldId id="268" r:id="rId13"/>
    <p:sldId id="261" r:id="rId14"/>
    <p:sldId id="262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7d59e1b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7d59e1b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7d59e1b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7d59e1b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7d59e1b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7d59e1b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7d59e1b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7d59e1b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7d59e1b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7d59e1b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7d59e1b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7d59e1b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Delays MCI 2019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088712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Inbound and Outbound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-US" dirty="0"/>
              <a:t>Members: Luis Coca, Tim Raynor, Sir Thompson, Regina Neitzey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7A2B1-5707-4318-A310-D79A315CE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Next, lets take a look at delays by day of the week for incoming and outgoing flights by airline. </a:t>
            </a:r>
          </a:p>
          <a:p>
            <a:r>
              <a:rPr lang="en-US" dirty="0"/>
              <a:t>Friday seems to be the peak day for delays overall on outbound flights except for Allegiant that peaks pretty high on Saturdays. </a:t>
            </a:r>
          </a:p>
          <a:p>
            <a:r>
              <a:rPr lang="en-US" dirty="0"/>
              <a:t>Allegiant and Frontier are the most inconsistent from day to day. It’s probably best to avoid either of them if it’s not the middle of the week for outbound.</a:t>
            </a:r>
          </a:p>
        </p:txBody>
      </p:sp>
    </p:spTree>
    <p:extLst>
      <p:ext uri="{BB962C8B-B14F-4D97-AF65-F5344CB8AC3E}">
        <p14:creationId xmlns:p14="http://schemas.microsoft.com/office/powerpoint/2010/main" val="88023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8D0E9-A72F-4F18-84D9-4644A6876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6" y="160988"/>
            <a:ext cx="7830877" cy="45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2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D9B91-0671-4C94-A038-DF38FFBF7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161019"/>
            <a:ext cx="7851913" cy="45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Delay Data?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Cancellations Information.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557B-FEAE-4D96-B3E0-AF4EFCB3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7601"/>
            <a:ext cx="8520600" cy="607800"/>
          </a:xfrm>
        </p:spPr>
        <p:txBody>
          <a:bodyPr/>
          <a:lstStyle/>
          <a:p>
            <a:r>
              <a:rPr lang="en-US" dirty="0"/>
              <a:t>Motivation and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7E4B9-FC9C-448C-99D3-EB4B8072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554199"/>
          </a:xfrm>
        </p:spPr>
        <p:txBody>
          <a:bodyPr/>
          <a:lstStyle/>
          <a:p>
            <a:r>
              <a:rPr lang="en-US" dirty="0"/>
              <a:t>Analyzed flight data for 2019 to date to </a:t>
            </a:r>
            <a:r>
              <a:rPr lang="en" dirty="0"/>
              <a:t>find trends and/or correlations among factors such as carrier delays, days of the week, </a:t>
            </a:r>
            <a:r>
              <a:rPr lang="en-US" dirty="0"/>
              <a:t>and </a:t>
            </a:r>
            <a:r>
              <a:rPr lang="en" dirty="0"/>
              <a:t>cancellations for better and informed decisions </a:t>
            </a:r>
            <a:r>
              <a:rPr lang="en-US" dirty="0"/>
              <a:t>to travel to and from Kansas City</a:t>
            </a:r>
            <a:r>
              <a:rPr lang="en" dirty="0"/>
              <a:t>.</a:t>
            </a:r>
            <a:endParaRPr lang="en-US" dirty="0"/>
          </a:p>
          <a:p>
            <a:r>
              <a:rPr lang="en-US" dirty="0"/>
              <a:t>Motivation: We were thinking of vacation and how nice it would be as we ruminated over our project. </a:t>
            </a:r>
          </a:p>
          <a:p>
            <a:r>
              <a:rPr lang="en-US" dirty="0"/>
              <a:t>Questions asked: Started big and pared it down.</a:t>
            </a:r>
          </a:p>
          <a:p>
            <a:pPr lvl="1"/>
            <a:r>
              <a:rPr lang="en-US" dirty="0"/>
              <a:t>It began with pricing, best day of week on flights, hotels, attractions, transportation,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was too much information to analyze with the time that we had, so we started asking questions based off our data source.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9C6B-FEDF-4872-B49C-C8803F3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FDB7-F2AB-4286-8237-39C92A311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some obvious issues with delays for a couple of specific airlines. </a:t>
            </a:r>
          </a:p>
          <a:p>
            <a:r>
              <a:rPr lang="en-US" dirty="0"/>
              <a:t>Overall, the average delay time is within a few minutes for each day of the week, whether due to weather, carrier, security or any other purpose.</a:t>
            </a:r>
          </a:p>
        </p:txBody>
      </p:sp>
    </p:spTree>
    <p:extLst>
      <p:ext uri="{BB962C8B-B14F-4D97-AF65-F5344CB8AC3E}">
        <p14:creationId xmlns:p14="http://schemas.microsoft.com/office/powerpoint/2010/main" val="132399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 and exploration?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Explaining the process for cleaning data (Luis)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How we got the data (Tim)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Terminal Down for an entire year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International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the best carrier overall?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is the best day of the week?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looked at the best day of the week to avoid delays by using the average delay time in minutes overall and for each airline.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First, let’s take a look at the overall data for outgoing and incoming delays on each day of the week.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Notice there doesn’t seem to be much of a correlation between traffic and delays. But, it is useful to know which day of the week averages the least amount of flights and also has the lowest average delays.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0D6CC-042A-4530-A7F5-8EA3400C4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2" y="193261"/>
            <a:ext cx="5447750" cy="4663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51B2C-CDC0-4816-9C0C-A02B03492676}"/>
              </a:ext>
            </a:extLst>
          </p:cNvPr>
          <p:cNvSpPr txBox="1"/>
          <p:nvPr/>
        </p:nvSpPr>
        <p:spPr>
          <a:xfrm>
            <a:off x="6470374" y="447261"/>
            <a:ext cx="2464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Saturday has the lowest number of outbound flights  </a:t>
            </a:r>
            <a:r>
              <a:rPr lang="en-US" sz="2000" b="1" i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and</a:t>
            </a:r>
            <a:r>
              <a:rPr lang="en-US" sz="2000" i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has the best time on delays. </a:t>
            </a:r>
          </a:p>
        </p:txBody>
      </p:sp>
    </p:spTree>
    <p:extLst>
      <p:ext uri="{BB962C8B-B14F-4D97-AF65-F5344CB8AC3E}">
        <p14:creationId xmlns:p14="http://schemas.microsoft.com/office/powerpoint/2010/main" val="345782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12B94-3E7B-42D7-B721-CF0109B44A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218661"/>
            <a:ext cx="5369364" cy="459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52238-C593-44C9-9C20-1B21FBB49F65}"/>
              </a:ext>
            </a:extLst>
          </p:cNvPr>
          <p:cNvSpPr txBox="1"/>
          <p:nvPr/>
        </p:nvSpPr>
        <p:spPr>
          <a:xfrm>
            <a:off x="6470374" y="447261"/>
            <a:ext cx="2464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Saturday also has the lowest number of flights coming in, but Tuesday and Wednesday have the best time on delays. </a:t>
            </a:r>
          </a:p>
        </p:txBody>
      </p:sp>
    </p:spTree>
    <p:extLst>
      <p:ext uri="{BB962C8B-B14F-4D97-AF65-F5344CB8AC3E}">
        <p14:creationId xmlns:p14="http://schemas.microsoft.com/office/powerpoint/2010/main" val="384785643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444</Words>
  <Application>Microsoft Office PowerPoint</Application>
  <PresentationFormat>On-screen Show (16:9)</PresentationFormat>
  <Paragraphs>34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Geometric</vt:lpstr>
      <vt:lpstr>Flight Delays MCI 2019</vt:lpstr>
      <vt:lpstr>Motivation and Process</vt:lpstr>
      <vt:lpstr>Summary</vt:lpstr>
      <vt:lpstr>Cleaning data and exploration?</vt:lpstr>
      <vt:lpstr>PowerPoint Presentation</vt:lpstr>
      <vt:lpstr>Which is the best carrier overall?</vt:lpstr>
      <vt:lpstr>Which is the best day of the week?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Weather Delay Data?</vt:lpstr>
      <vt:lpstr>Cancellations Information.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MCI 2019</dc:title>
  <dc:creator>Tarl</dc:creator>
  <cp:lastModifiedBy>Regina Neitzey</cp:lastModifiedBy>
  <cp:revision>12</cp:revision>
  <dcterms:modified xsi:type="dcterms:W3CDTF">2019-12-04T05:24:46Z</dcterms:modified>
</cp:coreProperties>
</file>