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00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23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26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38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639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097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82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07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0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33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01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040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9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4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08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26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089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53FAE0-B307-4547-8C2D-59FA7E435EDD}" type="datetimeFigureOut">
              <a:rPr lang="pt-PT" smtClean="0"/>
              <a:t>08/11/2017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7DA2-8A74-4DC0-8668-E779BF07C6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3928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59" y="2018100"/>
            <a:ext cx="6425937" cy="24800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5664" y="378827"/>
            <a:ext cx="9624725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– Home System -Irina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0253" y="5264727"/>
            <a:ext cx="5099163" cy="1343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Catalão antunes – 21230040	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Luís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Jorão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- 21201026</a:t>
            </a:r>
          </a:p>
        </p:txBody>
      </p:sp>
    </p:spTree>
    <p:extLst>
      <p:ext uri="{BB962C8B-B14F-4D97-AF65-F5344CB8AC3E}">
        <p14:creationId xmlns:p14="http://schemas.microsoft.com/office/powerpoint/2010/main" val="26206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1" y="1444713"/>
            <a:ext cx="3292281" cy="4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os utilizadores na gestão e organização de tarefas diarias.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Economização de tempo, esforço fisico e dinheiro.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através de comandos de voz</a:t>
            </a:r>
          </a:p>
        </p:txBody>
      </p:sp>
    </p:spTree>
    <p:extLst>
      <p:ext uri="{BB962C8B-B14F-4D97-AF65-F5344CB8AC3E}">
        <p14:creationId xmlns:p14="http://schemas.microsoft.com/office/powerpoint/2010/main" val="40609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64688" cy="4195481"/>
          </a:xfrm>
        </p:spPr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Reduzir em cerca de 30% o tempo gasto na realização das tarefas do dia-a-dia. 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Reduzir o consumo de energia em cerca de 15%.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Lembretes diarios para os utilizadores reduzindo assim a percentagens de tarefas esquecidas.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Sugestoes para eventos proximos – É expectavel que particepem em 1 em cada 4 eventos sugeridos.	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cerca de 500 utilizadores num prazo inicial de 6 meses.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de 7,5% em cada dois meses.</a:t>
            </a:r>
          </a:p>
        </p:txBody>
      </p:sp>
    </p:spTree>
    <p:extLst>
      <p:ext uri="{BB962C8B-B14F-4D97-AF65-F5344CB8AC3E}">
        <p14:creationId xmlns:p14="http://schemas.microsoft.com/office/powerpoint/2010/main" val="346650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pt-PT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Comprometer a confidencialidade e a segurança dos dados de cada utilizador.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é utilizado por pouco utilizadores, reduzindo o retorno do investimento.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utilizadores podem não querer comprar o sistema devido ao investimento inicial  e à instalação dos componentes necessários.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utilizadores não tem os conhecimentos necessários para um facil manuseamento do sistema. </a:t>
            </a:r>
          </a:p>
        </p:txBody>
      </p:sp>
    </p:spTree>
    <p:extLst>
      <p:ext uri="{BB962C8B-B14F-4D97-AF65-F5344CB8AC3E}">
        <p14:creationId xmlns:p14="http://schemas.microsoft.com/office/powerpoint/2010/main" val="6715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Reconhece comandos vocais e age consoante este.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Oferece sugestoes ao utilizador com base na sua actividade social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Oferece sugestoes ao utilizador com base em enventos participados.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para o almoço.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Solicitar entrega de refeições.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desligar automaticamente equipamentos “online”, luzes, dispositivos entre outros quando já não estão a ser necessários.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abertura de janelas. </a:t>
            </a:r>
          </a:p>
        </p:txBody>
      </p:sp>
    </p:spTree>
    <p:extLst>
      <p:ext uri="{BB962C8B-B14F-4D97-AF65-F5344CB8AC3E}">
        <p14:creationId xmlns:p14="http://schemas.microsoft.com/office/powerpoint/2010/main" val="415773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Caracteristicas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Acompanha o sono. Se o assistente verificar que o utilizador esta em sono profundo a acção anterior é adiada.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Actualizando o utilizador com as noticias mais recentes assim como o estado do tempo.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chamadas de telefone e video.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que o utilizador consiga agendar reunioes e ter acesso ao um calendario virtual.</a:t>
            </a:r>
          </a:p>
        </p:txBody>
      </p:sp>
    </p:spTree>
    <p:extLst>
      <p:ext uri="{BB962C8B-B14F-4D97-AF65-F5344CB8AC3E}">
        <p14:creationId xmlns:p14="http://schemas.microsoft.com/office/powerpoint/2010/main" val="37232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à internet.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 sempre pelo menos um dispositivo sempre ligado de maneira a a ser possivel executar o assistente.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assistente trocará dados com serviços online.</a:t>
            </a:r>
          </a:p>
        </p:txBody>
      </p:sp>
    </p:spTree>
    <p:extLst>
      <p:ext uri="{BB962C8B-B14F-4D97-AF65-F5344CB8AC3E}">
        <p14:creationId xmlns:p14="http://schemas.microsoft.com/office/powerpoint/2010/main" val="313547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 internet o “modulo” de sugestões não estará disponivel, tais como eventos proximo e estado do tempo.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143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	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Analists 	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89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337</Words>
  <Application>Microsoft Office PowerPoint</Application>
  <PresentationFormat>Ecrã Panorâmico</PresentationFormat>
  <Paragraphs>42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Apresentação do PowerPoint</vt:lpstr>
      <vt:lpstr>Visão</vt:lpstr>
      <vt:lpstr>Objectivos</vt:lpstr>
      <vt:lpstr>Riscos </vt:lpstr>
      <vt:lpstr>Caracteristicas</vt:lpstr>
      <vt:lpstr>Caracteristicas</vt:lpstr>
      <vt:lpstr>Dependencias</vt:lpstr>
      <vt:lpstr>Limitações</vt:lpstr>
      <vt:lpstr>Stakeholder </vt:lpstr>
      <vt:lpstr>Questões</vt:lpstr>
    </vt:vector>
  </TitlesOfParts>
  <Company>Critical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Miguel Catalão Antunes</dc:creator>
  <cp:lastModifiedBy>Luís Jordão</cp:lastModifiedBy>
  <cp:revision>13</cp:revision>
  <dcterms:created xsi:type="dcterms:W3CDTF">2017-11-08T08:40:32Z</dcterms:created>
  <dcterms:modified xsi:type="dcterms:W3CDTF">2017-11-08T19:52:29Z</dcterms:modified>
</cp:coreProperties>
</file>