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84" r:id="rId4"/>
    <p:sldId id="259" r:id="rId5"/>
    <p:sldId id="281" r:id="rId6"/>
    <p:sldId id="280" r:id="rId7"/>
    <p:sldId id="268" r:id="rId8"/>
    <p:sldId id="265" r:id="rId9"/>
    <p:sldId id="282" r:id="rId10"/>
    <p:sldId id="283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87897" autoAdjust="0"/>
  </p:normalViewPr>
  <p:slideViewPr>
    <p:cSldViewPr snapToGrid="0">
      <p:cViewPr varScale="1">
        <p:scale>
          <a:sx n="100" d="100"/>
          <a:sy n="100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9159A-EEC8-472E-9E3D-93D37264B54F}" type="datetimeFigureOut">
              <a:rPr lang="pt-PT" smtClean="0"/>
              <a:t>29/11/2017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D1E89-1199-44F5-908D-979AD0C540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571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Ecrã principal, ao qual podemos interagir com a </a:t>
            </a:r>
            <a:r>
              <a:rPr lang="pt-PT" dirty="0" err="1"/>
              <a:t>irina</a:t>
            </a:r>
            <a:r>
              <a:rPr lang="pt-PT" dirty="0"/>
              <a:t>.</a:t>
            </a:r>
          </a:p>
          <a:p>
            <a:r>
              <a:rPr lang="pt-PT" dirty="0"/>
              <a:t>Os botões hexagonais representam os serviços disponíveis.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1E89-1199-44F5-908D-979AD0C540BB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8142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Login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1E89-1199-44F5-908D-979AD0C540BB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2123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Actividade realizada pelo utilizador, a ser consultada pelo analista de sistema com intenção de melhorar o sistema.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1E89-1199-44F5-908D-979AD0C540BB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2321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Este alarme não só pode emitir um som predefinido pelo utilizador, </a:t>
            </a:r>
          </a:p>
          <a:p>
            <a:r>
              <a:rPr lang="pt-PT" dirty="0"/>
              <a:t>como levantará as janelas e ligará o ar condicionado quando assim o for possível (ou caso o utilizador o tenha adquirido).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1E89-1199-44F5-908D-979AD0C540BB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2159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Quando se pretende visualizar ou monitorizar algum dispositivo, os </a:t>
            </a:r>
            <a:r>
              <a:rPr lang="pt-PT" dirty="0" err="1"/>
              <a:t>icons</a:t>
            </a:r>
            <a:r>
              <a:rPr lang="pt-PT" dirty="0"/>
              <a:t> dos ecrã principal deslocam-se para cima e interage-se de forma natural com o sistema (voz ou toque)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1E89-1199-44F5-908D-979AD0C540BB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5161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Nesta interface é possível visualizar e alterar o estado de um dispositivo usando comandos vocais ou </a:t>
            </a:r>
            <a:r>
              <a:rPr lang="pt-PT" dirty="0" err="1"/>
              <a:t>touch</a:t>
            </a:r>
            <a:r>
              <a:rPr lang="pt-PT" dirty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1E89-1199-44F5-908D-979AD0C540BB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6720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Sugestão de eventos por parte da </a:t>
            </a:r>
            <a:r>
              <a:rPr lang="pt-PT" dirty="0" err="1"/>
              <a:t>irina</a:t>
            </a:r>
            <a:r>
              <a:rPr lang="pt-PT" dirty="0"/>
              <a:t>… a disposição dos </a:t>
            </a:r>
            <a:r>
              <a:rPr lang="pt-PT" dirty="0" err="1"/>
              <a:t>icons</a:t>
            </a:r>
            <a:r>
              <a:rPr lang="pt-PT" dirty="0"/>
              <a:t> e das janelas são uma proposta de interface</a:t>
            </a:r>
          </a:p>
          <a:p>
            <a:r>
              <a:rPr lang="pt-PT" dirty="0"/>
              <a:t>Estes eventos são baseados em registos do sistema e acesso às redes sociais.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1E89-1199-44F5-908D-979AD0C540BB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873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Sugestão de refeições baseadas nos dados e actividade do utilizador.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1E89-1199-44F5-908D-979AD0C540BB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7926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FAZER REFERÊNCIA AO … SISTEMA DE EXEMPLO DADO PELO PROF NOS TEMPLATES, onde era uma cafeteria onde se podia pedir comida remotamente e assim estaria ligada a este sistema.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1E89-1199-44F5-908D-979AD0C540BB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4382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ATRAVÉS DE UM INTENT, PODE SER POSSÍVEL CHAMAR APLICAÇÕES QUE ESTEJAM INSTALADAS NO SISTEMA OPERATIVO, ATRAVÉS DO ASSISTENTE.</a:t>
            </a:r>
          </a:p>
          <a:p>
            <a:r>
              <a:rPr lang="pt-PT" dirty="0"/>
              <a:t>POR EXEMPLO, USAR O SKYPE PARA FAZER UMA VIDEO-CHAMADA</a:t>
            </a:r>
          </a:p>
          <a:p>
            <a:endParaRPr lang="pt-PT" dirty="0"/>
          </a:p>
          <a:p>
            <a:r>
              <a:rPr lang="pt-PT" dirty="0"/>
              <a:t>(Evita-se estar a reinventar a roda)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1E89-1199-44F5-908D-979AD0C540BB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6701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uso deste botão CESSA todas as ligações com os restantes dispositivos e interrompe a interacção com o utilizador. O </a:t>
            </a:r>
            <a:r>
              <a:rPr lang="pt-PT" dirty="0" err="1"/>
              <a:t>assitente</a:t>
            </a:r>
            <a:r>
              <a:rPr lang="pt-PT" dirty="0"/>
              <a:t> deixa de detectar a presença do utilizador e não inicia qualquer diálogo.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1E89-1199-44F5-908D-979AD0C540BB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6157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Propostas de interface de utilizador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Arquitectura de requisitos</a:t>
            </a:r>
          </a:p>
          <a:p>
            <a:r>
              <a:rPr lang="pt-PT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81308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9" name="Group 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/>
          <p:cNvSpPr txBox="1"/>
          <p:nvPr/>
        </p:nvSpPr>
        <p:spPr>
          <a:xfrm>
            <a:off x="477011" y="55364"/>
            <a:ext cx="1039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Parar a assistência</a:t>
            </a:r>
          </a:p>
        </p:txBody>
      </p:sp>
      <p:pic>
        <p:nvPicPr>
          <p:cNvPr id="4" name="Imagem 3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AF2D644C-9E76-48B4-A9BD-D9BF7A360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680" y="646575"/>
            <a:ext cx="9128640" cy="556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6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9" name="Group 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/>
          <p:cNvSpPr txBox="1"/>
          <p:nvPr/>
        </p:nvSpPr>
        <p:spPr>
          <a:xfrm>
            <a:off x="477011" y="55364"/>
            <a:ext cx="1039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pic>
        <p:nvPicPr>
          <p:cNvPr id="6" name="Imagem 5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C31418B6-0EDF-4862-83B9-35F3FE5E3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680" y="646575"/>
            <a:ext cx="9128640" cy="556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3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9" name="Group 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/>
          <p:cNvSpPr txBox="1"/>
          <p:nvPr/>
        </p:nvSpPr>
        <p:spPr>
          <a:xfrm>
            <a:off x="477011" y="55364"/>
            <a:ext cx="1039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pic>
        <p:nvPicPr>
          <p:cNvPr id="5" name="Imagem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2408C680-DE2B-419A-B04B-F7DA7A940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680" y="646575"/>
            <a:ext cx="9128640" cy="556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9" name="Group 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029" y="643467"/>
            <a:ext cx="9115941" cy="5571066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551624" y="65657"/>
            <a:ext cx="1089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Ecrã principal - Representação dos botões correspondentes aos serviços em forma hexagonal</a:t>
            </a:r>
          </a:p>
        </p:txBody>
      </p:sp>
    </p:spTree>
    <p:extLst>
      <p:ext uri="{BB962C8B-B14F-4D97-AF65-F5344CB8AC3E}">
        <p14:creationId xmlns:p14="http://schemas.microsoft.com/office/powerpoint/2010/main" val="361011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9" name="Group 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/>
          <p:cNvSpPr txBox="1"/>
          <p:nvPr/>
        </p:nvSpPr>
        <p:spPr>
          <a:xfrm>
            <a:off x="551624" y="65657"/>
            <a:ext cx="1089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Horário do início do dia – Alarme – </a:t>
            </a:r>
            <a:r>
              <a:rPr lang="pt-PT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Day-start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</a:t>
            </a:r>
          </a:p>
        </p:txBody>
      </p:sp>
      <p:pic>
        <p:nvPicPr>
          <p:cNvPr id="6" name="Imagem 5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CB887606-B739-40C1-8937-FA45B6211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680" y="646575"/>
            <a:ext cx="9128640" cy="556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5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9" name="Group 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/>
          <p:cNvSpPr txBox="1"/>
          <p:nvPr/>
        </p:nvSpPr>
        <p:spPr>
          <a:xfrm>
            <a:off x="551624" y="65657"/>
            <a:ext cx="6774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Monitorização de dispositivos</a:t>
            </a:r>
          </a:p>
          <a:p>
            <a:endParaRPr lang="pt-P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9E3BF448-E80A-4704-8A10-35C1122A7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888" y="647312"/>
            <a:ext cx="9126224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5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9" name="Group 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/>
          <p:cNvSpPr txBox="1"/>
          <p:nvPr/>
        </p:nvSpPr>
        <p:spPr>
          <a:xfrm>
            <a:off x="551624" y="65657"/>
            <a:ext cx="6774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Alterar estado dos dispositivos</a:t>
            </a:r>
          </a:p>
          <a:p>
            <a:endParaRPr lang="pt-P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85786464-B2B4-4B07-9425-BA458969A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680" y="646575"/>
            <a:ext cx="9128640" cy="556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900" y="643467"/>
            <a:ext cx="8932200" cy="5571066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477012" y="55364"/>
            <a:ext cx="955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Sugestão de eventos / Obter sugestões</a:t>
            </a:r>
          </a:p>
        </p:txBody>
      </p:sp>
    </p:spTree>
    <p:extLst>
      <p:ext uri="{BB962C8B-B14F-4D97-AF65-F5344CB8AC3E}">
        <p14:creationId xmlns:p14="http://schemas.microsoft.com/office/powerpoint/2010/main" val="103791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9" name="Group 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/>
          <p:cNvSpPr txBox="1"/>
          <p:nvPr/>
        </p:nvSpPr>
        <p:spPr>
          <a:xfrm>
            <a:off x="477012" y="55364"/>
            <a:ext cx="955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Sugestão de refeições – Obter recomendações para refeição</a:t>
            </a:r>
          </a:p>
        </p:txBody>
      </p:sp>
      <p:pic>
        <p:nvPicPr>
          <p:cNvPr id="4" name="Imagem 3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9F5E2034-530D-43CF-A5E2-AF340AD76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680" y="646575"/>
            <a:ext cx="9128640" cy="556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5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9" name="Group 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/>
          <p:cNvSpPr txBox="1"/>
          <p:nvPr/>
        </p:nvSpPr>
        <p:spPr>
          <a:xfrm>
            <a:off x="477012" y="55364"/>
            <a:ext cx="955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Listar restaurantes próximos – Serviço de </a:t>
            </a:r>
            <a:r>
              <a:rPr lang="pt-PT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ordering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pt-P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6C328D07-DC2B-44C0-AD52-173E3E897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680" y="646575"/>
            <a:ext cx="9128640" cy="556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6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9" name="Group 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/>
          <p:cNvSpPr txBox="1"/>
          <p:nvPr/>
        </p:nvSpPr>
        <p:spPr>
          <a:xfrm>
            <a:off x="477011" y="55364"/>
            <a:ext cx="1039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 de interface – Abrir aplicações nativas – Aplicações </a:t>
            </a:r>
            <a:r>
              <a:rPr lang="pt-PT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disponíves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Sistema Operativo</a:t>
            </a:r>
          </a:p>
        </p:txBody>
      </p:sp>
      <p:pic>
        <p:nvPicPr>
          <p:cNvPr id="3" name="Imagem 2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3D7F9DB0-9E5A-4F4C-ADF5-77249867A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680" y="646575"/>
            <a:ext cx="9128640" cy="556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97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TM03457496[[fn=Paralaxe]]</Template>
  <TotalTime>218</TotalTime>
  <Words>361</Words>
  <Application>Microsoft Office PowerPoint</Application>
  <PresentationFormat>Ecrã Panorâmico</PresentationFormat>
  <Paragraphs>42</Paragraphs>
  <Slides>12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Paralaxe</vt:lpstr>
      <vt:lpstr>Propostas de interface de utilizador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Propostas de interface de utilizador</dc:title>
  <dc:creator>Luís Miguel Coelho Jordão</dc:creator>
  <cp:lastModifiedBy>Luís Miguel Coelho Jordão</cp:lastModifiedBy>
  <cp:revision>21</cp:revision>
  <dcterms:created xsi:type="dcterms:W3CDTF">2017-03-17T16:15:35Z</dcterms:created>
  <dcterms:modified xsi:type="dcterms:W3CDTF">2017-11-29T23:37:02Z</dcterms:modified>
</cp:coreProperties>
</file>