
<file path=[Content_Types].xml><?xml version="1.0" encoding="utf-8"?>
<Types xmlns="http://schemas.openxmlformats.org/package/2006/content-types">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2" r:id="rId6"/>
    <p:sldId id="263" r:id="rId7"/>
    <p:sldId id="264" r:id="rId8"/>
    <p:sldId id="259" r:id="rId9"/>
    <p:sldId id="265" r:id="rId10"/>
    <p:sldId id="260" r:id="rId11"/>
    <p:sldId id="266" r:id="rId12"/>
    <p:sldId id="267" r:id="rId13"/>
    <p:sldId id="269" r:id="rId14"/>
    <p:sldId id="270" r:id="rId15"/>
    <p:sldId id="273" r:id="rId16"/>
    <p:sldId id="271" r:id="rId17"/>
    <p:sldId id="272"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3" r:id="rId36"/>
    <p:sldId id="290" r:id="rId37"/>
    <p:sldId id="294" r:id="rId38"/>
    <p:sldId id="295" r:id="rId39"/>
    <p:sldId id="296" r:id="rId40"/>
    <p:sldId id="291" r:id="rId41"/>
    <p:sldId id="297"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464"/>
    <a:srgbClr val="145064"/>
    <a:srgbClr val="4A564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D1EB9-D1CD-41DE-9EAF-9DDB3671E219}" type="doc">
      <dgm:prSet loTypeId="urn:microsoft.com/office/officeart/2005/8/layout/process4" loCatId="process" qsTypeId="urn:microsoft.com/office/officeart/2005/8/quickstyle/simple1" qsCatId="simple" csTypeId="urn:microsoft.com/office/officeart/2005/8/colors/accent1_1" csCatId="accent1" phldr="1"/>
      <dgm:spPr/>
      <dgm:t>
        <a:bodyPr/>
        <a:lstStyle/>
        <a:p>
          <a:endParaRPr lang="es-ES"/>
        </a:p>
      </dgm:t>
    </dgm:pt>
    <dgm:pt modelId="{DE803AF5-076D-41F7-BDE0-C36F6F8CD69C}">
      <dgm:prSet/>
      <dgm:spPr/>
      <dgm:t>
        <a:bodyPr/>
        <a:lstStyle/>
        <a:p>
          <a:pPr rtl="0"/>
          <a:r>
            <a:rPr lang="es-ES" b="0" dirty="0" smtClean="0">
              <a:solidFill>
                <a:schemeClr val="tx1"/>
              </a:solidFill>
              <a:latin typeface="Albertus Extra Bold" pitchFamily="34" charset="0"/>
            </a:rPr>
            <a:t>Problemas / Situaciones</a:t>
          </a:r>
          <a:endParaRPr lang="es-ES" b="0" dirty="0">
            <a:solidFill>
              <a:schemeClr val="tx1"/>
            </a:solidFill>
            <a:latin typeface="Albertus Extra Bold" pitchFamily="34" charset="0"/>
          </a:endParaRPr>
        </a:p>
      </dgm:t>
    </dgm:pt>
    <dgm:pt modelId="{B49ADD19-5391-4E07-A530-3F5DAC4F2FAC}" type="parTrans" cxnId="{C69F1268-F2A4-425C-BE09-797E10DC54EA}">
      <dgm:prSet/>
      <dgm:spPr/>
      <dgm:t>
        <a:bodyPr/>
        <a:lstStyle/>
        <a:p>
          <a:endParaRPr lang="es-ES"/>
        </a:p>
      </dgm:t>
    </dgm:pt>
    <dgm:pt modelId="{E98B4C1E-E602-4D1C-9F07-8E47233608E2}" type="sibTrans" cxnId="{C69F1268-F2A4-425C-BE09-797E10DC54EA}">
      <dgm:prSet/>
      <dgm:spPr/>
      <dgm:t>
        <a:bodyPr/>
        <a:lstStyle/>
        <a:p>
          <a:endParaRPr lang="es-ES"/>
        </a:p>
      </dgm:t>
    </dgm:pt>
    <dgm:pt modelId="{C70D831C-B49A-49BF-B61A-6ACBA7CCF649}">
      <dgm:prSet/>
      <dgm:spPr/>
      <dgm:t>
        <a:bodyPr/>
        <a:lstStyle/>
        <a:p>
          <a:pPr rtl="0"/>
          <a:r>
            <a:rPr lang="es-ES" dirty="0" smtClean="0"/>
            <a:t>Diálogos de gestión</a:t>
          </a:r>
          <a:endParaRPr lang="es-ES" dirty="0"/>
        </a:p>
      </dgm:t>
    </dgm:pt>
    <dgm:pt modelId="{DF37EAD3-3976-4246-B43E-2711D97D62FC}" type="parTrans" cxnId="{7B462BE6-9A8C-4E12-8AFE-87E248DD95BE}">
      <dgm:prSet/>
      <dgm:spPr/>
      <dgm:t>
        <a:bodyPr/>
        <a:lstStyle/>
        <a:p>
          <a:endParaRPr lang="es-ES"/>
        </a:p>
      </dgm:t>
    </dgm:pt>
    <dgm:pt modelId="{3BA9D4F3-6206-451E-9842-7081F80B1561}" type="sibTrans" cxnId="{7B462BE6-9A8C-4E12-8AFE-87E248DD95BE}">
      <dgm:prSet/>
      <dgm:spPr/>
      <dgm:t>
        <a:bodyPr/>
        <a:lstStyle/>
        <a:p>
          <a:endParaRPr lang="es-ES"/>
        </a:p>
      </dgm:t>
    </dgm:pt>
    <dgm:pt modelId="{76634D7D-0E56-4C40-B852-53F83DE62019}">
      <dgm:prSet/>
      <dgm:spPr/>
      <dgm:t>
        <a:bodyPr/>
        <a:lstStyle/>
        <a:p>
          <a:pPr rtl="0"/>
          <a:r>
            <a:rPr lang="es-ES" dirty="0" smtClean="0"/>
            <a:t>Soluciones colectivas</a:t>
          </a:r>
          <a:endParaRPr lang="es-ES" dirty="0"/>
        </a:p>
      </dgm:t>
    </dgm:pt>
    <dgm:pt modelId="{79B1AE32-EAD6-4841-AB30-98E1D23CCD2B}" type="parTrans" cxnId="{2BC9C9F1-3772-4DD9-94BD-630E23DD64C2}">
      <dgm:prSet/>
      <dgm:spPr/>
      <dgm:t>
        <a:bodyPr/>
        <a:lstStyle/>
        <a:p>
          <a:endParaRPr lang="es-ES"/>
        </a:p>
      </dgm:t>
    </dgm:pt>
    <dgm:pt modelId="{9881C60A-C12F-4C07-BA7B-6B6FA5012BA6}" type="sibTrans" cxnId="{2BC9C9F1-3772-4DD9-94BD-630E23DD64C2}">
      <dgm:prSet/>
      <dgm:spPr/>
      <dgm:t>
        <a:bodyPr/>
        <a:lstStyle/>
        <a:p>
          <a:endParaRPr lang="es-ES"/>
        </a:p>
      </dgm:t>
    </dgm:pt>
    <dgm:pt modelId="{DE76A6D7-474D-414A-A174-BB324D0AD21D}" type="pres">
      <dgm:prSet presAssocID="{901D1EB9-D1CD-41DE-9EAF-9DDB3671E219}" presName="Name0" presStyleCnt="0">
        <dgm:presLayoutVars>
          <dgm:dir/>
          <dgm:animLvl val="lvl"/>
          <dgm:resizeHandles val="exact"/>
        </dgm:presLayoutVars>
      </dgm:prSet>
      <dgm:spPr/>
      <dgm:t>
        <a:bodyPr/>
        <a:lstStyle/>
        <a:p>
          <a:endParaRPr lang="es-ES"/>
        </a:p>
      </dgm:t>
    </dgm:pt>
    <dgm:pt modelId="{326FE292-C843-443D-B4D9-8580E591C982}" type="pres">
      <dgm:prSet presAssocID="{76634D7D-0E56-4C40-B852-53F83DE62019}" presName="boxAndChildren" presStyleCnt="0"/>
      <dgm:spPr/>
    </dgm:pt>
    <dgm:pt modelId="{C6C4315B-EDC2-41DF-B55E-BB00BD7DCFEE}" type="pres">
      <dgm:prSet presAssocID="{76634D7D-0E56-4C40-B852-53F83DE62019}" presName="parentTextBox" presStyleLbl="node1" presStyleIdx="0" presStyleCnt="3"/>
      <dgm:spPr/>
      <dgm:t>
        <a:bodyPr/>
        <a:lstStyle/>
        <a:p>
          <a:endParaRPr lang="es-ES"/>
        </a:p>
      </dgm:t>
    </dgm:pt>
    <dgm:pt modelId="{829254F7-E1FC-43A0-84C6-4F8EF2BEF530}" type="pres">
      <dgm:prSet presAssocID="{3BA9D4F3-6206-451E-9842-7081F80B1561}" presName="sp" presStyleCnt="0"/>
      <dgm:spPr/>
    </dgm:pt>
    <dgm:pt modelId="{333241FC-02FB-4D09-899E-A8DA20714D4E}" type="pres">
      <dgm:prSet presAssocID="{C70D831C-B49A-49BF-B61A-6ACBA7CCF649}" presName="arrowAndChildren" presStyleCnt="0"/>
      <dgm:spPr/>
    </dgm:pt>
    <dgm:pt modelId="{05AD477A-45C2-4C68-949B-FCDBF836FD2D}" type="pres">
      <dgm:prSet presAssocID="{C70D831C-B49A-49BF-B61A-6ACBA7CCF649}" presName="parentTextArrow" presStyleLbl="node1" presStyleIdx="1" presStyleCnt="3"/>
      <dgm:spPr/>
      <dgm:t>
        <a:bodyPr/>
        <a:lstStyle/>
        <a:p>
          <a:endParaRPr lang="es-ES"/>
        </a:p>
      </dgm:t>
    </dgm:pt>
    <dgm:pt modelId="{D9954523-203F-41E6-83D3-DB86A194A057}" type="pres">
      <dgm:prSet presAssocID="{E98B4C1E-E602-4D1C-9F07-8E47233608E2}" presName="sp" presStyleCnt="0"/>
      <dgm:spPr/>
    </dgm:pt>
    <dgm:pt modelId="{3E80B712-7C7D-4BB8-8265-7C171B184570}" type="pres">
      <dgm:prSet presAssocID="{DE803AF5-076D-41F7-BDE0-C36F6F8CD69C}" presName="arrowAndChildren" presStyleCnt="0"/>
      <dgm:spPr/>
    </dgm:pt>
    <dgm:pt modelId="{544FB5EA-41E6-4D7B-AAF8-ED6223338FB4}" type="pres">
      <dgm:prSet presAssocID="{DE803AF5-076D-41F7-BDE0-C36F6F8CD69C}" presName="parentTextArrow" presStyleLbl="node1" presStyleIdx="2" presStyleCnt="3"/>
      <dgm:spPr/>
      <dgm:t>
        <a:bodyPr/>
        <a:lstStyle/>
        <a:p>
          <a:endParaRPr lang="es-ES"/>
        </a:p>
      </dgm:t>
    </dgm:pt>
  </dgm:ptLst>
  <dgm:cxnLst>
    <dgm:cxn modelId="{148EC747-A82B-4909-9031-D49FF6B7FA46}" type="presOf" srcId="{C70D831C-B49A-49BF-B61A-6ACBA7CCF649}" destId="{05AD477A-45C2-4C68-949B-FCDBF836FD2D}" srcOrd="0" destOrd="0" presId="urn:microsoft.com/office/officeart/2005/8/layout/process4"/>
    <dgm:cxn modelId="{824BAAA1-55F3-45FC-B7DD-4E077FCB43E6}" type="presOf" srcId="{76634D7D-0E56-4C40-B852-53F83DE62019}" destId="{C6C4315B-EDC2-41DF-B55E-BB00BD7DCFEE}" srcOrd="0" destOrd="0" presId="urn:microsoft.com/office/officeart/2005/8/layout/process4"/>
    <dgm:cxn modelId="{97CD67C2-BB1A-46FD-AF9B-BFF4BE1C9F64}" type="presOf" srcId="{901D1EB9-D1CD-41DE-9EAF-9DDB3671E219}" destId="{DE76A6D7-474D-414A-A174-BB324D0AD21D}" srcOrd="0" destOrd="0" presId="urn:microsoft.com/office/officeart/2005/8/layout/process4"/>
    <dgm:cxn modelId="{7B462BE6-9A8C-4E12-8AFE-87E248DD95BE}" srcId="{901D1EB9-D1CD-41DE-9EAF-9DDB3671E219}" destId="{C70D831C-B49A-49BF-B61A-6ACBA7CCF649}" srcOrd="1" destOrd="0" parTransId="{DF37EAD3-3976-4246-B43E-2711D97D62FC}" sibTransId="{3BA9D4F3-6206-451E-9842-7081F80B1561}"/>
    <dgm:cxn modelId="{C69F1268-F2A4-425C-BE09-797E10DC54EA}" srcId="{901D1EB9-D1CD-41DE-9EAF-9DDB3671E219}" destId="{DE803AF5-076D-41F7-BDE0-C36F6F8CD69C}" srcOrd="0" destOrd="0" parTransId="{B49ADD19-5391-4E07-A530-3F5DAC4F2FAC}" sibTransId="{E98B4C1E-E602-4D1C-9F07-8E47233608E2}"/>
    <dgm:cxn modelId="{8CE8C6F4-DD23-4236-B065-E16F63922D34}" type="presOf" srcId="{DE803AF5-076D-41F7-BDE0-C36F6F8CD69C}" destId="{544FB5EA-41E6-4D7B-AAF8-ED6223338FB4}" srcOrd="0" destOrd="0" presId="urn:microsoft.com/office/officeart/2005/8/layout/process4"/>
    <dgm:cxn modelId="{2BC9C9F1-3772-4DD9-94BD-630E23DD64C2}" srcId="{901D1EB9-D1CD-41DE-9EAF-9DDB3671E219}" destId="{76634D7D-0E56-4C40-B852-53F83DE62019}" srcOrd="2" destOrd="0" parTransId="{79B1AE32-EAD6-4841-AB30-98E1D23CCD2B}" sibTransId="{9881C60A-C12F-4C07-BA7B-6B6FA5012BA6}"/>
    <dgm:cxn modelId="{6CA0AF90-683A-4CD3-B900-1F01B4ED8F92}" type="presParOf" srcId="{DE76A6D7-474D-414A-A174-BB324D0AD21D}" destId="{326FE292-C843-443D-B4D9-8580E591C982}" srcOrd="0" destOrd="0" presId="urn:microsoft.com/office/officeart/2005/8/layout/process4"/>
    <dgm:cxn modelId="{99F43C37-81CF-4643-8F9B-5290642365B7}" type="presParOf" srcId="{326FE292-C843-443D-B4D9-8580E591C982}" destId="{C6C4315B-EDC2-41DF-B55E-BB00BD7DCFEE}" srcOrd="0" destOrd="0" presId="urn:microsoft.com/office/officeart/2005/8/layout/process4"/>
    <dgm:cxn modelId="{24FD1E63-22A2-4447-AB75-5EAE99429522}" type="presParOf" srcId="{DE76A6D7-474D-414A-A174-BB324D0AD21D}" destId="{829254F7-E1FC-43A0-84C6-4F8EF2BEF530}" srcOrd="1" destOrd="0" presId="urn:microsoft.com/office/officeart/2005/8/layout/process4"/>
    <dgm:cxn modelId="{ED4CB767-6CC4-4074-A065-8A9F63310FE7}" type="presParOf" srcId="{DE76A6D7-474D-414A-A174-BB324D0AD21D}" destId="{333241FC-02FB-4D09-899E-A8DA20714D4E}" srcOrd="2" destOrd="0" presId="urn:microsoft.com/office/officeart/2005/8/layout/process4"/>
    <dgm:cxn modelId="{C5D6DCC6-D116-4805-8752-AFD03351CD6A}" type="presParOf" srcId="{333241FC-02FB-4D09-899E-A8DA20714D4E}" destId="{05AD477A-45C2-4C68-949B-FCDBF836FD2D}" srcOrd="0" destOrd="0" presId="urn:microsoft.com/office/officeart/2005/8/layout/process4"/>
    <dgm:cxn modelId="{D0673ACD-E85C-4C90-8688-38CA34DF1D50}" type="presParOf" srcId="{DE76A6D7-474D-414A-A174-BB324D0AD21D}" destId="{D9954523-203F-41E6-83D3-DB86A194A057}" srcOrd="3" destOrd="0" presId="urn:microsoft.com/office/officeart/2005/8/layout/process4"/>
    <dgm:cxn modelId="{2B2CE8E0-5C5E-4C8D-9A61-B48840EB5801}" type="presParOf" srcId="{DE76A6D7-474D-414A-A174-BB324D0AD21D}" destId="{3E80B712-7C7D-4BB8-8265-7C171B184570}" srcOrd="4" destOrd="0" presId="urn:microsoft.com/office/officeart/2005/8/layout/process4"/>
    <dgm:cxn modelId="{2EA44A78-DC52-4C3C-969F-638B0030279C}" type="presParOf" srcId="{3E80B712-7C7D-4BB8-8265-7C171B184570}" destId="{544FB5EA-41E6-4D7B-AAF8-ED6223338FB4}" srcOrd="0" destOrd="0" presId="urn:microsoft.com/office/officeart/2005/8/layout/process4"/>
  </dgm:cxnLst>
  <dgm:bg/>
  <dgm:whole/>
</dgm:dataModel>
</file>

<file path=ppt/diagrams/data10.xml><?xml version="1.0" encoding="utf-8"?>
<dgm:dataModel xmlns:dgm="http://schemas.openxmlformats.org/drawingml/2006/diagram" xmlns:a="http://schemas.openxmlformats.org/drawingml/2006/main">
  <dgm:ptLst>
    <dgm:pt modelId="{60BEEE52-7602-4168-84B3-13CAB3F72EB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s-ES"/>
        </a:p>
      </dgm:t>
    </dgm:pt>
    <dgm:pt modelId="{53631756-6ABF-4204-A2AD-ABAE04AE2347}">
      <dgm:prSet phldrT="[Texto]" custT="1"/>
      <dgm:spPr/>
      <dgm:t>
        <a:bodyPr/>
        <a:lstStyle/>
        <a:p>
          <a:r>
            <a:rPr lang="es-ES" sz="1400" dirty="0" smtClean="0"/>
            <a:t>Comprender el crecimiento del mercado</a:t>
          </a:r>
          <a:endParaRPr lang="es-ES" sz="1400" dirty="0"/>
        </a:p>
      </dgm:t>
    </dgm:pt>
    <dgm:pt modelId="{174BF728-2F25-4678-B6A4-BB48D6EAC13F}" type="parTrans" cxnId="{FAE717DE-FBB7-4140-8940-22528AF5D546}">
      <dgm:prSet/>
      <dgm:spPr/>
      <dgm:t>
        <a:bodyPr/>
        <a:lstStyle/>
        <a:p>
          <a:endParaRPr lang="es-ES" sz="4000"/>
        </a:p>
      </dgm:t>
    </dgm:pt>
    <dgm:pt modelId="{6C5E03FE-3126-49A2-BBB0-774CFFC0EC47}" type="sibTrans" cxnId="{FAE717DE-FBB7-4140-8940-22528AF5D546}">
      <dgm:prSet/>
      <dgm:spPr/>
      <dgm:t>
        <a:bodyPr/>
        <a:lstStyle/>
        <a:p>
          <a:endParaRPr lang="es-ES" sz="4000"/>
        </a:p>
      </dgm:t>
    </dgm:pt>
    <dgm:pt modelId="{5E4A19BD-9668-4CF4-85E7-D63A05E7A886}">
      <dgm:prSet custT="1"/>
      <dgm:spPr/>
      <dgm:t>
        <a:bodyPr/>
        <a:lstStyle/>
        <a:p>
          <a:r>
            <a:rPr lang="es-ES" sz="1400" dirty="0" smtClean="0"/>
            <a:t>Mirar la competencia </a:t>
          </a:r>
        </a:p>
      </dgm:t>
    </dgm:pt>
    <dgm:pt modelId="{91216B48-7EE6-4F2C-B6BA-5B5E22EC923E}" type="parTrans" cxnId="{219C291B-F3B7-4BAA-A149-1391FCCCD4B7}">
      <dgm:prSet/>
      <dgm:spPr/>
      <dgm:t>
        <a:bodyPr/>
        <a:lstStyle/>
        <a:p>
          <a:endParaRPr lang="es-ES" sz="4000"/>
        </a:p>
      </dgm:t>
    </dgm:pt>
    <dgm:pt modelId="{B1D97983-D8CB-40C9-9365-02DCE193B093}" type="sibTrans" cxnId="{219C291B-F3B7-4BAA-A149-1391FCCCD4B7}">
      <dgm:prSet/>
      <dgm:spPr/>
      <dgm:t>
        <a:bodyPr/>
        <a:lstStyle/>
        <a:p>
          <a:endParaRPr lang="es-ES" sz="4000"/>
        </a:p>
      </dgm:t>
    </dgm:pt>
    <dgm:pt modelId="{423DE222-9CEF-4587-8F73-E3D37F1BD2CA}">
      <dgm:prSet custT="1"/>
      <dgm:spPr/>
      <dgm:t>
        <a:bodyPr/>
        <a:lstStyle/>
        <a:p>
          <a:r>
            <a:rPr lang="es-ES" sz="1400" dirty="0" smtClean="0"/>
            <a:t>Estudiar procesos sociales, caracterizar regiones geográficas, etc.</a:t>
          </a:r>
          <a:endParaRPr lang="es-ES" sz="1400" dirty="0"/>
        </a:p>
      </dgm:t>
    </dgm:pt>
    <dgm:pt modelId="{037B5619-4307-479D-98B5-7CD21CE966B6}" type="parTrans" cxnId="{348C59F0-6A51-4F81-9D2E-053918047A2B}">
      <dgm:prSet/>
      <dgm:spPr/>
      <dgm:t>
        <a:bodyPr/>
        <a:lstStyle/>
        <a:p>
          <a:endParaRPr lang="es-ES" sz="4000"/>
        </a:p>
      </dgm:t>
    </dgm:pt>
    <dgm:pt modelId="{67D806F9-C399-4A1E-946A-23229F0BA3D1}" type="sibTrans" cxnId="{348C59F0-6A51-4F81-9D2E-053918047A2B}">
      <dgm:prSet/>
      <dgm:spPr/>
      <dgm:t>
        <a:bodyPr/>
        <a:lstStyle/>
        <a:p>
          <a:endParaRPr lang="es-ES" sz="4000"/>
        </a:p>
      </dgm:t>
    </dgm:pt>
    <dgm:pt modelId="{D515994A-C785-44EE-AD2C-585EC164D403}" type="pres">
      <dgm:prSet presAssocID="{60BEEE52-7602-4168-84B3-13CAB3F72EB9}" presName="linear" presStyleCnt="0">
        <dgm:presLayoutVars>
          <dgm:dir/>
          <dgm:animLvl val="lvl"/>
          <dgm:resizeHandles val="exact"/>
        </dgm:presLayoutVars>
      </dgm:prSet>
      <dgm:spPr/>
      <dgm:t>
        <a:bodyPr/>
        <a:lstStyle/>
        <a:p>
          <a:endParaRPr lang="es-ES"/>
        </a:p>
      </dgm:t>
    </dgm:pt>
    <dgm:pt modelId="{97596AEA-5F1B-4B23-9168-2D80249D4427}" type="pres">
      <dgm:prSet presAssocID="{53631756-6ABF-4204-A2AD-ABAE04AE2347}" presName="parentLin" presStyleCnt="0"/>
      <dgm:spPr/>
    </dgm:pt>
    <dgm:pt modelId="{23262143-5291-4628-869A-A7A58E267BB5}" type="pres">
      <dgm:prSet presAssocID="{53631756-6ABF-4204-A2AD-ABAE04AE2347}" presName="parentLeftMargin" presStyleLbl="node1" presStyleIdx="0" presStyleCnt="3"/>
      <dgm:spPr/>
      <dgm:t>
        <a:bodyPr/>
        <a:lstStyle/>
        <a:p>
          <a:endParaRPr lang="es-ES"/>
        </a:p>
      </dgm:t>
    </dgm:pt>
    <dgm:pt modelId="{F7C8112D-7454-4F29-B6B7-3E42493B51D0}" type="pres">
      <dgm:prSet presAssocID="{53631756-6ABF-4204-A2AD-ABAE04AE2347}" presName="parentText" presStyleLbl="node1" presStyleIdx="0" presStyleCnt="3">
        <dgm:presLayoutVars>
          <dgm:chMax val="0"/>
          <dgm:bulletEnabled val="1"/>
        </dgm:presLayoutVars>
      </dgm:prSet>
      <dgm:spPr/>
      <dgm:t>
        <a:bodyPr/>
        <a:lstStyle/>
        <a:p>
          <a:endParaRPr lang="es-ES"/>
        </a:p>
      </dgm:t>
    </dgm:pt>
    <dgm:pt modelId="{2FF49F9F-6866-471A-8FC6-64BDA6FEF166}" type="pres">
      <dgm:prSet presAssocID="{53631756-6ABF-4204-A2AD-ABAE04AE2347}" presName="negativeSpace" presStyleCnt="0"/>
      <dgm:spPr/>
    </dgm:pt>
    <dgm:pt modelId="{1ACF8300-D6EC-4524-9419-7BC20A432602}" type="pres">
      <dgm:prSet presAssocID="{53631756-6ABF-4204-A2AD-ABAE04AE2347}" presName="childText" presStyleLbl="conFgAcc1" presStyleIdx="0" presStyleCnt="3">
        <dgm:presLayoutVars>
          <dgm:bulletEnabled val="1"/>
        </dgm:presLayoutVars>
      </dgm:prSet>
      <dgm:spPr/>
    </dgm:pt>
    <dgm:pt modelId="{1B8B2166-1657-4D2A-B971-FDF4E8EADA1D}" type="pres">
      <dgm:prSet presAssocID="{6C5E03FE-3126-49A2-BBB0-774CFFC0EC47}" presName="spaceBetweenRectangles" presStyleCnt="0"/>
      <dgm:spPr/>
    </dgm:pt>
    <dgm:pt modelId="{84C3F8D8-1EC3-43D3-9338-7D70D7F63E78}" type="pres">
      <dgm:prSet presAssocID="{5E4A19BD-9668-4CF4-85E7-D63A05E7A886}" presName="parentLin" presStyleCnt="0"/>
      <dgm:spPr/>
    </dgm:pt>
    <dgm:pt modelId="{44618AD6-153E-4A87-8300-27F5628D4342}" type="pres">
      <dgm:prSet presAssocID="{5E4A19BD-9668-4CF4-85E7-D63A05E7A886}" presName="parentLeftMargin" presStyleLbl="node1" presStyleIdx="0" presStyleCnt="3"/>
      <dgm:spPr/>
      <dgm:t>
        <a:bodyPr/>
        <a:lstStyle/>
        <a:p>
          <a:endParaRPr lang="es-ES"/>
        </a:p>
      </dgm:t>
    </dgm:pt>
    <dgm:pt modelId="{139CA6FC-FE98-4F50-80E4-3C5B1DF966A2}" type="pres">
      <dgm:prSet presAssocID="{5E4A19BD-9668-4CF4-85E7-D63A05E7A886}" presName="parentText" presStyleLbl="node1" presStyleIdx="1" presStyleCnt="3">
        <dgm:presLayoutVars>
          <dgm:chMax val="0"/>
          <dgm:bulletEnabled val="1"/>
        </dgm:presLayoutVars>
      </dgm:prSet>
      <dgm:spPr/>
      <dgm:t>
        <a:bodyPr/>
        <a:lstStyle/>
        <a:p>
          <a:endParaRPr lang="es-ES"/>
        </a:p>
      </dgm:t>
    </dgm:pt>
    <dgm:pt modelId="{BEC9D4CB-3AE5-44CC-BB36-6C5FB86C9A0E}" type="pres">
      <dgm:prSet presAssocID="{5E4A19BD-9668-4CF4-85E7-D63A05E7A886}" presName="negativeSpace" presStyleCnt="0"/>
      <dgm:spPr/>
    </dgm:pt>
    <dgm:pt modelId="{4C8A80F9-B4B1-4FB1-9171-6D52867714AD}" type="pres">
      <dgm:prSet presAssocID="{5E4A19BD-9668-4CF4-85E7-D63A05E7A886}" presName="childText" presStyleLbl="conFgAcc1" presStyleIdx="1" presStyleCnt="3">
        <dgm:presLayoutVars>
          <dgm:bulletEnabled val="1"/>
        </dgm:presLayoutVars>
      </dgm:prSet>
      <dgm:spPr/>
    </dgm:pt>
    <dgm:pt modelId="{C5F7A84B-6C9A-4915-9D8A-DA8F7637FDC7}" type="pres">
      <dgm:prSet presAssocID="{B1D97983-D8CB-40C9-9365-02DCE193B093}" presName="spaceBetweenRectangles" presStyleCnt="0"/>
      <dgm:spPr/>
    </dgm:pt>
    <dgm:pt modelId="{06ADA550-3155-4DD7-9E42-5EB7237DB1CB}" type="pres">
      <dgm:prSet presAssocID="{423DE222-9CEF-4587-8F73-E3D37F1BD2CA}" presName="parentLin" presStyleCnt="0"/>
      <dgm:spPr/>
    </dgm:pt>
    <dgm:pt modelId="{C4E616B5-ECB6-4D1D-924A-F37D6F598A4F}" type="pres">
      <dgm:prSet presAssocID="{423DE222-9CEF-4587-8F73-E3D37F1BD2CA}" presName="parentLeftMargin" presStyleLbl="node1" presStyleIdx="1" presStyleCnt="3"/>
      <dgm:spPr/>
      <dgm:t>
        <a:bodyPr/>
        <a:lstStyle/>
        <a:p>
          <a:endParaRPr lang="es-ES"/>
        </a:p>
      </dgm:t>
    </dgm:pt>
    <dgm:pt modelId="{A0D3385B-2350-48F1-8A8A-685F3F771C59}" type="pres">
      <dgm:prSet presAssocID="{423DE222-9CEF-4587-8F73-E3D37F1BD2CA}" presName="parentText" presStyleLbl="node1" presStyleIdx="2" presStyleCnt="3">
        <dgm:presLayoutVars>
          <dgm:chMax val="0"/>
          <dgm:bulletEnabled val="1"/>
        </dgm:presLayoutVars>
      </dgm:prSet>
      <dgm:spPr/>
      <dgm:t>
        <a:bodyPr/>
        <a:lstStyle/>
        <a:p>
          <a:endParaRPr lang="es-ES"/>
        </a:p>
      </dgm:t>
    </dgm:pt>
    <dgm:pt modelId="{9B2387A0-B073-4989-80CF-4D1E289FBB81}" type="pres">
      <dgm:prSet presAssocID="{423DE222-9CEF-4587-8F73-E3D37F1BD2CA}" presName="negativeSpace" presStyleCnt="0"/>
      <dgm:spPr/>
    </dgm:pt>
    <dgm:pt modelId="{BBD0CDC5-A608-4457-86BF-01E1FB293FDD}" type="pres">
      <dgm:prSet presAssocID="{423DE222-9CEF-4587-8F73-E3D37F1BD2CA}" presName="childText" presStyleLbl="conFgAcc1" presStyleIdx="2" presStyleCnt="3">
        <dgm:presLayoutVars>
          <dgm:bulletEnabled val="1"/>
        </dgm:presLayoutVars>
      </dgm:prSet>
      <dgm:spPr/>
    </dgm:pt>
  </dgm:ptLst>
  <dgm:cxnLst>
    <dgm:cxn modelId="{FAE717DE-FBB7-4140-8940-22528AF5D546}" srcId="{60BEEE52-7602-4168-84B3-13CAB3F72EB9}" destId="{53631756-6ABF-4204-A2AD-ABAE04AE2347}" srcOrd="0" destOrd="0" parTransId="{174BF728-2F25-4678-B6A4-BB48D6EAC13F}" sibTransId="{6C5E03FE-3126-49A2-BBB0-774CFFC0EC47}"/>
    <dgm:cxn modelId="{2C7F75BA-918E-46FD-A614-2145189021E7}" type="presOf" srcId="{423DE222-9CEF-4587-8F73-E3D37F1BD2CA}" destId="{A0D3385B-2350-48F1-8A8A-685F3F771C59}" srcOrd="1" destOrd="0" presId="urn:microsoft.com/office/officeart/2005/8/layout/list1"/>
    <dgm:cxn modelId="{219C291B-F3B7-4BAA-A149-1391FCCCD4B7}" srcId="{60BEEE52-7602-4168-84B3-13CAB3F72EB9}" destId="{5E4A19BD-9668-4CF4-85E7-D63A05E7A886}" srcOrd="1" destOrd="0" parTransId="{91216B48-7EE6-4F2C-B6BA-5B5E22EC923E}" sibTransId="{B1D97983-D8CB-40C9-9365-02DCE193B093}"/>
    <dgm:cxn modelId="{348C59F0-6A51-4F81-9D2E-053918047A2B}" srcId="{60BEEE52-7602-4168-84B3-13CAB3F72EB9}" destId="{423DE222-9CEF-4587-8F73-E3D37F1BD2CA}" srcOrd="2" destOrd="0" parTransId="{037B5619-4307-479D-98B5-7CD21CE966B6}" sibTransId="{67D806F9-C399-4A1E-946A-23229F0BA3D1}"/>
    <dgm:cxn modelId="{DEB823E8-D573-4377-8167-71DCE72A0628}" type="presOf" srcId="{53631756-6ABF-4204-A2AD-ABAE04AE2347}" destId="{23262143-5291-4628-869A-A7A58E267BB5}" srcOrd="0" destOrd="0" presId="urn:microsoft.com/office/officeart/2005/8/layout/list1"/>
    <dgm:cxn modelId="{C19AC733-0AE1-4259-8454-4616BCCDE48C}" type="presOf" srcId="{60BEEE52-7602-4168-84B3-13CAB3F72EB9}" destId="{D515994A-C785-44EE-AD2C-585EC164D403}" srcOrd="0" destOrd="0" presId="urn:microsoft.com/office/officeart/2005/8/layout/list1"/>
    <dgm:cxn modelId="{B98C13BA-A80E-4F4F-A4A0-96769946E292}" type="presOf" srcId="{5E4A19BD-9668-4CF4-85E7-D63A05E7A886}" destId="{44618AD6-153E-4A87-8300-27F5628D4342}" srcOrd="0" destOrd="0" presId="urn:microsoft.com/office/officeart/2005/8/layout/list1"/>
    <dgm:cxn modelId="{DC33F1C6-D224-4FA9-8542-814FF44BF857}" type="presOf" srcId="{423DE222-9CEF-4587-8F73-E3D37F1BD2CA}" destId="{C4E616B5-ECB6-4D1D-924A-F37D6F598A4F}" srcOrd="0" destOrd="0" presId="urn:microsoft.com/office/officeart/2005/8/layout/list1"/>
    <dgm:cxn modelId="{88E0AB47-05F2-4FBB-8CA9-000637A4AE99}" type="presOf" srcId="{5E4A19BD-9668-4CF4-85E7-D63A05E7A886}" destId="{139CA6FC-FE98-4F50-80E4-3C5B1DF966A2}" srcOrd="1" destOrd="0" presId="urn:microsoft.com/office/officeart/2005/8/layout/list1"/>
    <dgm:cxn modelId="{C19F30AA-87F0-472C-819D-0CFB5F1629A9}" type="presOf" srcId="{53631756-6ABF-4204-A2AD-ABAE04AE2347}" destId="{F7C8112D-7454-4F29-B6B7-3E42493B51D0}" srcOrd="1" destOrd="0" presId="urn:microsoft.com/office/officeart/2005/8/layout/list1"/>
    <dgm:cxn modelId="{6726AA67-03FF-43FB-AAAF-28B1BB73B466}" type="presParOf" srcId="{D515994A-C785-44EE-AD2C-585EC164D403}" destId="{97596AEA-5F1B-4B23-9168-2D80249D4427}" srcOrd="0" destOrd="0" presId="urn:microsoft.com/office/officeart/2005/8/layout/list1"/>
    <dgm:cxn modelId="{2C634E68-15C5-4B48-8891-F31D00F8EC75}" type="presParOf" srcId="{97596AEA-5F1B-4B23-9168-2D80249D4427}" destId="{23262143-5291-4628-869A-A7A58E267BB5}" srcOrd="0" destOrd="0" presId="urn:microsoft.com/office/officeart/2005/8/layout/list1"/>
    <dgm:cxn modelId="{88790FEC-A56A-46BC-AA4D-6915E9FA2078}" type="presParOf" srcId="{97596AEA-5F1B-4B23-9168-2D80249D4427}" destId="{F7C8112D-7454-4F29-B6B7-3E42493B51D0}" srcOrd="1" destOrd="0" presId="urn:microsoft.com/office/officeart/2005/8/layout/list1"/>
    <dgm:cxn modelId="{1627824C-C90C-4802-80DB-E94B53FAD3EB}" type="presParOf" srcId="{D515994A-C785-44EE-AD2C-585EC164D403}" destId="{2FF49F9F-6866-471A-8FC6-64BDA6FEF166}" srcOrd="1" destOrd="0" presId="urn:microsoft.com/office/officeart/2005/8/layout/list1"/>
    <dgm:cxn modelId="{DE75FCCA-26FC-40E3-8AC3-56D5720B6EAB}" type="presParOf" srcId="{D515994A-C785-44EE-AD2C-585EC164D403}" destId="{1ACF8300-D6EC-4524-9419-7BC20A432602}" srcOrd="2" destOrd="0" presId="urn:microsoft.com/office/officeart/2005/8/layout/list1"/>
    <dgm:cxn modelId="{F4026426-7299-450C-816B-1E5EF1BF721E}" type="presParOf" srcId="{D515994A-C785-44EE-AD2C-585EC164D403}" destId="{1B8B2166-1657-4D2A-B971-FDF4E8EADA1D}" srcOrd="3" destOrd="0" presId="urn:microsoft.com/office/officeart/2005/8/layout/list1"/>
    <dgm:cxn modelId="{C9467E2F-306E-45BA-B4EA-5727895ACB2A}" type="presParOf" srcId="{D515994A-C785-44EE-AD2C-585EC164D403}" destId="{84C3F8D8-1EC3-43D3-9338-7D70D7F63E78}" srcOrd="4" destOrd="0" presId="urn:microsoft.com/office/officeart/2005/8/layout/list1"/>
    <dgm:cxn modelId="{B5C22D2E-9E04-454E-9FFA-3729E912986E}" type="presParOf" srcId="{84C3F8D8-1EC3-43D3-9338-7D70D7F63E78}" destId="{44618AD6-153E-4A87-8300-27F5628D4342}" srcOrd="0" destOrd="0" presId="urn:microsoft.com/office/officeart/2005/8/layout/list1"/>
    <dgm:cxn modelId="{AFAFB784-49FD-4067-8690-09147610B5D2}" type="presParOf" srcId="{84C3F8D8-1EC3-43D3-9338-7D70D7F63E78}" destId="{139CA6FC-FE98-4F50-80E4-3C5B1DF966A2}" srcOrd="1" destOrd="0" presId="urn:microsoft.com/office/officeart/2005/8/layout/list1"/>
    <dgm:cxn modelId="{8A620908-2E78-4A34-A84A-AB8AC85B0655}" type="presParOf" srcId="{D515994A-C785-44EE-AD2C-585EC164D403}" destId="{BEC9D4CB-3AE5-44CC-BB36-6C5FB86C9A0E}" srcOrd="5" destOrd="0" presId="urn:microsoft.com/office/officeart/2005/8/layout/list1"/>
    <dgm:cxn modelId="{94499108-74A5-4CB8-A345-E997AB293B67}" type="presParOf" srcId="{D515994A-C785-44EE-AD2C-585EC164D403}" destId="{4C8A80F9-B4B1-4FB1-9171-6D52867714AD}" srcOrd="6" destOrd="0" presId="urn:microsoft.com/office/officeart/2005/8/layout/list1"/>
    <dgm:cxn modelId="{6FAC1550-7B00-4D4F-B72C-D46E4FFF1350}" type="presParOf" srcId="{D515994A-C785-44EE-AD2C-585EC164D403}" destId="{C5F7A84B-6C9A-4915-9D8A-DA8F7637FDC7}" srcOrd="7" destOrd="0" presId="urn:microsoft.com/office/officeart/2005/8/layout/list1"/>
    <dgm:cxn modelId="{75D3C725-9AE7-4966-B46B-6D46F72FD9CB}" type="presParOf" srcId="{D515994A-C785-44EE-AD2C-585EC164D403}" destId="{06ADA550-3155-4DD7-9E42-5EB7237DB1CB}" srcOrd="8" destOrd="0" presId="urn:microsoft.com/office/officeart/2005/8/layout/list1"/>
    <dgm:cxn modelId="{48544E69-D95E-4E00-978B-707E1E730814}" type="presParOf" srcId="{06ADA550-3155-4DD7-9E42-5EB7237DB1CB}" destId="{C4E616B5-ECB6-4D1D-924A-F37D6F598A4F}" srcOrd="0" destOrd="0" presId="urn:microsoft.com/office/officeart/2005/8/layout/list1"/>
    <dgm:cxn modelId="{4530EA9A-FAC2-4A6F-9E1B-F7BDF051AAA5}" type="presParOf" srcId="{06ADA550-3155-4DD7-9E42-5EB7237DB1CB}" destId="{A0D3385B-2350-48F1-8A8A-685F3F771C59}" srcOrd="1" destOrd="0" presId="urn:microsoft.com/office/officeart/2005/8/layout/list1"/>
    <dgm:cxn modelId="{8DDFF003-E3B0-476C-9FD1-ACDD47EAE55D}" type="presParOf" srcId="{D515994A-C785-44EE-AD2C-585EC164D403}" destId="{9B2387A0-B073-4989-80CF-4D1E289FBB81}" srcOrd="9" destOrd="0" presId="urn:microsoft.com/office/officeart/2005/8/layout/list1"/>
    <dgm:cxn modelId="{11D0317D-5825-4525-9BE5-FD7C5790895C}" type="presParOf" srcId="{D515994A-C785-44EE-AD2C-585EC164D403}" destId="{BBD0CDC5-A608-4457-86BF-01E1FB293FDD}" srcOrd="10" destOrd="0" presId="urn:microsoft.com/office/officeart/2005/8/layout/list1"/>
  </dgm:cxnLst>
  <dgm:bg/>
  <dgm:whole/>
</dgm:dataModel>
</file>

<file path=ppt/diagrams/data11.xml><?xml version="1.0" encoding="utf-8"?>
<dgm:dataModel xmlns:dgm="http://schemas.openxmlformats.org/drawingml/2006/diagram" xmlns:a="http://schemas.openxmlformats.org/drawingml/2006/main">
  <dgm:ptLst>
    <dgm:pt modelId="{EF88B67F-D158-489C-A35C-33D26A6A627A}" type="doc">
      <dgm:prSet loTypeId="urn:microsoft.com/office/officeart/2005/8/layout/bProcess4" loCatId="process" qsTypeId="urn:microsoft.com/office/officeart/2005/8/quickstyle/simple4" qsCatId="simple" csTypeId="urn:microsoft.com/office/officeart/2005/8/colors/colorful2" csCatId="colorful" phldr="1"/>
      <dgm:spPr/>
      <dgm:t>
        <a:bodyPr/>
        <a:lstStyle/>
        <a:p>
          <a:endParaRPr lang="es-ES"/>
        </a:p>
      </dgm:t>
    </dgm:pt>
    <dgm:pt modelId="{0EA31581-DE53-4036-87C8-4FD4E1ED2F2C}">
      <dgm:prSet phldrT="[Texto]" custT="1"/>
      <dgm:spPr/>
      <dgm:t>
        <a:bodyPr/>
        <a:lstStyle/>
        <a:p>
          <a:r>
            <a:rPr lang="es-ES" sz="1400" dirty="0" smtClean="0"/>
            <a:t>Discusión de un taller</a:t>
          </a:r>
          <a:endParaRPr lang="es-ES" sz="1400" dirty="0"/>
        </a:p>
      </dgm:t>
    </dgm:pt>
    <dgm:pt modelId="{6571C35F-E5FF-418F-86C0-79C823498AD0}" type="parTrans" cxnId="{352D3239-9A3C-4BEA-9FC9-4C4270148246}">
      <dgm:prSet/>
      <dgm:spPr/>
      <dgm:t>
        <a:bodyPr/>
        <a:lstStyle/>
        <a:p>
          <a:endParaRPr lang="es-ES" sz="2000"/>
        </a:p>
      </dgm:t>
    </dgm:pt>
    <dgm:pt modelId="{D333D10E-051E-4208-9190-3E803D52AC04}" type="sibTrans" cxnId="{352D3239-9A3C-4BEA-9FC9-4C4270148246}">
      <dgm:prSet/>
      <dgm:spPr/>
      <dgm:t>
        <a:bodyPr/>
        <a:lstStyle/>
        <a:p>
          <a:endParaRPr lang="es-ES" sz="2000"/>
        </a:p>
      </dgm:t>
    </dgm:pt>
    <dgm:pt modelId="{D49A9E4C-F5C7-4187-B0E0-66B9642A9991}">
      <dgm:prSet custT="1"/>
      <dgm:spPr/>
      <dgm:t>
        <a:bodyPr/>
        <a:lstStyle/>
        <a:p>
          <a:r>
            <a:rPr lang="es-ES" sz="1400" dirty="0" smtClean="0"/>
            <a:t>Reunión de tormenta de ideas</a:t>
          </a:r>
          <a:endParaRPr lang="es-ES" sz="1400" dirty="0"/>
        </a:p>
      </dgm:t>
    </dgm:pt>
    <dgm:pt modelId="{CD4D5F48-4120-478E-A8DC-0BEE9C5DD3F4}" type="parTrans" cxnId="{83E056BF-68BE-452A-92CB-937B796EFAA0}">
      <dgm:prSet/>
      <dgm:spPr/>
      <dgm:t>
        <a:bodyPr/>
        <a:lstStyle/>
        <a:p>
          <a:endParaRPr lang="es-ES" sz="2000"/>
        </a:p>
      </dgm:t>
    </dgm:pt>
    <dgm:pt modelId="{B1A1266B-A30A-473B-BE87-30FDB1050BCB}" type="sibTrans" cxnId="{83E056BF-68BE-452A-92CB-937B796EFAA0}">
      <dgm:prSet/>
      <dgm:spPr/>
      <dgm:t>
        <a:bodyPr/>
        <a:lstStyle/>
        <a:p>
          <a:endParaRPr lang="es-ES" sz="2000"/>
        </a:p>
      </dgm:t>
    </dgm:pt>
    <dgm:pt modelId="{38720416-C8C8-42DC-BDA4-E47BAFE8CC7E}">
      <dgm:prSet custT="1"/>
      <dgm:spPr/>
      <dgm:t>
        <a:bodyPr/>
        <a:lstStyle/>
        <a:p>
          <a:r>
            <a:rPr lang="es-ES" sz="1400" dirty="0" smtClean="0"/>
            <a:t>Ejercicio para juegos de construcción de equipos</a:t>
          </a:r>
          <a:endParaRPr lang="es-ES" sz="1400" dirty="0"/>
        </a:p>
      </dgm:t>
    </dgm:pt>
    <dgm:pt modelId="{E9563AB6-BCF7-4D13-AD4C-B30AF35D3401}" type="parTrans" cxnId="{DAA514DF-7C86-4D1E-8BCE-EB3656B5A5E5}">
      <dgm:prSet/>
      <dgm:spPr/>
      <dgm:t>
        <a:bodyPr/>
        <a:lstStyle/>
        <a:p>
          <a:endParaRPr lang="es-ES" sz="2000"/>
        </a:p>
      </dgm:t>
    </dgm:pt>
    <dgm:pt modelId="{0CE0C4B8-E343-440F-A44B-4FC0F49F9166}" type="sibTrans" cxnId="{DAA514DF-7C86-4D1E-8BCE-EB3656B5A5E5}">
      <dgm:prSet/>
      <dgm:spPr/>
      <dgm:t>
        <a:bodyPr/>
        <a:lstStyle/>
        <a:p>
          <a:endParaRPr lang="es-ES" sz="2000"/>
        </a:p>
      </dgm:t>
    </dgm:pt>
    <dgm:pt modelId="{2396484B-D18E-42ED-B30E-E067E9757F25}" type="pres">
      <dgm:prSet presAssocID="{EF88B67F-D158-489C-A35C-33D26A6A627A}" presName="Name0" presStyleCnt="0">
        <dgm:presLayoutVars>
          <dgm:dir/>
          <dgm:resizeHandles/>
        </dgm:presLayoutVars>
      </dgm:prSet>
      <dgm:spPr/>
      <dgm:t>
        <a:bodyPr/>
        <a:lstStyle/>
        <a:p>
          <a:endParaRPr lang="es-ES"/>
        </a:p>
      </dgm:t>
    </dgm:pt>
    <dgm:pt modelId="{C3437B91-CA6E-407C-B611-952A05519C6D}" type="pres">
      <dgm:prSet presAssocID="{0EA31581-DE53-4036-87C8-4FD4E1ED2F2C}" presName="compNode" presStyleCnt="0"/>
      <dgm:spPr/>
    </dgm:pt>
    <dgm:pt modelId="{B7DBF1AF-FC5F-4C30-860E-3AD9D613950C}" type="pres">
      <dgm:prSet presAssocID="{0EA31581-DE53-4036-87C8-4FD4E1ED2F2C}" presName="dummyConnPt" presStyleCnt="0"/>
      <dgm:spPr/>
    </dgm:pt>
    <dgm:pt modelId="{AB4D6327-BDC7-4769-8DF7-6A0415E12AB7}" type="pres">
      <dgm:prSet presAssocID="{0EA31581-DE53-4036-87C8-4FD4E1ED2F2C}" presName="node" presStyleLbl="node1" presStyleIdx="0" presStyleCnt="3">
        <dgm:presLayoutVars>
          <dgm:bulletEnabled val="1"/>
        </dgm:presLayoutVars>
      </dgm:prSet>
      <dgm:spPr/>
      <dgm:t>
        <a:bodyPr/>
        <a:lstStyle/>
        <a:p>
          <a:endParaRPr lang="es-ES"/>
        </a:p>
      </dgm:t>
    </dgm:pt>
    <dgm:pt modelId="{691E0768-5972-427C-8F64-19377FDD534C}" type="pres">
      <dgm:prSet presAssocID="{D333D10E-051E-4208-9190-3E803D52AC04}" presName="sibTrans" presStyleLbl="bgSibTrans2D1" presStyleIdx="0" presStyleCnt="2"/>
      <dgm:spPr/>
      <dgm:t>
        <a:bodyPr/>
        <a:lstStyle/>
        <a:p>
          <a:endParaRPr lang="es-ES"/>
        </a:p>
      </dgm:t>
    </dgm:pt>
    <dgm:pt modelId="{1FD4BF6B-3318-4357-A7EB-001C839807E8}" type="pres">
      <dgm:prSet presAssocID="{D49A9E4C-F5C7-4187-B0E0-66B9642A9991}" presName="compNode" presStyleCnt="0"/>
      <dgm:spPr/>
    </dgm:pt>
    <dgm:pt modelId="{98A2F619-CC0B-4CB8-910D-C3EFF2482A63}" type="pres">
      <dgm:prSet presAssocID="{D49A9E4C-F5C7-4187-B0E0-66B9642A9991}" presName="dummyConnPt" presStyleCnt="0"/>
      <dgm:spPr/>
    </dgm:pt>
    <dgm:pt modelId="{9B8AC60C-3C07-4C0B-8D69-C8F297FBD4BB}" type="pres">
      <dgm:prSet presAssocID="{D49A9E4C-F5C7-4187-B0E0-66B9642A9991}" presName="node" presStyleLbl="node1" presStyleIdx="1" presStyleCnt="3">
        <dgm:presLayoutVars>
          <dgm:bulletEnabled val="1"/>
        </dgm:presLayoutVars>
      </dgm:prSet>
      <dgm:spPr/>
      <dgm:t>
        <a:bodyPr/>
        <a:lstStyle/>
        <a:p>
          <a:endParaRPr lang="es-ES"/>
        </a:p>
      </dgm:t>
    </dgm:pt>
    <dgm:pt modelId="{085044FF-9E1E-4458-87A3-F0BE29A6DF5D}" type="pres">
      <dgm:prSet presAssocID="{B1A1266B-A30A-473B-BE87-30FDB1050BCB}" presName="sibTrans" presStyleLbl="bgSibTrans2D1" presStyleIdx="1" presStyleCnt="2"/>
      <dgm:spPr/>
      <dgm:t>
        <a:bodyPr/>
        <a:lstStyle/>
        <a:p>
          <a:endParaRPr lang="es-ES"/>
        </a:p>
      </dgm:t>
    </dgm:pt>
    <dgm:pt modelId="{84CE5C2F-CF42-42CA-A48F-AC2891CF849A}" type="pres">
      <dgm:prSet presAssocID="{38720416-C8C8-42DC-BDA4-E47BAFE8CC7E}" presName="compNode" presStyleCnt="0"/>
      <dgm:spPr/>
    </dgm:pt>
    <dgm:pt modelId="{902CF99E-23E8-4FA3-AFCD-CE880C7E6C96}" type="pres">
      <dgm:prSet presAssocID="{38720416-C8C8-42DC-BDA4-E47BAFE8CC7E}" presName="dummyConnPt" presStyleCnt="0"/>
      <dgm:spPr/>
    </dgm:pt>
    <dgm:pt modelId="{02CC065B-0F2E-429B-8F46-66F08351FE13}" type="pres">
      <dgm:prSet presAssocID="{38720416-C8C8-42DC-BDA4-E47BAFE8CC7E}" presName="node" presStyleLbl="node1" presStyleIdx="2" presStyleCnt="3">
        <dgm:presLayoutVars>
          <dgm:bulletEnabled val="1"/>
        </dgm:presLayoutVars>
      </dgm:prSet>
      <dgm:spPr/>
      <dgm:t>
        <a:bodyPr/>
        <a:lstStyle/>
        <a:p>
          <a:endParaRPr lang="es-ES"/>
        </a:p>
      </dgm:t>
    </dgm:pt>
  </dgm:ptLst>
  <dgm:cxnLst>
    <dgm:cxn modelId="{65F43503-9E77-4CA4-83AC-E6729E6A8411}" type="presOf" srcId="{D49A9E4C-F5C7-4187-B0E0-66B9642A9991}" destId="{9B8AC60C-3C07-4C0B-8D69-C8F297FBD4BB}" srcOrd="0" destOrd="0" presId="urn:microsoft.com/office/officeart/2005/8/layout/bProcess4"/>
    <dgm:cxn modelId="{8FC9F49D-9B38-4C2A-9EC8-3B0091D7CC05}" type="presOf" srcId="{EF88B67F-D158-489C-A35C-33D26A6A627A}" destId="{2396484B-D18E-42ED-B30E-E067E9757F25}" srcOrd="0" destOrd="0" presId="urn:microsoft.com/office/officeart/2005/8/layout/bProcess4"/>
    <dgm:cxn modelId="{3C11626B-0199-4ACE-A25F-3EA3CE053C94}" type="presOf" srcId="{38720416-C8C8-42DC-BDA4-E47BAFE8CC7E}" destId="{02CC065B-0F2E-429B-8F46-66F08351FE13}" srcOrd="0" destOrd="0" presId="urn:microsoft.com/office/officeart/2005/8/layout/bProcess4"/>
    <dgm:cxn modelId="{A9A8FC9A-8A5A-4070-8B40-737087E0CF44}" type="presOf" srcId="{B1A1266B-A30A-473B-BE87-30FDB1050BCB}" destId="{085044FF-9E1E-4458-87A3-F0BE29A6DF5D}" srcOrd="0" destOrd="0" presId="urn:microsoft.com/office/officeart/2005/8/layout/bProcess4"/>
    <dgm:cxn modelId="{1E08D81C-E9E1-4132-B5D0-4508442008C1}" type="presOf" srcId="{0EA31581-DE53-4036-87C8-4FD4E1ED2F2C}" destId="{AB4D6327-BDC7-4769-8DF7-6A0415E12AB7}" srcOrd="0" destOrd="0" presId="urn:microsoft.com/office/officeart/2005/8/layout/bProcess4"/>
    <dgm:cxn modelId="{DAA514DF-7C86-4D1E-8BCE-EB3656B5A5E5}" srcId="{EF88B67F-D158-489C-A35C-33D26A6A627A}" destId="{38720416-C8C8-42DC-BDA4-E47BAFE8CC7E}" srcOrd="2" destOrd="0" parTransId="{E9563AB6-BCF7-4D13-AD4C-B30AF35D3401}" sibTransId="{0CE0C4B8-E343-440F-A44B-4FC0F49F9166}"/>
    <dgm:cxn modelId="{352D3239-9A3C-4BEA-9FC9-4C4270148246}" srcId="{EF88B67F-D158-489C-A35C-33D26A6A627A}" destId="{0EA31581-DE53-4036-87C8-4FD4E1ED2F2C}" srcOrd="0" destOrd="0" parTransId="{6571C35F-E5FF-418F-86C0-79C823498AD0}" sibTransId="{D333D10E-051E-4208-9190-3E803D52AC04}"/>
    <dgm:cxn modelId="{2CEBCFBE-7C25-419B-ADA5-A13954E337FC}" type="presOf" srcId="{D333D10E-051E-4208-9190-3E803D52AC04}" destId="{691E0768-5972-427C-8F64-19377FDD534C}" srcOrd="0" destOrd="0" presId="urn:microsoft.com/office/officeart/2005/8/layout/bProcess4"/>
    <dgm:cxn modelId="{83E056BF-68BE-452A-92CB-937B796EFAA0}" srcId="{EF88B67F-D158-489C-A35C-33D26A6A627A}" destId="{D49A9E4C-F5C7-4187-B0E0-66B9642A9991}" srcOrd="1" destOrd="0" parTransId="{CD4D5F48-4120-478E-A8DC-0BEE9C5DD3F4}" sibTransId="{B1A1266B-A30A-473B-BE87-30FDB1050BCB}"/>
    <dgm:cxn modelId="{580B2AF6-8D11-4CFB-8EAA-B313987944DC}" type="presParOf" srcId="{2396484B-D18E-42ED-B30E-E067E9757F25}" destId="{C3437B91-CA6E-407C-B611-952A05519C6D}" srcOrd="0" destOrd="0" presId="urn:microsoft.com/office/officeart/2005/8/layout/bProcess4"/>
    <dgm:cxn modelId="{16ADD6D4-40A5-4FA6-A334-824FC3D5A820}" type="presParOf" srcId="{C3437B91-CA6E-407C-B611-952A05519C6D}" destId="{B7DBF1AF-FC5F-4C30-860E-3AD9D613950C}" srcOrd="0" destOrd="0" presId="urn:microsoft.com/office/officeart/2005/8/layout/bProcess4"/>
    <dgm:cxn modelId="{39212C92-8940-472B-89AC-7507592770A4}" type="presParOf" srcId="{C3437B91-CA6E-407C-B611-952A05519C6D}" destId="{AB4D6327-BDC7-4769-8DF7-6A0415E12AB7}" srcOrd="1" destOrd="0" presId="urn:microsoft.com/office/officeart/2005/8/layout/bProcess4"/>
    <dgm:cxn modelId="{05AA2BE0-C134-4970-98F0-41B8BC6B0377}" type="presParOf" srcId="{2396484B-D18E-42ED-B30E-E067E9757F25}" destId="{691E0768-5972-427C-8F64-19377FDD534C}" srcOrd="1" destOrd="0" presId="urn:microsoft.com/office/officeart/2005/8/layout/bProcess4"/>
    <dgm:cxn modelId="{DA809FD4-9212-4732-92B1-C312CC6CDE66}" type="presParOf" srcId="{2396484B-D18E-42ED-B30E-E067E9757F25}" destId="{1FD4BF6B-3318-4357-A7EB-001C839807E8}" srcOrd="2" destOrd="0" presId="urn:microsoft.com/office/officeart/2005/8/layout/bProcess4"/>
    <dgm:cxn modelId="{C46036D1-E4DD-4859-9F2B-E68A3EC3F27B}" type="presParOf" srcId="{1FD4BF6B-3318-4357-A7EB-001C839807E8}" destId="{98A2F619-CC0B-4CB8-910D-C3EFF2482A63}" srcOrd="0" destOrd="0" presId="urn:microsoft.com/office/officeart/2005/8/layout/bProcess4"/>
    <dgm:cxn modelId="{7C3F0111-DF91-454C-B2CB-B9ADCEE51C4F}" type="presParOf" srcId="{1FD4BF6B-3318-4357-A7EB-001C839807E8}" destId="{9B8AC60C-3C07-4C0B-8D69-C8F297FBD4BB}" srcOrd="1" destOrd="0" presId="urn:microsoft.com/office/officeart/2005/8/layout/bProcess4"/>
    <dgm:cxn modelId="{B3604439-698F-4D2B-B131-9235903EB635}" type="presParOf" srcId="{2396484B-D18E-42ED-B30E-E067E9757F25}" destId="{085044FF-9E1E-4458-87A3-F0BE29A6DF5D}" srcOrd="3" destOrd="0" presId="urn:microsoft.com/office/officeart/2005/8/layout/bProcess4"/>
    <dgm:cxn modelId="{195F994B-034F-47D9-A2BD-A04EF682A0DF}" type="presParOf" srcId="{2396484B-D18E-42ED-B30E-E067E9757F25}" destId="{84CE5C2F-CF42-42CA-A48F-AC2891CF849A}" srcOrd="4" destOrd="0" presId="urn:microsoft.com/office/officeart/2005/8/layout/bProcess4"/>
    <dgm:cxn modelId="{B2671925-B39A-4E3D-96AA-900290EABA79}" type="presParOf" srcId="{84CE5C2F-CF42-42CA-A48F-AC2891CF849A}" destId="{902CF99E-23E8-4FA3-AFCD-CE880C7E6C96}" srcOrd="0" destOrd="0" presId="urn:microsoft.com/office/officeart/2005/8/layout/bProcess4"/>
    <dgm:cxn modelId="{FFC1EA72-225C-4012-B416-D101F3DC1AC0}" type="presParOf" srcId="{84CE5C2F-CF42-42CA-A48F-AC2891CF849A}" destId="{02CC065B-0F2E-429B-8F46-66F08351FE13}" srcOrd="1" destOrd="0" presId="urn:microsoft.com/office/officeart/2005/8/layout/bProcess4"/>
  </dgm:cxnLst>
  <dgm:bg/>
  <dgm:whole/>
</dgm:dataModel>
</file>

<file path=ppt/diagrams/data12.xml><?xml version="1.0" encoding="utf-8"?>
<dgm:dataModel xmlns:dgm="http://schemas.openxmlformats.org/drawingml/2006/diagram" xmlns:a="http://schemas.openxmlformats.org/drawingml/2006/main">
  <dgm:ptLst>
    <dgm:pt modelId="{A6DF70EA-5E37-4481-AC52-B74777B8B808}" type="doc">
      <dgm:prSet loTypeId="urn:microsoft.com/office/officeart/2005/8/layout/venn1" loCatId="relationship" qsTypeId="urn:microsoft.com/office/officeart/2005/8/quickstyle/simple4" qsCatId="simple" csTypeId="urn:microsoft.com/office/officeart/2005/8/colors/colorful2" csCatId="colorful" phldr="1"/>
      <dgm:spPr/>
      <dgm:t>
        <a:bodyPr/>
        <a:lstStyle/>
        <a:p>
          <a:endParaRPr lang="es-ES"/>
        </a:p>
      </dgm:t>
    </dgm:pt>
    <dgm:pt modelId="{B1577B50-E4FD-4949-A712-F417E6146F0F}">
      <dgm:prSet phldrT="[Texto]"/>
      <dgm:spPr/>
      <dgm:t>
        <a:bodyPr/>
        <a:lstStyle/>
        <a:p>
          <a:r>
            <a:rPr lang="es-ES" dirty="0" smtClean="0">
              <a:solidFill>
                <a:schemeClr val="tx1"/>
              </a:solidFill>
              <a:latin typeface="Aharoni" pitchFamily="2" charset="-79"/>
              <a:cs typeface="Aharoni" pitchFamily="2" charset="-79"/>
            </a:rPr>
            <a:t>una </a:t>
          </a:r>
          <a:r>
            <a:rPr lang="es-ES" dirty="0" smtClean="0">
              <a:solidFill>
                <a:srgbClr val="C00000"/>
              </a:solidFill>
              <a:latin typeface="Aharoni" pitchFamily="2" charset="-79"/>
              <a:cs typeface="Aharoni" pitchFamily="2" charset="-79"/>
            </a:rPr>
            <a:t>empresa</a:t>
          </a:r>
          <a:r>
            <a:rPr lang="es-ES" dirty="0" smtClean="0">
              <a:solidFill>
                <a:schemeClr val="tx1"/>
              </a:solidFill>
              <a:latin typeface="Aharoni" pitchFamily="2" charset="-79"/>
              <a:cs typeface="Aharoni" pitchFamily="2" charset="-79"/>
            </a:rPr>
            <a:t> viendo su </a:t>
          </a:r>
          <a:r>
            <a:rPr lang="es-ES" dirty="0" smtClean="0">
              <a:solidFill>
                <a:srgbClr val="C00000"/>
              </a:solidFill>
              <a:latin typeface="Aharoni" pitchFamily="2" charset="-79"/>
              <a:cs typeface="Aharoni" pitchFamily="2" charset="-79"/>
            </a:rPr>
            <a:t>mercado</a:t>
          </a:r>
          <a:endParaRPr lang="es-ES" dirty="0">
            <a:solidFill>
              <a:srgbClr val="C00000"/>
            </a:solidFill>
            <a:latin typeface="Aharoni" pitchFamily="2" charset="-79"/>
            <a:cs typeface="Aharoni" pitchFamily="2" charset="-79"/>
          </a:endParaRPr>
        </a:p>
      </dgm:t>
    </dgm:pt>
    <dgm:pt modelId="{C1E94AC3-9FE2-4C32-A1F2-9C0C34FE6F4A}" type="parTrans" cxnId="{53CDCA26-EA5F-4215-9E12-DC7F762488D9}">
      <dgm:prSet/>
      <dgm:spPr/>
      <dgm:t>
        <a:bodyPr/>
        <a:lstStyle/>
        <a:p>
          <a:endParaRPr lang="es-ES"/>
        </a:p>
      </dgm:t>
    </dgm:pt>
    <dgm:pt modelId="{CD81B062-016F-4975-87AF-379222A90939}" type="sibTrans" cxnId="{53CDCA26-EA5F-4215-9E12-DC7F762488D9}">
      <dgm:prSet/>
      <dgm:spPr/>
      <dgm:t>
        <a:bodyPr/>
        <a:lstStyle/>
        <a:p>
          <a:endParaRPr lang="es-ES"/>
        </a:p>
      </dgm:t>
    </dgm:pt>
    <dgm:pt modelId="{8A4586C0-ECCF-478F-B6B9-76066AB2A5E1}">
      <dgm:prSet/>
      <dgm:spPr/>
      <dgm:t>
        <a:bodyPr/>
        <a:lstStyle/>
        <a:p>
          <a:r>
            <a:rPr lang="es-ES" dirty="0" smtClean="0">
              <a:solidFill>
                <a:schemeClr val="tx1"/>
              </a:solidFill>
              <a:latin typeface="Aharoni" pitchFamily="2" charset="-79"/>
              <a:cs typeface="Aharoni" pitchFamily="2" charset="-79"/>
            </a:rPr>
            <a:t>un </a:t>
          </a:r>
          <a:r>
            <a:rPr lang="es-ES" dirty="0" smtClean="0">
              <a:solidFill>
                <a:srgbClr val="C00000"/>
              </a:solidFill>
              <a:latin typeface="Aharoni" pitchFamily="2" charset="-79"/>
              <a:cs typeface="Aharoni" pitchFamily="2" charset="-79"/>
            </a:rPr>
            <a:t>producto</a:t>
          </a:r>
          <a:r>
            <a:rPr lang="es-ES" dirty="0" smtClean="0">
              <a:solidFill>
                <a:schemeClr val="tx1"/>
              </a:solidFill>
              <a:latin typeface="Aharoni" pitchFamily="2" charset="-79"/>
              <a:cs typeface="Aharoni" pitchFamily="2" charset="-79"/>
            </a:rPr>
            <a:t> viendo su </a:t>
          </a:r>
          <a:r>
            <a:rPr lang="es-ES" dirty="0" smtClean="0">
              <a:solidFill>
                <a:srgbClr val="C00000"/>
              </a:solidFill>
              <a:latin typeface="Aharoni" pitchFamily="2" charset="-79"/>
              <a:cs typeface="Aharoni" pitchFamily="2" charset="-79"/>
            </a:rPr>
            <a:t>mercado</a:t>
          </a:r>
        </a:p>
      </dgm:t>
    </dgm:pt>
    <dgm:pt modelId="{45FF351C-A644-474D-B8DA-1423FD24B80E}" type="parTrans" cxnId="{77752942-C797-416B-AFF3-20BBA44DCC2D}">
      <dgm:prSet/>
      <dgm:spPr/>
      <dgm:t>
        <a:bodyPr/>
        <a:lstStyle/>
        <a:p>
          <a:endParaRPr lang="es-ES"/>
        </a:p>
      </dgm:t>
    </dgm:pt>
    <dgm:pt modelId="{DB26A427-9121-4F11-8F92-CCD2B49E5091}" type="sibTrans" cxnId="{77752942-C797-416B-AFF3-20BBA44DCC2D}">
      <dgm:prSet/>
      <dgm:spPr/>
      <dgm:t>
        <a:bodyPr/>
        <a:lstStyle/>
        <a:p>
          <a:endParaRPr lang="es-ES"/>
        </a:p>
      </dgm:t>
    </dgm:pt>
    <dgm:pt modelId="{BB1D3A5B-6B63-4368-B5E5-D08D899856B2}">
      <dgm:prSet/>
      <dgm:spPr/>
      <dgm:t>
        <a:bodyPr/>
        <a:lstStyle/>
        <a:p>
          <a:r>
            <a:rPr lang="es-ES" dirty="0" smtClean="0">
              <a:solidFill>
                <a:schemeClr val="tx1"/>
              </a:solidFill>
              <a:latin typeface="Aharoni" pitchFamily="2" charset="-79"/>
              <a:cs typeface="Aharoni" pitchFamily="2" charset="-79"/>
            </a:rPr>
            <a:t>una </a:t>
          </a:r>
          <a:r>
            <a:rPr lang="es-ES" dirty="0" smtClean="0">
              <a:solidFill>
                <a:srgbClr val="C00000"/>
              </a:solidFill>
              <a:latin typeface="Aharoni" pitchFamily="2" charset="-79"/>
              <a:cs typeface="Aharoni" pitchFamily="2" charset="-79"/>
            </a:rPr>
            <a:t>unidad de negocio local</a:t>
          </a:r>
        </a:p>
      </dgm:t>
    </dgm:pt>
    <dgm:pt modelId="{0732D594-64CB-4A93-BE4A-1A3AAE2BB21B}" type="parTrans" cxnId="{F90662A0-B0ED-4AF5-A3F6-57223099913C}">
      <dgm:prSet/>
      <dgm:spPr/>
      <dgm:t>
        <a:bodyPr/>
        <a:lstStyle/>
        <a:p>
          <a:endParaRPr lang="es-ES"/>
        </a:p>
      </dgm:t>
    </dgm:pt>
    <dgm:pt modelId="{F2BC2728-4D4F-4F85-8E12-BB65D0FB19BD}" type="sibTrans" cxnId="{F90662A0-B0ED-4AF5-A3F6-57223099913C}">
      <dgm:prSet/>
      <dgm:spPr/>
      <dgm:t>
        <a:bodyPr/>
        <a:lstStyle/>
        <a:p>
          <a:endParaRPr lang="es-ES"/>
        </a:p>
      </dgm:t>
    </dgm:pt>
    <dgm:pt modelId="{3E58B8D1-E225-451A-B62B-BB7C017007F1}">
      <dgm:prSet/>
      <dgm:spPr/>
      <dgm:t>
        <a:bodyPr/>
        <a:lstStyle/>
        <a:p>
          <a:r>
            <a:rPr lang="es-ES" dirty="0" smtClean="0">
              <a:solidFill>
                <a:schemeClr val="tx1"/>
              </a:solidFill>
              <a:latin typeface="Aharoni" pitchFamily="2" charset="-79"/>
              <a:cs typeface="Aharoni" pitchFamily="2" charset="-79"/>
            </a:rPr>
            <a:t>una </a:t>
          </a:r>
          <a:r>
            <a:rPr lang="es-ES" dirty="0" smtClean="0">
              <a:solidFill>
                <a:srgbClr val="C00000"/>
              </a:solidFill>
              <a:latin typeface="Aharoni" pitchFamily="2" charset="-79"/>
              <a:cs typeface="Aharoni" pitchFamily="2" charset="-79"/>
            </a:rPr>
            <a:t>opción estratégica</a:t>
          </a:r>
        </a:p>
      </dgm:t>
    </dgm:pt>
    <dgm:pt modelId="{8A4DCE85-52A6-4257-B766-9D2442733F8C}" type="parTrans" cxnId="{69DBB446-54BC-4401-8B7F-89DF45F46BE0}">
      <dgm:prSet/>
      <dgm:spPr/>
      <dgm:t>
        <a:bodyPr/>
        <a:lstStyle/>
        <a:p>
          <a:endParaRPr lang="es-ES"/>
        </a:p>
      </dgm:t>
    </dgm:pt>
    <dgm:pt modelId="{239E82DE-97A2-489F-A90A-D70CF47B0D7E}" type="sibTrans" cxnId="{69DBB446-54BC-4401-8B7F-89DF45F46BE0}">
      <dgm:prSet/>
      <dgm:spPr/>
      <dgm:t>
        <a:bodyPr/>
        <a:lstStyle/>
        <a:p>
          <a:endParaRPr lang="es-ES"/>
        </a:p>
      </dgm:t>
    </dgm:pt>
    <dgm:pt modelId="{BA7D1BD5-034D-4137-AF95-CB78A524A1C6}">
      <dgm:prSet/>
      <dgm:spPr/>
      <dgm:t>
        <a:bodyPr/>
        <a:lstStyle/>
        <a:p>
          <a:r>
            <a:rPr lang="es-ES" dirty="0" smtClean="0">
              <a:solidFill>
                <a:schemeClr val="tx1"/>
              </a:solidFill>
              <a:latin typeface="Aharoni" pitchFamily="2" charset="-79"/>
              <a:cs typeface="Aharoni" pitchFamily="2" charset="-79"/>
            </a:rPr>
            <a:t>una </a:t>
          </a:r>
          <a:r>
            <a:rPr lang="es-ES" dirty="0" smtClean="0">
              <a:solidFill>
                <a:srgbClr val="C00000"/>
              </a:solidFill>
              <a:latin typeface="Aharoni" pitchFamily="2" charset="-79"/>
              <a:cs typeface="Aharoni" pitchFamily="2" charset="-79"/>
            </a:rPr>
            <a:t>adquisición potencial</a:t>
          </a:r>
        </a:p>
      </dgm:t>
    </dgm:pt>
    <dgm:pt modelId="{A1A0BD99-C236-4DCA-BF21-4B7CF8200E0E}" type="parTrans" cxnId="{DB0FA015-53F8-4B3B-95B8-AE1E4CC96288}">
      <dgm:prSet/>
      <dgm:spPr/>
      <dgm:t>
        <a:bodyPr/>
        <a:lstStyle/>
        <a:p>
          <a:endParaRPr lang="es-ES"/>
        </a:p>
      </dgm:t>
    </dgm:pt>
    <dgm:pt modelId="{6854211D-3AE8-49B7-8196-E39A17E77151}" type="sibTrans" cxnId="{DB0FA015-53F8-4B3B-95B8-AE1E4CC96288}">
      <dgm:prSet/>
      <dgm:spPr/>
      <dgm:t>
        <a:bodyPr/>
        <a:lstStyle/>
        <a:p>
          <a:endParaRPr lang="es-ES"/>
        </a:p>
      </dgm:t>
    </dgm:pt>
    <dgm:pt modelId="{AC1CD33A-1448-40B7-9FD4-490FE6375EAF}">
      <dgm:prSet/>
      <dgm:spPr/>
      <dgm:t>
        <a:bodyPr/>
        <a:lstStyle/>
        <a:p>
          <a:r>
            <a:rPr lang="es-ES" dirty="0" smtClean="0">
              <a:solidFill>
                <a:schemeClr val="tx1"/>
              </a:solidFill>
              <a:latin typeface="Aharoni" pitchFamily="2" charset="-79"/>
              <a:cs typeface="Aharoni" pitchFamily="2" charset="-79"/>
            </a:rPr>
            <a:t>una </a:t>
          </a:r>
          <a:r>
            <a:rPr lang="es-ES" dirty="0" smtClean="0">
              <a:solidFill>
                <a:srgbClr val="C00000"/>
              </a:solidFill>
              <a:latin typeface="Aharoni" pitchFamily="2" charset="-79"/>
              <a:cs typeface="Aharoni" pitchFamily="2" charset="-79"/>
            </a:rPr>
            <a:t>sociedad potencial</a:t>
          </a:r>
        </a:p>
      </dgm:t>
    </dgm:pt>
    <dgm:pt modelId="{AAD4ACA6-3BF0-48F3-87B7-8C5BD0F0CEDB}" type="parTrans" cxnId="{4BA94902-20ED-4EBE-A33E-B76E22AB0852}">
      <dgm:prSet/>
      <dgm:spPr/>
      <dgm:t>
        <a:bodyPr/>
        <a:lstStyle/>
        <a:p>
          <a:endParaRPr lang="es-ES"/>
        </a:p>
      </dgm:t>
    </dgm:pt>
    <dgm:pt modelId="{D1E3B2CE-9806-484C-88E3-6CB30F167D67}" type="sibTrans" cxnId="{4BA94902-20ED-4EBE-A33E-B76E22AB0852}">
      <dgm:prSet/>
      <dgm:spPr/>
      <dgm:t>
        <a:bodyPr/>
        <a:lstStyle/>
        <a:p>
          <a:endParaRPr lang="es-ES"/>
        </a:p>
      </dgm:t>
    </dgm:pt>
    <dgm:pt modelId="{205CD962-ADC1-44AA-B7AB-0B202C97F908}">
      <dgm:prSet/>
      <dgm:spPr/>
      <dgm:t>
        <a:bodyPr/>
        <a:lstStyle/>
        <a:p>
          <a:r>
            <a:rPr lang="es-ES" dirty="0" smtClean="0">
              <a:solidFill>
                <a:schemeClr val="tx1"/>
              </a:solidFill>
              <a:latin typeface="Aharoni" pitchFamily="2" charset="-79"/>
              <a:cs typeface="Aharoni" pitchFamily="2" charset="-79"/>
            </a:rPr>
            <a:t>una </a:t>
          </a:r>
          <a:r>
            <a:rPr lang="es-ES" dirty="0" smtClean="0">
              <a:solidFill>
                <a:srgbClr val="C00000"/>
              </a:solidFill>
              <a:latin typeface="Aharoni" pitchFamily="2" charset="-79"/>
              <a:cs typeface="Aharoni" pitchFamily="2" charset="-79"/>
            </a:rPr>
            <a:t>oportunidad de inversión</a:t>
          </a:r>
        </a:p>
      </dgm:t>
    </dgm:pt>
    <dgm:pt modelId="{2DB5B896-3B25-47A6-834D-289F78F2B530}" type="parTrans" cxnId="{F3C1F601-A508-4C31-881D-E345F10F9ECC}">
      <dgm:prSet/>
      <dgm:spPr/>
      <dgm:t>
        <a:bodyPr/>
        <a:lstStyle/>
        <a:p>
          <a:endParaRPr lang="es-ES"/>
        </a:p>
      </dgm:t>
    </dgm:pt>
    <dgm:pt modelId="{477DFE80-5299-4AA4-BB6E-C686D3D1FE26}" type="sibTrans" cxnId="{F3C1F601-A508-4C31-881D-E345F10F9ECC}">
      <dgm:prSet/>
      <dgm:spPr/>
      <dgm:t>
        <a:bodyPr/>
        <a:lstStyle/>
        <a:p>
          <a:endParaRPr lang="es-ES"/>
        </a:p>
      </dgm:t>
    </dgm:pt>
    <dgm:pt modelId="{6EB3C0C6-EBB2-4C68-BA0F-0A164F7BA647}">
      <dgm:prSet/>
      <dgm:spPr/>
      <dgm:t>
        <a:bodyPr/>
        <a:lstStyle/>
        <a:p>
          <a:endParaRPr lang="es-ES"/>
        </a:p>
      </dgm:t>
    </dgm:pt>
    <dgm:pt modelId="{DBB41EC9-3296-4979-A7AF-4804B8297318}" type="parTrans" cxnId="{EBEDD220-A799-4891-B84F-87ABD0F76FC4}">
      <dgm:prSet/>
      <dgm:spPr/>
      <dgm:t>
        <a:bodyPr/>
        <a:lstStyle/>
        <a:p>
          <a:endParaRPr lang="es-ES"/>
        </a:p>
      </dgm:t>
    </dgm:pt>
    <dgm:pt modelId="{032BEE9E-A3A8-4B01-9428-AE5B614D4A33}" type="sibTrans" cxnId="{EBEDD220-A799-4891-B84F-87ABD0F76FC4}">
      <dgm:prSet/>
      <dgm:spPr/>
      <dgm:t>
        <a:bodyPr/>
        <a:lstStyle/>
        <a:p>
          <a:endParaRPr lang="es-ES"/>
        </a:p>
      </dgm:t>
    </dgm:pt>
    <dgm:pt modelId="{07B87C75-311B-4A71-892B-68D8D49BE5BD}">
      <dgm:prSet/>
      <dgm:spPr/>
      <dgm:t>
        <a:bodyPr/>
        <a:lstStyle/>
        <a:p>
          <a:endParaRPr lang="es-ES"/>
        </a:p>
      </dgm:t>
    </dgm:pt>
    <dgm:pt modelId="{38DCD5BA-A9F5-4F24-B37B-515373CF2A6F}" type="parTrans" cxnId="{F920D400-4DCC-4F35-93D4-BBB9B4CF46E9}">
      <dgm:prSet/>
      <dgm:spPr/>
      <dgm:t>
        <a:bodyPr/>
        <a:lstStyle/>
        <a:p>
          <a:endParaRPr lang="es-ES"/>
        </a:p>
      </dgm:t>
    </dgm:pt>
    <dgm:pt modelId="{4B870304-7493-413B-8994-0303711D97AB}" type="sibTrans" cxnId="{F920D400-4DCC-4F35-93D4-BBB9B4CF46E9}">
      <dgm:prSet/>
      <dgm:spPr/>
      <dgm:t>
        <a:bodyPr/>
        <a:lstStyle/>
        <a:p>
          <a:endParaRPr lang="es-ES"/>
        </a:p>
      </dgm:t>
    </dgm:pt>
    <dgm:pt modelId="{01732F08-116E-44D3-83C0-128D910BAD0D}">
      <dgm:prSet/>
      <dgm:spPr/>
      <dgm:t>
        <a:bodyPr/>
        <a:lstStyle/>
        <a:p>
          <a:endParaRPr lang="es-ES"/>
        </a:p>
      </dgm:t>
    </dgm:pt>
    <dgm:pt modelId="{5F484550-1BBC-406F-A084-6CDB4971ADE9}" type="parTrans" cxnId="{3B002285-4606-4009-AD97-CB901F988E5C}">
      <dgm:prSet/>
      <dgm:spPr/>
      <dgm:t>
        <a:bodyPr/>
        <a:lstStyle/>
        <a:p>
          <a:endParaRPr lang="es-ES"/>
        </a:p>
      </dgm:t>
    </dgm:pt>
    <dgm:pt modelId="{64D8EE85-AD8C-4872-AA3C-FB43235FAB3F}" type="sibTrans" cxnId="{3B002285-4606-4009-AD97-CB901F988E5C}">
      <dgm:prSet/>
      <dgm:spPr/>
      <dgm:t>
        <a:bodyPr/>
        <a:lstStyle/>
        <a:p>
          <a:endParaRPr lang="es-ES"/>
        </a:p>
      </dgm:t>
    </dgm:pt>
    <dgm:pt modelId="{BF6321FD-049B-4D5E-89F6-81232FB43685}">
      <dgm:prSet/>
      <dgm:spPr/>
      <dgm:t>
        <a:bodyPr/>
        <a:lstStyle/>
        <a:p>
          <a:endParaRPr lang="es-ES"/>
        </a:p>
      </dgm:t>
    </dgm:pt>
    <dgm:pt modelId="{70267489-CF8A-46AD-A13B-CC16D7E5E9B2}" type="parTrans" cxnId="{D4751E70-50D1-4CE2-83A2-FBDE608D9655}">
      <dgm:prSet/>
      <dgm:spPr/>
      <dgm:t>
        <a:bodyPr/>
        <a:lstStyle/>
        <a:p>
          <a:endParaRPr lang="es-ES"/>
        </a:p>
      </dgm:t>
    </dgm:pt>
    <dgm:pt modelId="{C491DA9D-8BB4-4088-B82B-AF5EAB860494}" type="sibTrans" cxnId="{D4751E70-50D1-4CE2-83A2-FBDE608D9655}">
      <dgm:prSet/>
      <dgm:spPr/>
      <dgm:t>
        <a:bodyPr/>
        <a:lstStyle/>
        <a:p>
          <a:endParaRPr lang="es-ES"/>
        </a:p>
      </dgm:t>
    </dgm:pt>
    <dgm:pt modelId="{6100DACC-0080-43A6-8CAE-D27CC206BDA7}" type="pres">
      <dgm:prSet presAssocID="{A6DF70EA-5E37-4481-AC52-B74777B8B808}" presName="compositeShape" presStyleCnt="0">
        <dgm:presLayoutVars>
          <dgm:chMax val="7"/>
          <dgm:dir/>
          <dgm:resizeHandles val="exact"/>
        </dgm:presLayoutVars>
      </dgm:prSet>
      <dgm:spPr/>
      <dgm:t>
        <a:bodyPr/>
        <a:lstStyle/>
        <a:p>
          <a:endParaRPr lang="es-ES"/>
        </a:p>
      </dgm:t>
    </dgm:pt>
    <dgm:pt modelId="{7A5EDC92-0437-4B7F-8DD2-02159DA70E91}" type="pres">
      <dgm:prSet presAssocID="{B1577B50-E4FD-4949-A712-F417E6146F0F}" presName="circ1" presStyleLbl="vennNode1" presStyleIdx="0" presStyleCnt="7"/>
      <dgm:spPr/>
    </dgm:pt>
    <dgm:pt modelId="{FD72D5CE-2FD2-4D62-B987-6CB45EC6C0F7}" type="pres">
      <dgm:prSet presAssocID="{B1577B50-E4FD-4949-A712-F417E6146F0F}" presName="circ1Tx" presStyleLbl="revTx" presStyleIdx="0" presStyleCnt="0">
        <dgm:presLayoutVars>
          <dgm:chMax val="0"/>
          <dgm:chPref val="0"/>
          <dgm:bulletEnabled val="1"/>
        </dgm:presLayoutVars>
      </dgm:prSet>
      <dgm:spPr/>
      <dgm:t>
        <a:bodyPr/>
        <a:lstStyle/>
        <a:p>
          <a:endParaRPr lang="es-ES"/>
        </a:p>
      </dgm:t>
    </dgm:pt>
    <dgm:pt modelId="{E07919EE-BCB5-4162-AC54-BDD3B29EAA66}" type="pres">
      <dgm:prSet presAssocID="{8A4586C0-ECCF-478F-B6B9-76066AB2A5E1}" presName="circ2" presStyleLbl="vennNode1" presStyleIdx="1" presStyleCnt="7"/>
      <dgm:spPr/>
    </dgm:pt>
    <dgm:pt modelId="{64C2E67D-F71C-4F44-9E6D-596CC6EB1319}" type="pres">
      <dgm:prSet presAssocID="{8A4586C0-ECCF-478F-B6B9-76066AB2A5E1}" presName="circ2Tx" presStyleLbl="revTx" presStyleIdx="0" presStyleCnt="0">
        <dgm:presLayoutVars>
          <dgm:chMax val="0"/>
          <dgm:chPref val="0"/>
          <dgm:bulletEnabled val="1"/>
        </dgm:presLayoutVars>
      </dgm:prSet>
      <dgm:spPr/>
      <dgm:t>
        <a:bodyPr/>
        <a:lstStyle/>
        <a:p>
          <a:endParaRPr lang="es-ES"/>
        </a:p>
      </dgm:t>
    </dgm:pt>
    <dgm:pt modelId="{3C6F88EC-E4A6-484E-B0AD-AD0E8D0AE31D}" type="pres">
      <dgm:prSet presAssocID="{BB1D3A5B-6B63-4368-B5E5-D08D899856B2}" presName="circ3" presStyleLbl="vennNode1" presStyleIdx="2" presStyleCnt="7"/>
      <dgm:spPr/>
    </dgm:pt>
    <dgm:pt modelId="{5AD07CA9-2C72-46FA-91B5-A36C10615ABB}" type="pres">
      <dgm:prSet presAssocID="{BB1D3A5B-6B63-4368-B5E5-D08D899856B2}" presName="circ3Tx" presStyleLbl="revTx" presStyleIdx="0" presStyleCnt="0">
        <dgm:presLayoutVars>
          <dgm:chMax val="0"/>
          <dgm:chPref val="0"/>
          <dgm:bulletEnabled val="1"/>
        </dgm:presLayoutVars>
      </dgm:prSet>
      <dgm:spPr/>
      <dgm:t>
        <a:bodyPr/>
        <a:lstStyle/>
        <a:p>
          <a:endParaRPr lang="es-ES"/>
        </a:p>
      </dgm:t>
    </dgm:pt>
    <dgm:pt modelId="{F0E9A079-E9BF-4148-8263-CB03EE2EC5A3}" type="pres">
      <dgm:prSet presAssocID="{3E58B8D1-E225-451A-B62B-BB7C017007F1}" presName="circ4" presStyleLbl="vennNode1" presStyleIdx="3" presStyleCnt="7"/>
      <dgm:spPr/>
    </dgm:pt>
    <dgm:pt modelId="{9FDAE010-04D7-4D59-B096-32D0036379AA}" type="pres">
      <dgm:prSet presAssocID="{3E58B8D1-E225-451A-B62B-BB7C017007F1}" presName="circ4Tx" presStyleLbl="revTx" presStyleIdx="0" presStyleCnt="0">
        <dgm:presLayoutVars>
          <dgm:chMax val="0"/>
          <dgm:chPref val="0"/>
          <dgm:bulletEnabled val="1"/>
        </dgm:presLayoutVars>
      </dgm:prSet>
      <dgm:spPr/>
      <dgm:t>
        <a:bodyPr/>
        <a:lstStyle/>
        <a:p>
          <a:endParaRPr lang="es-ES"/>
        </a:p>
      </dgm:t>
    </dgm:pt>
    <dgm:pt modelId="{CC7AE378-D7A1-41CB-B448-4D47930209A8}" type="pres">
      <dgm:prSet presAssocID="{BA7D1BD5-034D-4137-AF95-CB78A524A1C6}" presName="circ5" presStyleLbl="vennNode1" presStyleIdx="4" presStyleCnt="7"/>
      <dgm:spPr/>
    </dgm:pt>
    <dgm:pt modelId="{556C8A3A-9EFE-43DF-8FD3-C3B34290021D}" type="pres">
      <dgm:prSet presAssocID="{BA7D1BD5-034D-4137-AF95-CB78A524A1C6}" presName="circ5Tx" presStyleLbl="revTx" presStyleIdx="0" presStyleCnt="0">
        <dgm:presLayoutVars>
          <dgm:chMax val="0"/>
          <dgm:chPref val="0"/>
          <dgm:bulletEnabled val="1"/>
        </dgm:presLayoutVars>
      </dgm:prSet>
      <dgm:spPr/>
      <dgm:t>
        <a:bodyPr/>
        <a:lstStyle/>
        <a:p>
          <a:endParaRPr lang="es-ES"/>
        </a:p>
      </dgm:t>
    </dgm:pt>
    <dgm:pt modelId="{6CB05009-CD85-4717-873B-69480818FBE9}" type="pres">
      <dgm:prSet presAssocID="{AC1CD33A-1448-40B7-9FD4-490FE6375EAF}" presName="circ6" presStyleLbl="vennNode1" presStyleIdx="5" presStyleCnt="7"/>
      <dgm:spPr/>
    </dgm:pt>
    <dgm:pt modelId="{D18419EA-1AB4-42B8-A608-F40C1B898A6B}" type="pres">
      <dgm:prSet presAssocID="{AC1CD33A-1448-40B7-9FD4-490FE6375EAF}" presName="circ6Tx" presStyleLbl="revTx" presStyleIdx="0" presStyleCnt="0">
        <dgm:presLayoutVars>
          <dgm:chMax val="0"/>
          <dgm:chPref val="0"/>
          <dgm:bulletEnabled val="1"/>
        </dgm:presLayoutVars>
      </dgm:prSet>
      <dgm:spPr/>
      <dgm:t>
        <a:bodyPr/>
        <a:lstStyle/>
        <a:p>
          <a:endParaRPr lang="es-ES"/>
        </a:p>
      </dgm:t>
    </dgm:pt>
    <dgm:pt modelId="{9B5F2C60-B50E-4572-967A-AB017D5A126B}" type="pres">
      <dgm:prSet presAssocID="{205CD962-ADC1-44AA-B7AB-0B202C97F908}" presName="circ7" presStyleLbl="vennNode1" presStyleIdx="6" presStyleCnt="7"/>
      <dgm:spPr/>
    </dgm:pt>
    <dgm:pt modelId="{5700E337-C969-477B-ADA4-7CFF3FF0A867}" type="pres">
      <dgm:prSet presAssocID="{205CD962-ADC1-44AA-B7AB-0B202C97F908}" presName="circ7Tx" presStyleLbl="revTx" presStyleIdx="0" presStyleCnt="0">
        <dgm:presLayoutVars>
          <dgm:chMax val="0"/>
          <dgm:chPref val="0"/>
          <dgm:bulletEnabled val="1"/>
        </dgm:presLayoutVars>
      </dgm:prSet>
      <dgm:spPr/>
      <dgm:t>
        <a:bodyPr/>
        <a:lstStyle/>
        <a:p>
          <a:endParaRPr lang="es-ES"/>
        </a:p>
      </dgm:t>
    </dgm:pt>
  </dgm:ptLst>
  <dgm:cxnLst>
    <dgm:cxn modelId="{FD49B97F-A110-46CD-8056-C1C34576FA7D}" type="presOf" srcId="{A6DF70EA-5E37-4481-AC52-B74777B8B808}" destId="{6100DACC-0080-43A6-8CAE-D27CC206BDA7}" srcOrd="0" destOrd="0" presId="urn:microsoft.com/office/officeart/2005/8/layout/venn1"/>
    <dgm:cxn modelId="{5C609307-3433-4D5A-AA65-BD784620A0F9}" type="presOf" srcId="{205CD962-ADC1-44AA-B7AB-0B202C97F908}" destId="{5700E337-C969-477B-ADA4-7CFF3FF0A867}" srcOrd="0" destOrd="0" presId="urn:microsoft.com/office/officeart/2005/8/layout/venn1"/>
    <dgm:cxn modelId="{D4751E70-50D1-4CE2-83A2-FBDE608D9655}" srcId="{A6DF70EA-5E37-4481-AC52-B74777B8B808}" destId="{BF6321FD-049B-4D5E-89F6-81232FB43685}" srcOrd="10" destOrd="0" parTransId="{70267489-CF8A-46AD-A13B-CC16D7E5E9B2}" sibTransId="{C491DA9D-8BB4-4088-B82B-AF5EAB860494}"/>
    <dgm:cxn modelId="{99C7E7C6-9CA5-4CA8-B438-57E37F9B26D0}" type="presOf" srcId="{AC1CD33A-1448-40B7-9FD4-490FE6375EAF}" destId="{D18419EA-1AB4-42B8-A608-F40C1B898A6B}" srcOrd="0" destOrd="0" presId="urn:microsoft.com/office/officeart/2005/8/layout/venn1"/>
    <dgm:cxn modelId="{4BA94902-20ED-4EBE-A33E-B76E22AB0852}" srcId="{A6DF70EA-5E37-4481-AC52-B74777B8B808}" destId="{AC1CD33A-1448-40B7-9FD4-490FE6375EAF}" srcOrd="5" destOrd="0" parTransId="{AAD4ACA6-3BF0-48F3-87B7-8C5BD0F0CEDB}" sibTransId="{D1E3B2CE-9806-484C-88E3-6CB30F167D67}"/>
    <dgm:cxn modelId="{77752942-C797-416B-AFF3-20BBA44DCC2D}" srcId="{A6DF70EA-5E37-4481-AC52-B74777B8B808}" destId="{8A4586C0-ECCF-478F-B6B9-76066AB2A5E1}" srcOrd="1" destOrd="0" parTransId="{45FF351C-A644-474D-B8DA-1423FD24B80E}" sibTransId="{DB26A427-9121-4F11-8F92-CCD2B49E5091}"/>
    <dgm:cxn modelId="{80B410E5-0904-417B-8ABC-4D7F601E2EFB}" type="presOf" srcId="{3E58B8D1-E225-451A-B62B-BB7C017007F1}" destId="{9FDAE010-04D7-4D59-B096-32D0036379AA}" srcOrd="0" destOrd="0" presId="urn:microsoft.com/office/officeart/2005/8/layout/venn1"/>
    <dgm:cxn modelId="{3B002285-4606-4009-AD97-CB901F988E5C}" srcId="{A6DF70EA-5E37-4481-AC52-B74777B8B808}" destId="{01732F08-116E-44D3-83C0-128D910BAD0D}" srcOrd="9" destOrd="0" parTransId="{5F484550-1BBC-406F-A084-6CDB4971ADE9}" sibTransId="{64D8EE85-AD8C-4872-AA3C-FB43235FAB3F}"/>
    <dgm:cxn modelId="{53CDCA26-EA5F-4215-9E12-DC7F762488D9}" srcId="{A6DF70EA-5E37-4481-AC52-B74777B8B808}" destId="{B1577B50-E4FD-4949-A712-F417E6146F0F}" srcOrd="0" destOrd="0" parTransId="{C1E94AC3-9FE2-4C32-A1F2-9C0C34FE6F4A}" sibTransId="{CD81B062-016F-4975-87AF-379222A90939}"/>
    <dgm:cxn modelId="{F3C1F601-A508-4C31-881D-E345F10F9ECC}" srcId="{A6DF70EA-5E37-4481-AC52-B74777B8B808}" destId="{205CD962-ADC1-44AA-B7AB-0B202C97F908}" srcOrd="6" destOrd="0" parTransId="{2DB5B896-3B25-47A6-834D-289F78F2B530}" sibTransId="{477DFE80-5299-4AA4-BB6E-C686D3D1FE26}"/>
    <dgm:cxn modelId="{DB0FA015-53F8-4B3B-95B8-AE1E4CC96288}" srcId="{A6DF70EA-5E37-4481-AC52-B74777B8B808}" destId="{BA7D1BD5-034D-4137-AF95-CB78A524A1C6}" srcOrd="4" destOrd="0" parTransId="{A1A0BD99-C236-4DCA-BF21-4B7CF8200E0E}" sibTransId="{6854211D-3AE8-49B7-8196-E39A17E77151}"/>
    <dgm:cxn modelId="{F90662A0-B0ED-4AF5-A3F6-57223099913C}" srcId="{A6DF70EA-5E37-4481-AC52-B74777B8B808}" destId="{BB1D3A5B-6B63-4368-B5E5-D08D899856B2}" srcOrd="2" destOrd="0" parTransId="{0732D594-64CB-4A93-BE4A-1A3AAE2BB21B}" sibTransId="{F2BC2728-4D4F-4F85-8E12-BB65D0FB19BD}"/>
    <dgm:cxn modelId="{2B896089-3B0C-4262-8C75-B5ABA4128697}" type="presOf" srcId="{BB1D3A5B-6B63-4368-B5E5-D08D899856B2}" destId="{5AD07CA9-2C72-46FA-91B5-A36C10615ABB}" srcOrd="0" destOrd="0" presId="urn:microsoft.com/office/officeart/2005/8/layout/venn1"/>
    <dgm:cxn modelId="{69DBB446-54BC-4401-8B7F-89DF45F46BE0}" srcId="{A6DF70EA-5E37-4481-AC52-B74777B8B808}" destId="{3E58B8D1-E225-451A-B62B-BB7C017007F1}" srcOrd="3" destOrd="0" parTransId="{8A4DCE85-52A6-4257-B766-9D2442733F8C}" sibTransId="{239E82DE-97A2-489F-A90A-D70CF47B0D7E}"/>
    <dgm:cxn modelId="{1AE3E369-61DB-44E5-AC64-B9E13C529F94}" type="presOf" srcId="{BA7D1BD5-034D-4137-AF95-CB78A524A1C6}" destId="{556C8A3A-9EFE-43DF-8FD3-C3B34290021D}" srcOrd="0" destOrd="0" presId="urn:microsoft.com/office/officeart/2005/8/layout/venn1"/>
    <dgm:cxn modelId="{EBEDD220-A799-4891-B84F-87ABD0F76FC4}" srcId="{A6DF70EA-5E37-4481-AC52-B74777B8B808}" destId="{6EB3C0C6-EBB2-4C68-BA0F-0A164F7BA647}" srcOrd="7" destOrd="0" parTransId="{DBB41EC9-3296-4979-A7AF-4804B8297318}" sibTransId="{032BEE9E-A3A8-4B01-9428-AE5B614D4A33}"/>
    <dgm:cxn modelId="{6C22669E-4BBA-4C24-8BA8-FFFDA4C5D8F7}" type="presOf" srcId="{B1577B50-E4FD-4949-A712-F417E6146F0F}" destId="{FD72D5CE-2FD2-4D62-B987-6CB45EC6C0F7}" srcOrd="0" destOrd="0" presId="urn:microsoft.com/office/officeart/2005/8/layout/venn1"/>
    <dgm:cxn modelId="{861BA727-2396-46B3-B58F-795403F128C8}" type="presOf" srcId="{8A4586C0-ECCF-478F-B6B9-76066AB2A5E1}" destId="{64C2E67D-F71C-4F44-9E6D-596CC6EB1319}" srcOrd="0" destOrd="0" presId="urn:microsoft.com/office/officeart/2005/8/layout/venn1"/>
    <dgm:cxn modelId="{F920D400-4DCC-4F35-93D4-BBB9B4CF46E9}" srcId="{A6DF70EA-5E37-4481-AC52-B74777B8B808}" destId="{07B87C75-311B-4A71-892B-68D8D49BE5BD}" srcOrd="8" destOrd="0" parTransId="{38DCD5BA-A9F5-4F24-B37B-515373CF2A6F}" sibTransId="{4B870304-7493-413B-8994-0303711D97AB}"/>
    <dgm:cxn modelId="{EE2F370F-4466-4353-9CAE-A6047C4D5D71}" type="presParOf" srcId="{6100DACC-0080-43A6-8CAE-D27CC206BDA7}" destId="{7A5EDC92-0437-4B7F-8DD2-02159DA70E91}" srcOrd="0" destOrd="0" presId="urn:microsoft.com/office/officeart/2005/8/layout/venn1"/>
    <dgm:cxn modelId="{433BF759-CEA4-4D35-94B9-796659AD65FC}" type="presParOf" srcId="{6100DACC-0080-43A6-8CAE-D27CC206BDA7}" destId="{FD72D5CE-2FD2-4D62-B987-6CB45EC6C0F7}" srcOrd="1" destOrd="0" presId="urn:microsoft.com/office/officeart/2005/8/layout/venn1"/>
    <dgm:cxn modelId="{3BFB439B-9C7E-4E37-8BFC-21F6B6DDADD7}" type="presParOf" srcId="{6100DACC-0080-43A6-8CAE-D27CC206BDA7}" destId="{E07919EE-BCB5-4162-AC54-BDD3B29EAA66}" srcOrd="2" destOrd="0" presId="urn:microsoft.com/office/officeart/2005/8/layout/venn1"/>
    <dgm:cxn modelId="{ADFE8661-DE0F-4303-A596-BB20199BDC73}" type="presParOf" srcId="{6100DACC-0080-43A6-8CAE-D27CC206BDA7}" destId="{64C2E67D-F71C-4F44-9E6D-596CC6EB1319}" srcOrd="3" destOrd="0" presId="urn:microsoft.com/office/officeart/2005/8/layout/venn1"/>
    <dgm:cxn modelId="{931F754D-61F2-4203-B305-1DAE9B9C032A}" type="presParOf" srcId="{6100DACC-0080-43A6-8CAE-D27CC206BDA7}" destId="{3C6F88EC-E4A6-484E-B0AD-AD0E8D0AE31D}" srcOrd="4" destOrd="0" presId="urn:microsoft.com/office/officeart/2005/8/layout/venn1"/>
    <dgm:cxn modelId="{887FF4A2-3E41-4330-8CB7-952B198F4C4F}" type="presParOf" srcId="{6100DACC-0080-43A6-8CAE-D27CC206BDA7}" destId="{5AD07CA9-2C72-46FA-91B5-A36C10615ABB}" srcOrd="5" destOrd="0" presId="urn:microsoft.com/office/officeart/2005/8/layout/venn1"/>
    <dgm:cxn modelId="{D7C2CDC5-591B-4FD5-B5E0-FFE16D119574}" type="presParOf" srcId="{6100DACC-0080-43A6-8CAE-D27CC206BDA7}" destId="{F0E9A079-E9BF-4148-8263-CB03EE2EC5A3}" srcOrd="6" destOrd="0" presId="urn:microsoft.com/office/officeart/2005/8/layout/venn1"/>
    <dgm:cxn modelId="{DEEC9B6B-89A1-4E42-AF63-B8A66AE297BC}" type="presParOf" srcId="{6100DACC-0080-43A6-8CAE-D27CC206BDA7}" destId="{9FDAE010-04D7-4D59-B096-32D0036379AA}" srcOrd="7" destOrd="0" presId="urn:microsoft.com/office/officeart/2005/8/layout/venn1"/>
    <dgm:cxn modelId="{F06647B8-0A36-466E-824B-936184A643BA}" type="presParOf" srcId="{6100DACC-0080-43A6-8CAE-D27CC206BDA7}" destId="{CC7AE378-D7A1-41CB-B448-4D47930209A8}" srcOrd="8" destOrd="0" presId="urn:microsoft.com/office/officeart/2005/8/layout/venn1"/>
    <dgm:cxn modelId="{99822517-15FC-4C8F-AAFF-5BEED804CA21}" type="presParOf" srcId="{6100DACC-0080-43A6-8CAE-D27CC206BDA7}" destId="{556C8A3A-9EFE-43DF-8FD3-C3B34290021D}" srcOrd="9" destOrd="0" presId="urn:microsoft.com/office/officeart/2005/8/layout/venn1"/>
    <dgm:cxn modelId="{FEE1377F-5839-4ADA-9140-DA7621E16543}" type="presParOf" srcId="{6100DACC-0080-43A6-8CAE-D27CC206BDA7}" destId="{6CB05009-CD85-4717-873B-69480818FBE9}" srcOrd="10" destOrd="0" presId="urn:microsoft.com/office/officeart/2005/8/layout/venn1"/>
    <dgm:cxn modelId="{C9E09E1F-0263-4F12-8085-D1579C9E4FEB}" type="presParOf" srcId="{6100DACC-0080-43A6-8CAE-D27CC206BDA7}" destId="{D18419EA-1AB4-42B8-A608-F40C1B898A6B}" srcOrd="11" destOrd="0" presId="urn:microsoft.com/office/officeart/2005/8/layout/venn1"/>
    <dgm:cxn modelId="{C71BAADE-63B5-4422-B3A8-EFAFB9C79710}" type="presParOf" srcId="{6100DACC-0080-43A6-8CAE-D27CC206BDA7}" destId="{9B5F2C60-B50E-4572-967A-AB017D5A126B}" srcOrd="12" destOrd="0" presId="urn:microsoft.com/office/officeart/2005/8/layout/venn1"/>
    <dgm:cxn modelId="{80C42E7C-2C1D-4BAC-B1E6-0A970FE31F05}" type="presParOf" srcId="{6100DACC-0080-43A6-8CAE-D27CC206BDA7}" destId="{5700E337-C969-477B-ADA4-7CFF3FF0A867}" srcOrd="13" destOrd="0" presId="urn:microsoft.com/office/officeart/2005/8/layout/venn1"/>
  </dgm:cxnLst>
  <dgm:bg/>
  <dgm:whole/>
</dgm:dataModel>
</file>

<file path=ppt/diagrams/data13.xml><?xml version="1.0" encoding="utf-8"?>
<dgm:dataModel xmlns:dgm="http://schemas.openxmlformats.org/drawingml/2006/diagram" xmlns:a="http://schemas.openxmlformats.org/drawingml/2006/main">
  <dgm:ptLst>
    <dgm:pt modelId="{94397D7A-C2C4-4D9C-9DC9-C3F7D2B7B82D}" type="doc">
      <dgm:prSet loTypeId="urn:microsoft.com/office/officeart/2005/8/layout/radial6" loCatId="cycle" qsTypeId="urn:microsoft.com/office/officeart/2005/8/quickstyle/simple4" qsCatId="simple" csTypeId="urn:microsoft.com/office/officeart/2005/8/colors/colorful1" csCatId="colorful" phldr="1"/>
      <dgm:spPr/>
      <dgm:t>
        <a:bodyPr/>
        <a:lstStyle/>
        <a:p>
          <a:endParaRPr lang="es-ES"/>
        </a:p>
      </dgm:t>
    </dgm:pt>
    <dgm:pt modelId="{DF220ADB-DD63-45C2-BE70-7BD98AC3DBA6}">
      <dgm:prSet phldrT="[Texto]" custT="1"/>
      <dgm:spPr/>
      <dgm:t>
        <a:bodyPr/>
        <a:lstStyle/>
        <a:p>
          <a:r>
            <a:rPr lang="es-ES" sz="1800" dirty="0" smtClean="0"/>
            <a:t>Fuerzas Directas</a:t>
          </a:r>
          <a:endParaRPr lang="es-ES" sz="1800" dirty="0"/>
        </a:p>
      </dgm:t>
    </dgm:pt>
    <dgm:pt modelId="{2ABBCDBE-2089-473E-B791-170B51DEB45F}" type="parTrans" cxnId="{696052CC-BDD4-49BB-AE5A-36D3E13C85D1}">
      <dgm:prSet/>
      <dgm:spPr/>
      <dgm:t>
        <a:bodyPr/>
        <a:lstStyle/>
        <a:p>
          <a:endParaRPr lang="es-ES" sz="1800"/>
        </a:p>
      </dgm:t>
    </dgm:pt>
    <dgm:pt modelId="{1DF25884-B2DB-4B20-B36A-9C616696E35B}" type="sibTrans" cxnId="{696052CC-BDD4-49BB-AE5A-36D3E13C85D1}">
      <dgm:prSet/>
      <dgm:spPr/>
      <dgm:t>
        <a:bodyPr/>
        <a:lstStyle/>
        <a:p>
          <a:endParaRPr lang="es-ES" sz="1800"/>
        </a:p>
      </dgm:t>
    </dgm:pt>
    <dgm:pt modelId="{6DAF2B37-CEFD-4359-A95C-EC8D3617BF07}">
      <dgm:prSet phldrT="[Texto]" custT="1"/>
      <dgm:spPr/>
      <dgm:t>
        <a:bodyPr/>
        <a:lstStyle/>
        <a:p>
          <a:r>
            <a:rPr lang="es-ES" sz="1100" dirty="0" smtClean="0">
              <a:latin typeface="Berlin Sans FB Demi" pitchFamily="34" charset="0"/>
            </a:rPr>
            <a:t>Clientes</a:t>
          </a:r>
          <a:endParaRPr lang="es-ES" sz="1100" dirty="0"/>
        </a:p>
      </dgm:t>
    </dgm:pt>
    <dgm:pt modelId="{E147B402-3DDE-4232-AABD-C195C895AA96}" type="parTrans" cxnId="{7A5BADBB-2C10-43AC-90A1-3405EFC87189}">
      <dgm:prSet/>
      <dgm:spPr/>
      <dgm:t>
        <a:bodyPr/>
        <a:lstStyle/>
        <a:p>
          <a:endParaRPr lang="es-ES" sz="1800"/>
        </a:p>
      </dgm:t>
    </dgm:pt>
    <dgm:pt modelId="{E3789A4D-313A-460B-B0F2-B3E30C35FDC2}" type="sibTrans" cxnId="{7A5BADBB-2C10-43AC-90A1-3405EFC87189}">
      <dgm:prSet/>
      <dgm:spPr/>
      <dgm:t>
        <a:bodyPr/>
        <a:lstStyle/>
        <a:p>
          <a:endParaRPr lang="es-ES" sz="1800"/>
        </a:p>
      </dgm:t>
    </dgm:pt>
    <dgm:pt modelId="{3F2C89AA-4AD0-4D7F-A2EA-ACD49FF24E19}">
      <dgm:prSet custT="1"/>
      <dgm:spPr/>
      <dgm:t>
        <a:bodyPr/>
        <a:lstStyle/>
        <a:p>
          <a:r>
            <a:rPr lang="es-ES" sz="1100" dirty="0" smtClean="0">
              <a:latin typeface="Berlin Sans FB Demi" pitchFamily="34" charset="0"/>
            </a:rPr>
            <a:t>Proveedores</a:t>
          </a:r>
        </a:p>
      </dgm:t>
    </dgm:pt>
    <dgm:pt modelId="{828B8CB1-1615-4DFF-AD94-4F2582DE472C}" type="parTrans" cxnId="{F7980ADF-E89F-4F75-AF7B-043FB50CB659}">
      <dgm:prSet/>
      <dgm:spPr/>
      <dgm:t>
        <a:bodyPr/>
        <a:lstStyle/>
        <a:p>
          <a:endParaRPr lang="es-ES" sz="1800"/>
        </a:p>
      </dgm:t>
    </dgm:pt>
    <dgm:pt modelId="{160D0F0F-67D5-4C4A-9719-735C6B143F78}" type="sibTrans" cxnId="{F7980ADF-E89F-4F75-AF7B-043FB50CB659}">
      <dgm:prSet/>
      <dgm:spPr/>
      <dgm:t>
        <a:bodyPr/>
        <a:lstStyle/>
        <a:p>
          <a:endParaRPr lang="es-ES" sz="1800"/>
        </a:p>
      </dgm:t>
    </dgm:pt>
    <dgm:pt modelId="{7F1FE009-4CDC-4A81-B086-DB13E2C1B3EC}">
      <dgm:prSet custT="1"/>
      <dgm:spPr/>
      <dgm:t>
        <a:bodyPr/>
        <a:lstStyle/>
        <a:p>
          <a:r>
            <a:rPr lang="es-ES" sz="1100" dirty="0" smtClean="0">
              <a:latin typeface="Berlin Sans FB Demi" pitchFamily="34" charset="0"/>
            </a:rPr>
            <a:t>Competidores</a:t>
          </a:r>
        </a:p>
      </dgm:t>
    </dgm:pt>
    <dgm:pt modelId="{15B9AB45-AE18-4154-A3A9-C4AF7D04F3C3}" type="parTrans" cxnId="{2999D82D-ED37-43A7-BD18-13C711808626}">
      <dgm:prSet/>
      <dgm:spPr/>
      <dgm:t>
        <a:bodyPr/>
        <a:lstStyle/>
        <a:p>
          <a:endParaRPr lang="es-ES" sz="1800"/>
        </a:p>
      </dgm:t>
    </dgm:pt>
    <dgm:pt modelId="{A9602A57-40B2-4610-898D-EB46F552AC0D}" type="sibTrans" cxnId="{2999D82D-ED37-43A7-BD18-13C711808626}">
      <dgm:prSet/>
      <dgm:spPr/>
      <dgm:t>
        <a:bodyPr/>
        <a:lstStyle/>
        <a:p>
          <a:endParaRPr lang="es-ES" sz="1800"/>
        </a:p>
      </dgm:t>
    </dgm:pt>
    <dgm:pt modelId="{ED0759D6-4DC4-4D87-87D5-51ACC81E7233}">
      <dgm:prSet custT="1"/>
      <dgm:spPr/>
      <dgm:t>
        <a:bodyPr/>
        <a:lstStyle/>
        <a:p>
          <a:r>
            <a:rPr lang="es-ES" sz="1100" smtClean="0">
              <a:latin typeface="Berlin Sans FB Demi" pitchFamily="34" charset="0"/>
            </a:rPr>
            <a:t>Recurso Humano  </a:t>
          </a:r>
          <a:endParaRPr lang="es-ES" sz="1100" dirty="0" smtClean="0">
            <a:latin typeface="Berlin Sans FB Demi" pitchFamily="34" charset="0"/>
          </a:endParaRPr>
        </a:p>
      </dgm:t>
    </dgm:pt>
    <dgm:pt modelId="{813FEACC-A7F9-4B84-8DEC-4E1B93C01040}" type="parTrans" cxnId="{53840D22-DE8E-4ED0-844D-39189C3E558A}">
      <dgm:prSet/>
      <dgm:spPr/>
      <dgm:t>
        <a:bodyPr/>
        <a:lstStyle/>
        <a:p>
          <a:endParaRPr lang="es-ES" sz="1800"/>
        </a:p>
      </dgm:t>
    </dgm:pt>
    <dgm:pt modelId="{CF6D600D-BB9B-40BE-B3B6-6E8868845611}" type="sibTrans" cxnId="{53840D22-DE8E-4ED0-844D-39189C3E558A}">
      <dgm:prSet/>
      <dgm:spPr/>
      <dgm:t>
        <a:bodyPr/>
        <a:lstStyle/>
        <a:p>
          <a:endParaRPr lang="es-ES" sz="1800"/>
        </a:p>
      </dgm:t>
    </dgm:pt>
    <dgm:pt modelId="{74DC024C-77AB-4074-B5D3-ADD3B6FFCCDE}" type="pres">
      <dgm:prSet presAssocID="{94397D7A-C2C4-4D9C-9DC9-C3F7D2B7B82D}" presName="Name0" presStyleCnt="0">
        <dgm:presLayoutVars>
          <dgm:chMax val="1"/>
          <dgm:dir/>
          <dgm:animLvl val="ctr"/>
          <dgm:resizeHandles val="exact"/>
        </dgm:presLayoutVars>
      </dgm:prSet>
      <dgm:spPr/>
      <dgm:t>
        <a:bodyPr/>
        <a:lstStyle/>
        <a:p>
          <a:endParaRPr lang="es-ES"/>
        </a:p>
      </dgm:t>
    </dgm:pt>
    <dgm:pt modelId="{E8A606E9-3A02-40FC-A14F-3F4FF6F525E4}" type="pres">
      <dgm:prSet presAssocID="{DF220ADB-DD63-45C2-BE70-7BD98AC3DBA6}" presName="centerShape" presStyleLbl="node0" presStyleIdx="0" presStyleCnt="1"/>
      <dgm:spPr/>
      <dgm:t>
        <a:bodyPr/>
        <a:lstStyle/>
        <a:p>
          <a:endParaRPr lang="es-ES"/>
        </a:p>
      </dgm:t>
    </dgm:pt>
    <dgm:pt modelId="{E0A7B5B9-1206-4438-9954-4BA34EE8378E}" type="pres">
      <dgm:prSet presAssocID="{6DAF2B37-CEFD-4359-A95C-EC8D3617BF07}" presName="node" presStyleLbl="node1" presStyleIdx="0" presStyleCnt="4" custScaleX="141743" custScaleY="108764">
        <dgm:presLayoutVars>
          <dgm:bulletEnabled val="1"/>
        </dgm:presLayoutVars>
      </dgm:prSet>
      <dgm:spPr/>
      <dgm:t>
        <a:bodyPr/>
        <a:lstStyle/>
        <a:p>
          <a:endParaRPr lang="es-ES"/>
        </a:p>
      </dgm:t>
    </dgm:pt>
    <dgm:pt modelId="{2BF9EEC0-2F3A-4AD8-9F47-9B7AD9EE1FFA}" type="pres">
      <dgm:prSet presAssocID="{6DAF2B37-CEFD-4359-A95C-EC8D3617BF07}" presName="dummy" presStyleCnt="0"/>
      <dgm:spPr/>
    </dgm:pt>
    <dgm:pt modelId="{DCF42953-B0F1-42BF-B77E-433F003E1FD6}" type="pres">
      <dgm:prSet presAssocID="{E3789A4D-313A-460B-B0F2-B3E30C35FDC2}" presName="sibTrans" presStyleLbl="sibTrans2D1" presStyleIdx="0" presStyleCnt="4"/>
      <dgm:spPr/>
      <dgm:t>
        <a:bodyPr/>
        <a:lstStyle/>
        <a:p>
          <a:endParaRPr lang="es-ES"/>
        </a:p>
      </dgm:t>
    </dgm:pt>
    <dgm:pt modelId="{F62030DE-0A8B-4ACD-AC2F-B9369A5EDD26}" type="pres">
      <dgm:prSet presAssocID="{3F2C89AA-4AD0-4D7F-A2EA-ACD49FF24E19}" presName="node" presStyleLbl="node1" presStyleIdx="1" presStyleCnt="4" custScaleX="141743" custScaleY="108764">
        <dgm:presLayoutVars>
          <dgm:bulletEnabled val="1"/>
        </dgm:presLayoutVars>
      </dgm:prSet>
      <dgm:spPr/>
      <dgm:t>
        <a:bodyPr/>
        <a:lstStyle/>
        <a:p>
          <a:endParaRPr lang="es-ES"/>
        </a:p>
      </dgm:t>
    </dgm:pt>
    <dgm:pt modelId="{C913EB74-2D85-41B2-BF0A-6934A57D1BA3}" type="pres">
      <dgm:prSet presAssocID="{3F2C89AA-4AD0-4D7F-A2EA-ACD49FF24E19}" presName="dummy" presStyleCnt="0"/>
      <dgm:spPr/>
    </dgm:pt>
    <dgm:pt modelId="{8B311427-F226-49AD-A6DE-7A3C3942AC25}" type="pres">
      <dgm:prSet presAssocID="{160D0F0F-67D5-4C4A-9719-735C6B143F78}" presName="sibTrans" presStyleLbl="sibTrans2D1" presStyleIdx="1" presStyleCnt="4"/>
      <dgm:spPr/>
      <dgm:t>
        <a:bodyPr/>
        <a:lstStyle/>
        <a:p>
          <a:endParaRPr lang="es-ES"/>
        </a:p>
      </dgm:t>
    </dgm:pt>
    <dgm:pt modelId="{765E5A70-98C8-4C9C-BDE5-249F0D8A9CA6}" type="pres">
      <dgm:prSet presAssocID="{7F1FE009-4CDC-4A81-B086-DB13E2C1B3EC}" presName="node" presStyleLbl="node1" presStyleIdx="2" presStyleCnt="4" custScaleX="141743" custScaleY="108764">
        <dgm:presLayoutVars>
          <dgm:bulletEnabled val="1"/>
        </dgm:presLayoutVars>
      </dgm:prSet>
      <dgm:spPr/>
      <dgm:t>
        <a:bodyPr/>
        <a:lstStyle/>
        <a:p>
          <a:endParaRPr lang="es-ES"/>
        </a:p>
      </dgm:t>
    </dgm:pt>
    <dgm:pt modelId="{E3035DE6-C880-4999-BC12-630BD2084336}" type="pres">
      <dgm:prSet presAssocID="{7F1FE009-4CDC-4A81-B086-DB13E2C1B3EC}" presName="dummy" presStyleCnt="0"/>
      <dgm:spPr/>
    </dgm:pt>
    <dgm:pt modelId="{24B4050B-CF83-4FC1-AF07-564316BE8D4F}" type="pres">
      <dgm:prSet presAssocID="{A9602A57-40B2-4610-898D-EB46F552AC0D}" presName="sibTrans" presStyleLbl="sibTrans2D1" presStyleIdx="2" presStyleCnt="4"/>
      <dgm:spPr/>
      <dgm:t>
        <a:bodyPr/>
        <a:lstStyle/>
        <a:p>
          <a:endParaRPr lang="es-ES"/>
        </a:p>
      </dgm:t>
    </dgm:pt>
    <dgm:pt modelId="{4660585A-81AD-4BF3-A15C-84E5CED0069C}" type="pres">
      <dgm:prSet presAssocID="{ED0759D6-4DC4-4D87-87D5-51ACC81E7233}" presName="node" presStyleLbl="node1" presStyleIdx="3" presStyleCnt="4" custScaleX="141743" custScaleY="108764">
        <dgm:presLayoutVars>
          <dgm:bulletEnabled val="1"/>
        </dgm:presLayoutVars>
      </dgm:prSet>
      <dgm:spPr/>
      <dgm:t>
        <a:bodyPr/>
        <a:lstStyle/>
        <a:p>
          <a:endParaRPr lang="es-ES"/>
        </a:p>
      </dgm:t>
    </dgm:pt>
    <dgm:pt modelId="{CC8486C8-E960-4B57-842F-C6E2BD9A4EBF}" type="pres">
      <dgm:prSet presAssocID="{ED0759D6-4DC4-4D87-87D5-51ACC81E7233}" presName="dummy" presStyleCnt="0"/>
      <dgm:spPr/>
    </dgm:pt>
    <dgm:pt modelId="{0A5860CC-DB6A-4366-A860-C00106CF7265}" type="pres">
      <dgm:prSet presAssocID="{CF6D600D-BB9B-40BE-B3B6-6E8868845611}" presName="sibTrans" presStyleLbl="sibTrans2D1" presStyleIdx="3" presStyleCnt="4"/>
      <dgm:spPr/>
      <dgm:t>
        <a:bodyPr/>
        <a:lstStyle/>
        <a:p>
          <a:endParaRPr lang="es-ES"/>
        </a:p>
      </dgm:t>
    </dgm:pt>
  </dgm:ptLst>
  <dgm:cxnLst>
    <dgm:cxn modelId="{F7980ADF-E89F-4F75-AF7B-043FB50CB659}" srcId="{DF220ADB-DD63-45C2-BE70-7BD98AC3DBA6}" destId="{3F2C89AA-4AD0-4D7F-A2EA-ACD49FF24E19}" srcOrd="1" destOrd="0" parTransId="{828B8CB1-1615-4DFF-AD94-4F2582DE472C}" sibTransId="{160D0F0F-67D5-4C4A-9719-735C6B143F78}"/>
    <dgm:cxn modelId="{98B3CDA8-A0F1-4FE4-82BF-EAC0B0ECE249}" type="presOf" srcId="{3F2C89AA-4AD0-4D7F-A2EA-ACD49FF24E19}" destId="{F62030DE-0A8B-4ACD-AC2F-B9369A5EDD26}" srcOrd="0" destOrd="0" presId="urn:microsoft.com/office/officeart/2005/8/layout/radial6"/>
    <dgm:cxn modelId="{00B39623-12D2-4D90-A8CD-D7066558E8E9}" type="presOf" srcId="{7F1FE009-4CDC-4A81-B086-DB13E2C1B3EC}" destId="{765E5A70-98C8-4C9C-BDE5-249F0D8A9CA6}" srcOrd="0" destOrd="0" presId="urn:microsoft.com/office/officeart/2005/8/layout/radial6"/>
    <dgm:cxn modelId="{49182433-DAB5-4D6E-AAAC-9FBA17B3DC24}" type="presOf" srcId="{DF220ADB-DD63-45C2-BE70-7BD98AC3DBA6}" destId="{E8A606E9-3A02-40FC-A14F-3F4FF6F525E4}" srcOrd="0" destOrd="0" presId="urn:microsoft.com/office/officeart/2005/8/layout/radial6"/>
    <dgm:cxn modelId="{696052CC-BDD4-49BB-AE5A-36D3E13C85D1}" srcId="{94397D7A-C2C4-4D9C-9DC9-C3F7D2B7B82D}" destId="{DF220ADB-DD63-45C2-BE70-7BD98AC3DBA6}" srcOrd="0" destOrd="0" parTransId="{2ABBCDBE-2089-473E-B791-170B51DEB45F}" sibTransId="{1DF25884-B2DB-4B20-B36A-9C616696E35B}"/>
    <dgm:cxn modelId="{A8C4DC7B-B2C7-44CB-AE14-AC4DDC83F160}" type="presOf" srcId="{6DAF2B37-CEFD-4359-A95C-EC8D3617BF07}" destId="{E0A7B5B9-1206-4438-9954-4BA34EE8378E}" srcOrd="0" destOrd="0" presId="urn:microsoft.com/office/officeart/2005/8/layout/radial6"/>
    <dgm:cxn modelId="{7A5BADBB-2C10-43AC-90A1-3405EFC87189}" srcId="{DF220ADB-DD63-45C2-BE70-7BD98AC3DBA6}" destId="{6DAF2B37-CEFD-4359-A95C-EC8D3617BF07}" srcOrd="0" destOrd="0" parTransId="{E147B402-3DDE-4232-AABD-C195C895AA96}" sibTransId="{E3789A4D-313A-460B-B0F2-B3E30C35FDC2}"/>
    <dgm:cxn modelId="{53840D22-DE8E-4ED0-844D-39189C3E558A}" srcId="{DF220ADB-DD63-45C2-BE70-7BD98AC3DBA6}" destId="{ED0759D6-4DC4-4D87-87D5-51ACC81E7233}" srcOrd="3" destOrd="0" parTransId="{813FEACC-A7F9-4B84-8DEC-4E1B93C01040}" sibTransId="{CF6D600D-BB9B-40BE-B3B6-6E8868845611}"/>
    <dgm:cxn modelId="{51B0C3A2-A18B-4076-8740-3F1F04474DDD}" type="presOf" srcId="{A9602A57-40B2-4610-898D-EB46F552AC0D}" destId="{24B4050B-CF83-4FC1-AF07-564316BE8D4F}" srcOrd="0" destOrd="0" presId="urn:microsoft.com/office/officeart/2005/8/layout/radial6"/>
    <dgm:cxn modelId="{B020C577-0084-42B9-BE6C-37FE3DC94BE2}" type="presOf" srcId="{160D0F0F-67D5-4C4A-9719-735C6B143F78}" destId="{8B311427-F226-49AD-A6DE-7A3C3942AC25}" srcOrd="0" destOrd="0" presId="urn:microsoft.com/office/officeart/2005/8/layout/radial6"/>
    <dgm:cxn modelId="{EB9BD3E7-5F8B-4810-A37D-633B8427342C}" type="presOf" srcId="{CF6D600D-BB9B-40BE-B3B6-6E8868845611}" destId="{0A5860CC-DB6A-4366-A860-C00106CF7265}" srcOrd="0" destOrd="0" presId="urn:microsoft.com/office/officeart/2005/8/layout/radial6"/>
    <dgm:cxn modelId="{A1C1C7EE-878C-466B-B19B-F563C8E081FC}" type="presOf" srcId="{E3789A4D-313A-460B-B0F2-B3E30C35FDC2}" destId="{DCF42953-B0F1-42BF-B77E-433F003E1FD6}" srcOrd="0" destOrd="0" presId="urn:microsoft.com/office/officeart/2005/8/layout/radial6"/>
    <dgm:cxn modelId="{E51C7EB9-C321-4E6F-8582-D69168EDB2E0}" type="presOf" srcId="{94397D7A-C2C4-4D9C-9DC9-C3F7D2B7B82D}" destId="{74DC024C-77AB-4074-B5D3-ADD3B6FFCCDE}" srcOrd="0" destOrd="0" presId="urn:microsoft.com/office/officeart/2005/8/layout/radial6"/>
    <dgm:cxn modelId="{2999D82D-ED37-43A7-BD18-13C711808626}" srcId="{DF220ADB-DD63-45C2-BE70-7BD98AC3DBA6}" destId="{7F1FE009-4CDC-4A81-B086-DB13E2C1B3EC}" srcOrd="2" destOrd="0" parTransId="{15B9AB45-AE18-4154-A3A9-C4AF7D04F3C3}" sibTransId="{A9602A57-40B2-4610-898D-EB46F552AC0D}"/>
    <dgm:cxn modelId="{3D7480F7-5D08-489F-A118-856490176885}" type="presOf" srcId="{ED0759D6-4DC4-4D87-87D5-51ACC81E7233}" destId="{4660585A-81AD-4BF3-A15C-84E5CED0069C}" srcOrd="0" destOrd="0" presId="urn:microsoft.com/office/officeart/2005/8/layout/radial6"/>
    <dgm:cxn modelId="{7EA57360-757E-4809-BF52-9F31D059D0B0}" type="presParOf" srcId="{74DC024C-77AB-4074-B5D3-ADD3B6FFCCDE}" destId="{E8A606E9-3A02-40FC-A14F-3F4FF6F525E4}" srcOrd="0" destOrd="0" presId="urn:microsoft.com/office/officeart/2005/8/layout/radial6"/>
    <dgm:cxn modelId="{6E09F2BA-3956-45FF-A07A-5FCBDEA970A7}" type="presParOf" srcId="{74DC024C-77AB-4074-B5D3-ADD3B6FFCCDE}" destId="{E0A7B5B9-1206-4438-9954-4BA34EE8378E}" srcOrd="1" destOrd="0" presId="urn:microsoft.com/office/officeart/2005/8/layout/radial6"/>
    <dgm:cxn modelId="{7F7A3A29-70DB-40FE-ADB4-92CF35876DAC}" type="presParOf" srcId="{74DC024C-77AB-4074-B5D3-ADD3B6FFCCDE}" destId="{2BF9EEC0-2F3A-4AD8-9F47-9B7AD9EE1FFA}" srcOrd="2" destOrd="0" presId="urn:microsoft.com/office/officeart/2005/8/layout/radial6"/>
    <dgm:cxn modelId="{A5A97684-185B-463B-8546-100ED2740B96}" type="presParOf" srcId="{74DC024C-77AB-4074-B5D3-ADD3B6FFCCDE}" destId="{DCF42953-B0F1-42BF-B77E-433F003E1FD6}" srcOrd="3" destOrd="0" presId="urn:microsoft.com/office/officeart/2005/8/layout/radial6"/>
    <dgm:cxn modelId="{B08D442C-28AF-4553-9953-EFBCDE6F9B5C}" type="presParOf" srcId="{74DC024C-77AB-4074-B5D3-ADD3B6FFCCDE}" destId="{F62030DE-0A8B-4ACD-AC2F-B9369A5EDD26}" srcOrd="4" destOrd="0" presId="urn:microsoft.com/office/officeart/2005/8/layout/radial6"/>
    <dgm:cxn modelId="{6BB79B8D-5A4C-4421-94B9-FE3EDDCB0A0E}" type="presParOf" srcId="{74DC024C-77AB-4074-B5D3-ADD3B6FFCCDE}" destId="{C913EB74-2D85-41B2-BF0A-6934A57D1BA3}" srcOrd="5" destOrd="0" presId="urn:microsoft.com/office/officeart/2005/8/layout/radial6"/>
    <dgm:cxn modelId="{9DA26A70-5FA4-4336-80C6-856025D9BB38}" type="presParOf" srcId="{74DC024C-77AB-4074-B5D3-ADD3B6FFCCDE}" destId="{8B311427-F226-49AD-A6DE-7A3C3942AC25}" srcOrd="6" destOrd="0" presId="urn:microsoft.com/office/officeart/2005/8/layout/radial6"/>
    <dgm:cxn modelId="{D2774419-967C-44F7-82AA-9F0E17006C62}" type="presParOf" srcId="{74DC024C-77AB-4074-B5D3-ADD3B6FFCCDE}" destId="{765E5A70-98C8-4C9C-BDE5-249F0D8A9CA6}" srcOrd="7" destOrd="0" presId="urn:microsoft.com/office/officeart/2005/8/layout/radial6"/>
    <dgm:cxn modelId="{83FBEC7C-B8D5-4ADE-9694-186919647048}" type="presParOf" srcId="{74DC024C-77AB-4074-B5D3-ADD3B6FFCCDE}" destId="{E3035DE6-C880-4999-BC12-630BD2084336}" srcOrd="8" destOrd="0" presId="urn:microsoft.com/office/officeart/2005/8/layout/radial6"/>
    <dgm:cxn modelId="{7F40F3E6-00E1-433C-A19B-13147A52A0E9}" type="presParOf" srcId="{74DC024C-77AB-4074-B5D3-ADD3B6FFCCDE}" destId="{24B4050B-CF83-4FC1-AF07-564316BE8D4F}" srcOrd="9" destOrd="0" presId="urn:microsoft.com/office/officeart/2005/8/layout/radial6"/>
    <dgm:cxn modelId="{F0E8A7F1-DC9E-446C-8343-FFD81BDB7D82}" type="presParOf" srcId="{74DC024C-77AB-4074-B5D3-ADD3B6FFCCDE}" destId="{4660585A-81AD-4BF3-A15C-84E5CED0069C}" srcOrd="10" destOrd="0" presId="urn:microsoft.com/office/officeart/2005/8/layout/radial6"/>
    <dgm:cxn modelId="{63F354C4-5818-4F34-8AEB-D52FB0FE68F3}" type="presParOf" srcId="{74DC024C-77AB-4074-B5D3-ADD3B6FFCCDE}" destId="{CC8486C8-E960-4B57-842F-C6E2BD9A4EBF}" srcOrd="11" destOrd="0" presId="urn:microsoft.com/office/officeart/2005/8/layout/radial6"/>
    <dgm:cxn modelId="{7E6B1289-41BD-49D8-9A45-EC0C5ECD9379}" type="presParOf" srcId="{74DC024C-77AB-4074-B5D3-ADD3B6FFCCDE}" destId="{0A5860CC-DB6A-4366-A860-C00106CF7265}" srcOrd="12" destOrd="0" presId="urn:microsoft.com/office/officeart/2005/8/layout/radial6"/>
  </dgm:cxnLst>
  <dgm:bg/>
  <dgm:whole/>
</dgm:dataModel>
</file>

<file path=ppt/diagrams/data14.xml><?xml version="1.0" encoding="utf-8"?>
<dgm:dataModel xmlns:dgm="http://schemas.openxmlformats.org/drawingml/2006/diagram" xmlns:a="http://schemas.openxmlformats.org/drawingml/2006/main">
  <dgm:ptLst>
    <dgm:pt modelId="{FFA42182-6360-47A8-8CB1-05BA068ED38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s-ES"/>
        </a:p>
      </dgm:t>
    </dgm:pt>
    <dgm:pt modelId="{160A9E2C-872E-40F5-BE16-697BCD5276D5}">
      <dgm:prSet phldrT="[Texto]"/>
      <dgm:spPr/>
      <dgm:t>
        <a:bodyPr/>
        <a:lstStyle/>
        <a:p>
          <a:r>
            <a:rPr lang="es-ES" dirty="0" smtClean="0"/>
            <a:t>Caso</a:t>
          </a:r>
          <a:endParaRPr lang="es-ES" dirty="0"/>
        </a:p>
      </dgm:t>
    </dgm:pt>
    <dgm:pt modelId="{5A95129F-10B5-46E5-9543-A017D15EA099}" type="parTrans" cxnId="{BA462C28-30F2-47BC-93B2-E10D141499F2}">
      <dgm:prSet/>
      <dgm:spPr/>
      <dgm:t>
        <a:bodyPr/>
        <a:lstStyle/>
        <a:p>
          <a:endParaRPr lang="es-ES"/>
        </a:p>
      </dgm:t>
    </dgm:pt>
    <dgm:pt modelId="{13BCCB1A-FFF0-4C9C-838D-D3DD93D5BF72}" type="sibTrans" cxnId="{BA462C28-30F2-47BC-93B2-E10D141499F2}">
      <dgm:prSet/>
      <dgm:spPr/>
      <dgm:t>
        <a:bodyPr/>
        <a:lstStyle/>
        <a:p>
          <a:endParaRPr lang="es-ES"/>
        </a:p>
      </dgm:t>
    </dgm:pt>
    <dgm:pt modelId="{9871D3DF-8506-4692-AA68-E221C20F9437}">
      <dgm:prSet phldrT="[Texto]"/>
      <dgm:spPr/>
      <dgm:t>
        <a:bodyPr/>
        <a:lstStyle/>
        <a:p>
          <a:r>
            <a:rPr lang="es-ES" dirty="0" smtClean="0"/>
            <a:t>Problema</a:t>
          </a:r>
          <a:endParaRPr lang="es-ES" dirty="0"/>
        </a:p>
      </dgm:t>
    </dgm:pt>
    <dgm:pt modelId="{655B0D51-8A54-4FA9-920B-E98922A0EFF6}" type="parTrans" cxnId="{0D3D1BA7-C9B8-4C84-874F-E5593971A61A}">
      <dgm:prSet/>
      <dgm:spPr/>
      <dgm:t>
        <a:bodyPr/>
        <a:lstStyle/>
        <a:p>
          <a:endParaRPr lang="es-ES"/>
        </a:p>
      </dgm:t>
    </dgm:pt>
    <dgm:pt modelId="{B57396EF-0076-450F-BA92-CF54C118D8CD}" type="sibTrans" cxnId="{0D3D1BA7-C9B8-4C84-874F-E5593971A61A}">
      <dgm:prSet/>
      <dgm:spPr/>
      <dgm:t>
        <a:bodyPr/>
        <a:lstStyle/>
        <a:p>
          <a:endParaRPr lang="es-ES"/>
        </a:p>
      </dgm:t>
    </dgm:pt>
    <dgm:pt modelId="{59990504-0764-4F43-AD32-0FC53C6C3D22}">
      <dgm:prSet phldrT="[Texto]"/>
      <dgm:spPr/>
      <dgm:t>
        <a:bodyPr/>
        <a:lstStyle/>
        <a:p>
          <a:r>
            <a:rPr lang="es-ES" dirty="0" smtClean="0"/>
            <a:t>Práctica</a:t>
          </a:r>
          <a:endParaRPr lang="es-ES" dirty="0"/>
        </a:p>
      </dgm:t>
    </dgm:pt>
    <dgm:pt modelId="{A6AF8CE7-2F6E-4A26-8FD0-36AEF7841A4A}" type="parTrans" cxnId="{86C56BE2-ACD4-45AD-AA60-ACC12CFE2B3B}">
      <dgm:prSet/>
      <dgm:spPr/>
      <dgm:t>
        <a:bodyPr/>
        <a:lstStyle/>
        <a:p>
          <a:endParaRPr lang="es-ES"/>
        </a:p>
      </dgm:t>
    </dgm:pt>
    <dgm:pt modelId="{5CE50173-CD92-437C-BDDE-094F8AB7727F}" type="sibTrans" cxnId="{86C56BE2-ACD4-45AD-AA60-ACC12CFE2B3B}">
      <dgm:prSet/>
      <dgm:spPr/>
      <dgm:t>
        <a:bodyPr/>
        <a:lstStyle/>
        <a:p>
          <a:endParaRPr lang="es-ES"/>
        </a:p>
      </dgm:t>
    </dgm:pt>
    <dgm:pt modelId="{1E368CEF-3E09-48B9-8910-7552D5C25637}" type="pres">
      <dgm:prSet presAssocID="{FFA42182-6360-47A8-8CB1-05BA068ED38A}" presName="linear" presStyleCnt="0">
        <dgm:presLayoutVars>
          <dgm:dir/>
          <dgm:animLvl val="lvl"/>
          <dgm:resizeHandles val="exact"/>
        </dgm:presLayoutVars>
      </dgm:prSet>
      <dgm:spPr/>
      <dgm:t>
        <a:bodyPr/>
        <a:lstStyle/>
        <a:p>
          <a:endParaRPr lang="es-ES"/>
        </a:p>
      </dgm:t>
    </dgm:pt>
    <dgm:pt modelId="{76C52C90-188D-4401-82E6-3CE5137D2DEB}" type="pres">
      <dgm:prSet presAssocID="{160A9E2C-872E-40F5-BE16-697BCD5276D5}" presName="parentLin" presStyleCnt="0"/>
      <dgm:spPr/>
    </dgm:pt>
    <dgm:pt modelId="{C96824E9-ABC4-40E3-AA74-6EBF11A0886D}" type="pres">
      <dgm:prSet presAssocID="{160A9E2C-872E-40F5-BE16-697BCD5276D5}" presName="parentLeftMargin" presStyleLbl="node1" presStyleIdx="0" presStyleCnt="3"/>
      <dgm:spPr/>
      <dgm:t>
        <a:bodyPr/>
        <a:lstStyle/>
        <a:p>
          <a:endParaRPr lang="es-ES"/>
        </a:p>
      </dgm:t>
    </dgm:pt>
    <dgm:pt modelId="{9AB1D745-1D6D-4A41-83FD-D2E89AAC9224}" type="pres">
      <dgm:prSet presAssocID="{160A9E2C-872E-40F5-BE16-697BCD5276D5}" presName="parentText" presStyleLbl="node1" presStyleIdx="0" presStyleCnt="3">
        <dgm:presLayoutVars>
          <dgm:chMax val="0"/>
          <dgm:bulletEnabled val="1"/>
        </dgm:presLayoutVars>
      </dgm:prSet>
      <dgm:spPr/>
      <dgm:t>
        <a:bodyPr/>
        <a:lstStyle/>
        <a:p>
          <a:endParaRPr lang="es-ES"/>
        </a:p>
      </dgm:t>
    </dgm:pt>
    <dgm:pt modelId="{687BBD1D-3EBB-48F3-9B00-CD3ED0E5223D}" type="pres">
      <dgm:prSet presAssocID="{160A9E2C-872E-40F5-BE16-697BCD5276D5}" presName="negativeSpace" presStyleCnt="0"/>
      <dgm:spPr/>
    </dgm:pt>
    <dgm:pt modelId="{005FCEC3-2450-4D0C-9655-DAB431603126}" type="pres">
      <dgm:prSet presAssocID="{160A9E2C-872E-40F5-BE16-697BCD5276D5}" presName="childText" presStyleLbl="conFgAcc1" presStyleIdx="0" presStyleCnt="3">
        <dgm:presLayoutVars>
          <dgm:bulletEnabled val="1"/>
        </dgm:presLayoutVars>
      </dgm:prSet>
      <dgm:spPr/>
    </dgm:pt>
    <dgm:pt modelId="{CB025E23-A2CF-45AD-A432-526B1E27CBF2}" type="pres">
      <dgm:prSet presAssocID="{13BCCB1A-FFF0-4C9C-838D-D3DD93D5BF72}" presName="spaceBetweenRectangles" presStyleCnt="0"/>
      <dgm:spPr/>
    </dgm:pt>
    <dgm:pt modelId="{1E229765-FDEF-44AF-BD22-17148885F352}" type="pres">
      <dgm:prSet presAssocID="{9871D3DF-8506-4692-AA68-E221C20F9437}" presName="parentLin" presStyleCnt="0"/>
      <dgm:spPr/>
    </dgm:pt>
    <dgm:pt modelId="{8C646446-D81D-420E-8CA0-EE7398B41164}" type="pres">
      <dgm:prSet presAssocID="{9871D3DF-8506-4692-AA68-E221C20F9437}" presName="parentLeftMargin" presStyleLbl="node1" presStyleIdx="0" presStyleCnt="3"/>
      <dgm:spPr/>
      <dgm:t>
        <a:bodyPr/>
        <a:lstStyle/>
        <a:p>
          <a:endParaRPr lang="es-ES"/>
        </a:p>
      </dgm:t>
    </dgm:pt>
    <dgm:pt modelId="{921D79DB-33DF-4ACC-8144-4C259C1E343B}" type="pres">
      <dgm:prSet presAssocID="{9871D3DF-8506-4692-AA68-E221C20F9437}" presName="parentText" presStyleLbl="node1" presStyleIdx="1" presStyleCnt="3">
        <dgm:presLayoutVars>
          <dgm:chMax val="0"/>
          <dgm:bulletEnabled val="1"/>
        </dgm:presLayoutVars>
      </dgm:prSet>
      <dgm:spPr/>
      <dgm:t>
        <a:bodyPr/>
        <a:lstStyle/>
        <a:p>
          <a:endParaRPr lang="es-ES"/>
        </a:p>
      </dgm:t>
    </dgm:pt>
    <dgm:pt modelId="{EF0AF6F8-9EC8-49F6-BB88-7A1124643011}" type="pres">
      <dgm:prSet presAssocID="{9871D3DF-8506-4692-AA68-E221C20F9437}" presName="negativeSpace" presStyleCnt="0"/>
      <dgm:spPr/>
    </dgm:pt>
    <dgm:pt modelId="{4626A639-9724-48FB-B0D7-D82239EA7631}" type="pres">
      <dgm:prSet presAssocID="{9871D3DF-8506-4692-AA68-E221C20F9437}" presName="childText" presStyleLbl="conFgAcc1" presStyleIdx="1" presStyleCnt="3">
        <dgm:presLayoutVars>
          <dgm:bulletEnabled val="1"/>
        </dgm:presLayoutVars>
      </dgm:prSet>
      <dgm:spPr/>
    </dgm:pt>
    <dgm:pt modelId="{9A6C5397-4F44-41F6-AED5-C09A1038B2A7}" type="pres">
      <dgm:prSet presAssocID="{B57396EF-0076-450F-BA92-CF54C118D8CD}" presName="spaceBetweenRectangles" presStyleCnt="0"/>
      <dgm:spPr/>
    </dgm:pt>
    <dgm:pt modelId="{97E7A620-6351-4846-8616-6B42364F3B97}" type="pres">
      <dgm:prSet presAssocID="{59990504-0764-4F43-AD32-0FC53C6C3D22}" presName="parentLin" presStyleCnt="0"/>
      <dgm:spPr/>
    </dgm:pt>
    <dgm:pt modelId="{51EA2892-032B-406A-979A-06B2CBC00A51}" type="pres">
      <dgm:prSet presAssocID="{59990504-0764-4F43-AD32-0FC53C6C3D22}" presName="parentLeftMargin" presStyleLbl="node1" presStyleIdx="1" presStyleCnt="3"/>
      <dgm:spPr/>
      <dgm:t>
        <a:bodyPr/>
        <a:lstStyle/>
        <a:p>
          <a:endParaRPr lang="es-ES"/>
        </a:p>
      </dgm:t>
    </dgm:pt>
    <dgm:pt modelId="{34443ED0-765B-4AB6-BEB9-ECEE3AB0EE6B}" type="pres">
      <dgm:prSet presAssocID="{59990504-0764-4F43-AD32-0FC53C6C3D22}" presName="parentText" presStyleLbl="node1" presStyleIdx="2" presStyleCnt="3">
        <dgm:presLayoutVars>
          <dgm:chMax val="0"/>
          <dgm:bulletEnabled val="1"/>
        </dgm:presLayoutVars>
      </dgm:prSet>
      <dgm:spPr/>
      <dgm:t>
        <a:bodyPr/>
        <a:lstStyle/>
        <a:p>
          <a:endParaRPr lang="es-ES"/>
        </a:p>
      </dgm:t>
    </dgm:pt>
    <dgm:pt modelId="{CE2213DB-45A0-499A-B3C6-C1A8DD6D53AD}" type="pres">
      <dgm:prSet presAssocID="{59990504-0764-4F43-AD32-0FC53C6C3D22}" presName="negativeSpace" presStyleCnt="0"/>
      <dgm:spPr/>
    </dgm:pt>
    <dgm:pt modelId="{1377E7DA-67E2-4788-8D2A-92FC85779CDE}" type="pres">
      <dgm:prSet presAssocID="{59990504-0764-4F43-AD32-0FC53C6C3D22}" presName="childText" presStyleLbl="conFgAcc1" presStyleIdx="2" presStyleCnt="3">
        <dgm:presLayoutVars>
          <dgm:bulletEnabled val="1"/>
        </dgm:presLayoutVars>
      </dgm:prSet>
      <dgm:spPr/>
    </dgm:pt>
  </dgm:ptLst>
  <dgm:cxnLst>
    <dgm:cxn modelId="{86C56BE2-ACD4-45AD-AA60-ACC12CFE2B3B}" srcId="{FFA42182-6360-47A8-8CB1-05BA068ED38A}" destId="{59990504-0764-4F43-AD32-0FC53C6C3D22}" srcOrd="2" destOrd="0" parTransId="{A6AF8CE7-2F6E-4A26-8FD0-36AEF7841A4A}" sibTransId="{5CE50173-CD92-437C-BDDE-094F8AB7727F}"/>
    <dgm:cxn modelId="{044CBCD4-21E7-4360-B776-1F5885F8C7D0}" type="presOf" srcId="{9871D3DF-8506-4692-AA68-E221C20F9437}" destId="{921D79DB-33DF-4ACC-8144-4C259C1E343B}" srcOrd="1" destOrd="0" presId="urn:microsoft.com/office/officeart/2005/8/layout/list1"/>
    <dgm:cxn modelId="{BA462C28-30F2-47BC-93B2-E10D141499F2}" srcId="{FFA42182-6360-47A8-8CB1-05BA068ED38A}" destId="{160A9E2C-872E-40F5-BE16-697BCD5276D5}" srcOrd="0" destOrd="0" parTransId="{5A95129F-10B5-46E5-9543-A017D15EA099}" sibTransId="{13BCCB1A-FFF0-4C9C-838D-D3DD93D5BF72}"/>
    <dgm:cxn modelId="{72D48D48-5021-49C8-A3CF-B9419975C497}" type="presOf" srcId="{9871D3DF-8506-4692-AA68-E221C20F9437}" destId="{8C646446-D81D-420E-8CA0-EE7398B41164}" srcOrd="0" destOrd="0" presId="urn:microsoft.com/office/officeart/2005/8/layout/list1"/>
    <dgm:cxn modelId="{0690C565-DFB1-48EF-844D-2548AF0B16E3}" type="presOf" srcId="{160A9E2C-872E-40F5-BE16-697BCD5276D5}" destId="{C96824E9-ABC4-40E3-AA74-6EBF11A0886D}" srcOrd="0" destOrd="0" presId="urn:microsoft.com/office/officeart/2005/8/layout/list1"/>
    <dgm:cxn modelId="{AE51A20A-6027-4014-8F06-C6DCB9F80639}" type="presOf" srcId="{160A9E2C-872E-40F5-BE16-697BCD5276D5}" destId="{9AB1D745-1D6D-4A41-83FD-D2E89AAC9224}" srcOrd="1" destOrd="0" presId="urn:microsoft.com/office/officeart/2005/8/layout/list1"/>
    <dgm:cxn modelId="{856044FF-1072-4741-A63E-3761D3B68D6B}" type="presOf" srcId="{FFA42182-6360-47A8-8CB1-05BA068ED38A}" destId="{1E368CEF-3E09-48B9-8910-7552D5C25637}" srcOrd="0" destOrd="0" presId="urn:microsoft.com/office/officeart/2005/8/layout/list1"/>
    <dgm:cxn modelId="{399DFA6E-6009-45BD-8008-717B1D76D57E}" type="presOf" srcId="{59990504-0764-4F43-AD32-0FC53C6C3D22}" destId="{34443ED0-765B-4AB6-BEB9-ECEE3AB0EE6B}" srcOrd="1" destOrd="0" presId="urn:microsoft.com/office/officeart/2005/8/layout/list1"/>
    <dgm:cxn modelId="{0D3D1BA7-C9B8-4C84-874F-E5593971A61A}" srcId="{FFA42182-6360-47A8-8CB1-05BA068ED38A}" destId="{9871D3DF-8506-4692-AA68-E221C20F9437}" srcOrd="1" destOrd="0" parTransId="{655B0D51-8A54-4FA9-920B-E98922A0EFF6}" sibTransId="{B57396EF-0076-450F-BA92-CF54C118D8CD}"/>
    <dgm:cxn modelId="{7E93CA60-DE32-43FF-92A9-5025747C7850}" type="presOf" srcId="{59990504-0764-4F43-AD32-0FC53C6C3D22}" destId="{51EA2892-032B-406A-979A-06B2CBC00A51}" srcOrd="0" destOrd="0" presId="urn:microsoft.com/office/officeart/2005/8/layout/list1"/>
    <dgm:cxn modelId="{3C7C8134-A0C4-477D-BFFD-04072530A740}" type="presParOf" srcId="{1E368CEF-3E09-48B9-8910-7552D5C25637}" destId="{76C52C90-188D-4401-82E6-3CE5137D2DEB}" srcOrd="0" destOrd="0" presId="urn:microsoft.com/office/officeart/2005/8/layout/list1"/>
    <dgm:cxn modelId="{1D7E6121-D20B-41AF-B74E-546C94D72B7C}" type="presParOf" srcId="{76C52C90-188D-4401-82E6-3CE5137D2DEB}" destId="{C96824E9-ABC4-40E3-AA74-6EBF11A0886D}" srcOrd="0" destOrd="0" presId="urn:microsoft.com/office/officeart/2005/8/layout/list1"/>
    <dgm:cxn modelId="{4EC150C9-C61B-432E-82D2-AF8AEC054926}" type="presParOf" srcId="{76C52C90-188D-4401-82E6-3CE5137D2DEB}" destId="{9AB1D745-1D6D-4A41-83FD-D2E89AAC9224}" srcOrd="1" destOrd="0" presId="urn:microsoft.com/office/officeart/2005/8/layout/list1"/>
    <dgm:cxn modelId="{FB3ABDC8-24C0-483E-B916-794C9DAF4241}" type="presParOf" srcId="{1E368CEF-3E09-48B9-8910-7552D5C25637}" destId="{687BBD1D-3EBB-48F3-9B00-CD3ED0E5223D}" srcOrd="1" destOrd="0" presId="urn:microsoft.com/office/officeart/2005/8/layout/list1"/>
    <dgm:cxn modelId="{8BD98584-A069-4B87-A6BD-6AA7C9B115BD}" type="presParOf" srcId="{1E368CEF-3E09-48B9-8910-7552D5C25637}" destId="{005FCEC3-2450-4D0C-9655-DAB431603126}" srcOrd="2" destOrd="0" presId="urn:microsoft.com/office/officeart/2005/8/layout/list1"/>
    <dgm:cxn modelId="{3EB09FB1-4AB8-4FBB-9A96-14145A00FAFE}" type="presParOf" srcId="{1E368CEF-3E09-48B9-8910-7552D5C25637}" destId="{CB025E23-A2CF-45AD-A432-526B1E27CBF2}" srcOrd="3" destOrd="0" presId="urn:microsoft.com/office/officeart/2005/8/layout/list1"/>
    <dgm:cxn modelId="{69A0656F-5625-4DFF-8EC0-6699B37AC223}" type="presParOf" srcId="{1E368CEF-3E09-48B9-8910-7552D5C25637}" destId="{1E229765-FDEF-44AF-BD22-17148885F352}" srcOrd="4" destOrd="0" presId="urn:microsoft.com/office/officeart/2005/8/layout/list1"/>
    <dgm:cxn modelId="{25B0DBDE-1BBE-426D-B2A8-B13797BF5F79}" type="presParOf" srcId="{1E229765-FDEF-44AF-BD22-17148885F352}" destId="{8C646446-D81D-420E-8CA0-EE7398B41164}" srcOrd="0" destOrd="0" presId="urn:microsoft.com/office/officeart/2005/8/layout/list1"/>
    <dgm:cxn modelId="{544A0C9C-C39E-46C0-989D-0E95665D6191}" type="presParOf" srcId="{1E229765-FDEF-44AF-BD22-17148885F352}" destId="{921D79DB-33DF-4ACC-8144-4C259C1E343B}" srcOrd="1" destOrd="0" presId="urn:microsoft.com/office/officeart/2005/8/layout/list1"/>
    <dgm:cxn modelId="{D47391D0-1A89-4BC9-98BD-5FF5B65B86C2}" type="presParOf" srcId="{1E368CEF-3E09-48B9-8910-7552D5C25637}" destId="{EF0AF6F8-9EC8-49F6-BB88-7A1124643011}" srcOrd="5" destOrd="0" presId="urn:microsoft.com/office/officeart/2005/8/layout/list1"/>
    <dgm:cxn modelId="{BCDE4453-743C-4F52-A67C-9D5897D52CAE}" type="presParOf" srcId="{1E368CEF-3E09-48B9-8910-7552D5C25637}" destId="{4626A639-9724-48FB-B0D7-D82239EA7631}" srcOrd="6" destOrd="0" presId="urn:microsoft.com/office/officeart/2005/8/layout/list1"/>
    <dgm:cxn modelId="{4E6DBD1B-BCF7-4052-B9FB-B4728A8620C0}" type="presParOf" srcId="{1E368CEF-3E09-48B9-8910-7552D5C25637}" destId="{9A6C5397-4F44-41F6-AED5-C09A1038B2A7}" srcOrd="7" destOrd="0" presId="urn:microsoft.com/office/officeart/2005/8/layout/list1"/>
    <dgm:cxn modelId="{38CECAEC-93B9-4E38-AEC5-E0ACC16A8DDC}" type="presParOf" srcId="{1E368CEF-3E09-48B9-8910-7552D5C25637}" destId="{97E7A620-6351-4846-8616-6B42364F3B97}" srcOrd="8" destOrd="0" presId="urn:microsoft.com/office/officeart/2005/8/layout/list1"/>
    <dgm:cxn modelId="{3FC8CE54-83F5-4DE3-92C8-38E642A1079A}" type="presParOf" srcId="{97E7A620-6351-4846-8616-6B42364F3B97}" destId="{51EA2892-032B-406A-979A-06B2CBC00A51}" srcOrd="0" destOrd="0" presId="urn:microsoft.com/office/officeart/2005/8/layout/list1"/>
    <dgm:cxn modelId="{570216F8-65F2-40E1-8353-F8F7F0070DDC}" type="presParOf" srcId="{97E7A620-6351-4846-8616-6B42364F3B97}" destId="{34443ED0-765B-4AB6-BEB9-ECEE3AB0EE6B}" srcOrd="1" destOrd="0" presId="urn:microsoft.com/office/officeart/2005/8/layout/list1"/>
    <dgm:cxn modelId="{3A6F45DB-7F6D-46B7-BE2E-ECEE52F89258}" type="presParOf" srcId="{1E368CEF-3E09-48B9-8910-7552D5C25637}" destId="{CE2213DB-45A0-499A-B3C6-C1A8DD6D53AD}" srcOrd="9" destOrd="0" presId="urn:microsoft.com/office/officeart/2005/8/layout/list1"/>
    <dgm:cxn modelId="{DC71B55C-392A-4733-8DED-54B6CC9BCF52}" type="presParOf" srcId="{1E368CEF-3E09-48B9-8910-7552D5C25637}" destId="{1377E7DA-67E2-4788-8D2A-92FC85779CDE}" srcOrd="1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FFA42182-6360-47A8-8CB1-05BA068ED38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s-ES"/>
        </a:p>
      </dgm:t>
    </dgm:pt>
    <dgm:pt modelId="{160A9E2C-872E-40F5-BE16-697BCD5276D5}">
      <dgm:prSet phldrT="[Texto]"/>
      <dgm:spPr/>
      <dgm:t>
        <a:bodyPr/>
        <a:lstStyle/>
        <a:p>
          <a:r>
            <a:rPr lang="es-ES" dirty="0" smtClean="0"/>
            <a:t>Caso</a:t>
          </a:r>
          <a:endParaRPr lang="es-ES" dirty="0"/>
        </a:p>
      </dgm:t>
    </dgm:pt>
    <dgm:pt modelId="{5A95129F-10B5-46E5-9543-A017D15EA099}" type="parTrans" cxnId="{BA462C28-30F2-47BC-93B2-E10D141499F2}">
      <dgm:prSet/>
      <dgm:spPr/>
      <dgm:t>
        <a:bodyPr/>
        <a:lstStyle/>
        <a:p>
          <a:endParaRPr lang="es-ES"/>
        </a:p>
      </dgm:t>
    </dgm:pt>
    <dgm:pt modelId="{13BCCB1A-FFF0-4C9C-838D-D3DD93D5BF72}" type="sibTrans" cxnId="{BA462C28-30F2-47BC-93B2-E10D141499F2}">
      <dgm:prSet/>
      <dgm:spPr/>
      <dgm:t>
        <a:bodyPr/>
        <a:lstStyle/>
        <a:p>
          <a:endParaRPr lang="es-ES"/>
        </a:p>
      </dgm:t>
    </dgm:pt>
    <dgm:pt modelId="{9871D3DF-8506-4692-AA68-E221C20F9437}">
      <dgm:prSet phldrT="[Texto]"/>
      <dgm:spPr/>
      <dgm:t>
        <a:bodyPr/>
        <a:lstStyle/>
        <a:p>
          <a:r>
            <a:rPr lang="es-ES" dirty="0" smtClean="0"/>
            <a:t>Problema</a:t>
          </a:r>
          <a:endParaRPr lang="es-ES" dirty="0"/>
        </a:p>
      </dgm:t>
    </dgm:pt>
    <dgm:pt modelId="{655B0D51-8A54-4FA9-920B-E98922A0EFF6}" type="parTrans" cxnId="{0D3D1BA7-C9B8-4C84-874F-E5593971A61A}">
      <dgm:prSet/>
      <dgm:spPr/>
      <dgm:t>
        <a:bodyPr/>
        <a:lstStyle/>
        <a:p>
          <a:endParaRPr lang="es-ES"/>
        </a:p>
      </dgm:t>
    </dgm:pt>
    <dgm:pt modelId="{B57396EF-0076-450F-BA92-CF54C118D8CD}" type="sibTrans" cxnId="{0D3D1BA7-C9B8-4C84-874F-E5593971A61A}">
      <dgm:prSet/>
      <dgm:spPr/>
      <dgm:t>
        <a:bodyPr/>
        <a:lstStyle/>
        <a:p>
          <a:endParaRPr lang="es-ES"/>
        </a:p>
      </dgm:t>
    </dgm:pt>
    <dgm:pt modelId="{59990504-0764-4F43-AD32-0FC53C6C3D22}">
      <dgm:prSet phldrT="[Texto]"/>
      <dgm:spPr/>
      <dgm:t>
        <a:bodyPr/>
        <a:lstStyle/>
        <a:p>
          <a:r>
            <a:rPr lang="es-ES" dirty="0" smtClean="0"/>
            <a:t>Práctica</a:t>
          </a:r>
          <a:endParaRPr lang="es-ES" dirty="0"/>
        </a:p>
      </dgm:t>
    </dgm:pt>
    <dgm:pt modelId="{A6AF8CE7-2F6E-4A26-8FD0-36AEF7841A4A}" type="parTrans" cxnId="{86C56BE2-ACD4-45AD-AA60-ACC12CFE2B3B}">
      <dgm:prSet/>
      <dgm:spPr/>
      <dgm:t>
        <a:bodyPr/>
        <a:lstStyle/>
        <a:p>
          <a:endParaRPr lang="es-ES"/>
        </a:p>
      </dgm:t>
    </dgm:pt>
    <dgm:pt modelId="{5CE50173-CD92-437C-BDDE-094F8AB7727F}" type="sibTrans" cxnId="{86C56BE2-ACD4-45AD-AA60-ACC12CFE2B3B}">
      <dgm:prSet/>
      <dgm:spPr/>
      <dgm:t>
        <a:bodyPr/>
        <a:lstStyle/>
        <a:p>
          <a:endParaRPr lang="es-ES"/>
        </a:p>
      </dgm:t>
    </dgm:pt>
    <dgm:pt modelId="{1E368CEF-3E09-48B9-8910-7552D5C25637}" type="pres">
      <dgm:prSet presAssocID="{FFA42182-6360-47A8-8CB1-05BA068ED38A}" presName="linear" presStyleCnt="0">
        <dgm:presLayoutVars>
          <dgm:dir/>
          <dgm:animLvl val="lvl"/>
          <dgm:resizeHandles val="exact"/>
        </dgm:presLayoutVars>
      </dgm:prSet>
      <dgm:spPr/>
      <dgm:t>
        <a:bodyPr/>
        <a:lstStyle/>
        <a:p>
          <a:endParaRPr lang="es-ES"/>
        </a:p>
      </dgm:t>
    </dgm:pt>
    <dgm:pt modelId="{76C52C90-188D-4401-82E6-3CE5137D2DEB}" type="pres">
      <dgm:prSet presAssocID="{160A9E2C-872E-40F5-BE16-697BCD5276D5}" presName="parentLin" presStyleCnt="0"/>
      <dgm:spPr/>
    </dgm:pt>
    <dgm:pt modelId="{C96824E9-ABC4-40E3-AA74-6EBF11A0886D}" type="pres">
      <dgm:prSet presAssocID="{160A9E2C-872E-40F5-BE16-697BCD5276D5}" presName="parentLeftMargin" presStyleLbl="node1" presStyleIdx="0" presStyleCnt="3"/>
      <dgm:spPr/>
      <dgm:t>
        <a:bodyPr/>
        <a:lstStyle/>
        <a:p>
          <a:endParaRPr lang="es-ES"/>
        </a:p>
      </dgm:t>
    </dgm:pt>
    <dgm:pt modelId="{9AB1D745-1D6D-4A41-83FD-D2E89AAC9224}" type="pres">
      <dgm:prSet presAssocID="{160A9E2C-872E-40F5-BE16-697BCD5276D5}" presName="parentText" presStyleLbl="node1" presStyleIdx="0" presStyleCnt="3">
        <dgm:presLayoutVars>
          <dgm:chMax val="0"/>
          <dgm:bulletEnabled val="1"/>
        </dgm:presLayoutVars>
      </dgm:prSet>
      <dgm:spPr/>
      <dgm:t>
        <a:bodyPr/>
        <a:lstStyle/>
        <a:p>
          <a:endParaRPr lang="es-ES"/>
        </a:p>
      </dgm:t>
    </dgm:pt>
    <dgm:pt modelId="{687BBD1D-3EBB-48F3-9B00-CD3ED0E5223D}" type="pres">
      <dgm:prSet presAssocID="{160A9E2C-872E-40F5-BE16-697BCD5276D5}" presName="negativeSpace" presStyleCnt="0"/>
      <dgm:spPr/>
    </dgm:pt>
    <dgm:pt modelId="{005FCEC3-2450-4D0C-9655-DAB431603126}" type="pres">
      <dgm:prSet presAssocID="{160A9E2C-872E-40F5-BE16-697BCD5276D5}" presName="childText" presStyleLbl="conFgAcc1" presStyleIdx="0" presStyleCnt="3">
        <dgm:presLayoutVars>
          <dgm:bulletEnabled val="1"/>
        </dgm:presLayoutVars>
      </dgm:prSet>
      <dgm:spPr/>
    </dgm:pt>
    <dgm:pt modelId="{CB025E23-A2CF-45AD-A432-526B1E27CBF2}" type="pres">
      <dgm:prSet presAssocID="{13BCCB1A-FFF0-4C9C-838D-D3DD93D5BF72}" presName="spaceBetweenRectangles" presStyleCnt="0"/>
      <dgm:spPr/>
    </dgm:pt>
    <dgm:pt modelId="{1E229765-FDEF-44AF-BD22-17148885F352}" type="pres">
      <dgm:prSet presAssocID="{9871D3DF-8506-4692-AA68-E221C20F9437}" presName="parentLin" presStyleCnt="0"/>
      <dgm:spPr/>
    </dgm:pt>
    <dgm:pt modelId="{8C646446-D81D-420E-8CA0-EE7398B41164}" type="pres">
      <dgm:prSet presAssocID="{9871D3DF-8506-4692-AA68-E221C20F9437}" presName="parentLeftMargin" presStyleLbl="node1" presStyleIdx="0" presStyleCnt="3"/>
      <dgm:spPr/>
      <dgm:t>
        <a:bodyPr/>
        <a:lstStyle/>
        <a:p>
          <a:endParaRPr lang="es-ES"/>
        </a:p>
      </dgm:t>
    </dgm:pt>
    <dgm:pt modelId="{921D79DB-33DF-4ACC-8144-4C259C1E343B}" type="pres">
      <dgm:prSet presAssocID="{9871D3DF-8506-4692-AA68-E221C20F9437}" presName="parentText" presStyleLbl="node1" presStyleIdx="1" presStyleCnt="3">
        <dgm:presLayoutVars>
          <dgm:chMax val="0"/>
          <dgm:bulletEnabled val="1"/>
        </dgm:presLayoutVars>
      </dgm:prSet>
      <dgm:spPr/>
      <dgm:t>
        <a:bodyPr/>
        <a:lstStyle/>
        <a:p>
          <a:endParaRPr lang="es-ES"/>
        </a:p>
      </dgm:t>
    </dgm:pt>
    <dgm:pt modelId="{EF0AF6F8-9EC8-49F6-BB88-7A1124643011}" type="pres">
      <dgm:prSet presAssocID="{9871D3DF-8506-4692-AA68-E221C20F9437}" presName="negativeSpace" presStyleCnt="0"/>
      <dgm:spPr/>
    </dgm:pt>
    <dgm:pt modelId="{4626A639-9724-48FB-B0D7-D82239EA7631}" type="pres">
      <dgm:prSet presAssocID="{9871D3DF-8506-4692-AA68-E221C20F9437}" presName="childText" presStyleLbl="conFgAcc1" presStyleIdx="1" presStyleCnt="3">
        <dgm:presLayoutVars>
          <dgm:bulletEnabled val="1"/>
        </dgm:presLayoutVars>
      </dgm:prSet>
      <dgm:spPr/>
    </dgm:pt>
    <dgm:pt modelId="{9A6C5397-4F44-41F6-AED5-C09A1038B2A7}" type="pres">
      <dgm:prSet presAssocID="{B57396EF-0076-450F-BA92-CF54C118D8CD}" presName="spaceBetweenRectangles" presStyleCnt="0"/>
      <dgm:spPr/>
    </dgm:pt>
    <dgm:pt modelId="{97E7A620-6351-4846-8616-6B42364F3B97}" type="pres">
      <dgm:prSet presAssocID="{59990504-0764-4F43-AD32-0FC53C6C3D22}" presName="parentLin" presStyleCnt="0"/>
      <dgm:spPr/>
    </dgm:pt>
    <dgm:pt modelId="{51EA2892-032B-406A-979A-06B2CBC00A51}" type="pres">
      <dgm:prSet presAssocID="{59990504-0764-4F43-AD32-0FC53C6C3D22}" presName="parentLeftMargin" presStyleLbl="node1" presStyleIdx="1" presStyleCnt="3"/>
      <dgm:spPr/>
      <dgm:t>
        <a:bodyPr/>
        <a:lstStyle/>
        <a:p>
          <a:endParaRPr lang="es-ES"/>
        </a:p>
      </dgm:t>
    </dgm:pt>
    <dgm:pt modelId="{34443ED0-765B-4AB6-BEB9-ECEE3AB0EE6B}" type="pres">
      <dgm:prSet presAssocID="{59990504-0764-4F43-AD32-0FC53C6C3D22}" presName="parentText" presStyleLbl="node1" presStyleIdx="2" presStyleCnt="3">
        <dgm:presLayoutVars>
          <dgm:chMax val="0"/>
          <dgm:bulletEnabled val="1"/>
        </dgm:presLayoutVars>
      </dgm:prSet>
      <dgm:spPr/>
      <dgm:t>
        <a:bodyPr/>
        <a:lstStyle/>
        <a:p>
          <a:endParaRPr lang="es-ES"/>
        </a:p>
      </dgm:t>
    </dgm:pt>
    <dgm:pt modelId="{CE2213DB-45A0-499A-B3C6-C1A8DD6D53AD}" type="pres">
      <dgm:prSet presAssocID="{59990504-0764-4F43-AD32-0FC53C6C3D22}" presName="negativeSpace" presStyleCnt="0"/>
      <dgm:spPr/>
    </dgm:pt>
    <dgm:pt modelId="{1377E7DA-67E2-4788-8D2A-92FC85779CDE}" type="pres">
      <dgm:prSet presAssocID="{59990504-0764-4F43-AD32-0FC53C6C3D22}" presName="childText" presStyleLbl="conFgAcc1" presStyleIdx="2" presStyleCnt="3">
        <dgm:presLayoutVars>
          <dgm:bulletEnabled val="1"/>
        </dgm:presLayoutVars>
      </dgm:prSet>
      <dgm:spPr/>
    </dgm:pt>
  </dgm:ptLst>
  <dgm:cxnLst>
    <dgm:cxn modelId="{80BDC7CC-422C-42E8-AFE0-C6CDDA48244D}" type="presOf" srcId="{59990504-0764-4F43-AD32-0FC53C6C3D22}" destId="{34443ED0-765B-4AB6-BEB9-ECEE3AB0EE6B}" srcOrd="1" destOrd="0" presId="urn:microsoft.com/office/officeart/2005/8/layout/list1"/>
    <dgm:cxn modelId="{97229645-5BEF-4BA3-8A28-85EF3D3147AE}" type="presOf" srcId="{59990504-0764-4F43-AD32-0FC53C6C3D22}" destId="{51EA2892-032B-406A-979A-06B2CBC00A51}" srcOrd="0" destOrd="0" presId="urn:microsoft.com/office/officeart/2005/8/layout/list1"/>
    <dgm:cxn modelId="{86C56BE2-ACD4-45AD-AA60-ACC12CFE2B3B}" srcId="{FFA42182-6360-47A8-8CB1-05BA068ED38A}" destId="{59990504-0764-4F43-AD32-0FC53C6C3D22}" srcOrd="2" destOrd="0" parTransId="{A6AF8CE7-2F6E-4A26-8FD0-36AEF7841A4A}" sibTransId="{5CE50173-CD92-437C-BDDE-094F8AB7727F}"/>
    <dgm:cxn modelId="{BA462C28-30F2-47BC-93B2-E10D141499F2}" srcId="{FFA42182-6360-47A8-8CB1-05BA068ED38A}" destId="{160A9E2C-872E-40F5-BE16-697BCD5276D5}" srcOrd="0" destOrd="0" parTransId="{5A95129F-10B5-46E5-9543-A017D15EA099}" sibTransId="{13BCCB1A-FFF0-4C9C-838D-D3DD93D5BF72}"/>
    <dgm:cxn modelId="{98FFE844-C0E8-428F-9497-9A1ED0A7A7EF}" type="presOf" srcId="{160A9E2C-872E-40F5-BE16-697BCD5276D5}" destId="{C96824E9-ABC4-40E3-AA74-6EBF11A0886D}" srcOrd="0" destOrd="0" presId="urn:microsoft.com/office/officeart/2005/8/layout/list1"/>
    <dgm:cxn modelId="{1DA040C4-7853-45D8-A4EE-918BC27373ED}" type="presOf" srcId="{160A9E2C-872E-40F5-BE16-697BCD5276D5}" destId="{9AB1D745-1D6D-4A41-83FD-D2E89AAC9224}" srcOrd="1" destOrd="0" presId="urn:microsoft.com/office/officeart/2005/8/layout/list1"/>
    <dgm:cxn modelId="{579D8EDA-CA97-4BC2-8C62-18A1D01EF921}" type="presOf" srcId="{FFA42182-6360-47A8-8CB1-05BA068ED38A}" destId="{1E368CEF-3E09-48B9-8910-7552D5C25637}" srcOrd="0" destOrd="0" presId="urn:microsoft.com/office/officeart/2005/8/layout/list1"/>
    <dgm:cxn modelId="{8297A6D5-8650-4D4D-A82A-5CAB82E2051F}" type="presOf" srcId="{9871D3DF-8506-4692-AA68-E221C20F9437}" destId="{8C646446-D81D-420E-8CA0-EE7398B41164}" srcOrd="0" destOrd="0" presId="urn:microsoft.com/office/officeart/2005/8/layout/list1"/>
    <dgm:cxn modelId="{2AF129E3-0FC2-4190-9252-8D578F27805B}" type="presOf" srcId="{9871D3DF-8506-4692-AA68-E221C20F9437}" destId="{921D79DB-33DF-4ACC-8144-4C259C1E343B}" srcOrd="1" destOrd="0" presId="urn:microsoft.com/office/officeart/2005/8/layout/list1"/>
    <dgm:cxn modelId="{0D3D1BA7-C9B8-4C84-874F-E5593971A61A}" srcId="{FFA42182-6360-47A8-8CB1-05BA068ED38A}" destId="{9871D3DF-8506-4692-AA68-E221C20F9437}" srcOrd="1" destOrd="0" parTransId="{655B0D51-8A54-4FA9-920B-E98922A0EFF6}" sibTransId="{B57396EF-0076-450F-BA92-CF54C118D8CD}"/>
    <dgm:cxn modelId="{3B6A4BD4-9294-4AC6-91ED-EF146ECE01E6}" type="presParOf" srcId="{1E368CEF-3E09-48B9-8910-7552D5C25637}" destId="{76C52C90-188D-4401-82E6-3CE5137D2DEB}" srcOrd="0" destOrd="0" presId="urn:microsoft.com/office/officeart/2005/8/layout/list1"/>
    <dgm:cxn modelId="{157650CC-E0BD-4829-9FBA-BA57196077B6}" type="presParOf" srcId="{76C52C90-188D-4401-82E6-3CE5137D2DEB}" destId="{C96824E9-ABC4-40E3-AA74-6EBF11A0886D}" srcOrd="0" destOrd="0" presId="urn:microsoft.com/office/officeart/2005/8/layout/list1"/>
    <dgm:cxn modelId="{8135CB1C-4023-4ADB-9717-C55235A4B6D3}" type="presParOf" srcId="{76C52C90-188D-4401-82E6-3CE5137D2DEB}" destId="{9AB1D745-1D6D-4A41-83FD-D2E89AAC9224}" srcOrd="1" destOrd="0" presId="urn:microsoft.com/office/officeart/2005/8/layout/list1"/>
    <dgm:cxn modelId="{C64DEF93-64D7-47C2-BC89-AF58C0D22F21}" type="presParOf" srcId="{1E368CEF-3E09-48B9-8910-7552D5C25637}" destId="{687BBD1D-3EBB-48F3-9B00-CD3ED0E5223D}" srcOrd="1" destOrd="0" presId="urn:microsoft.com/office/officeart/2005/8/layout/list1"/>
    <dgm:cxn modelId="{8549392D-34DF-4FB5-BF95-7C4C43381FAE}" type="presParOf" srcId="{1E368CEF-3E09-48B9-8910-7552D5C25637}" destId="{005FCEC3-2450-4D0C-9655-DAB431603126}" srcOrd="2" destOrd="0" presId="urn:microsoft.com/office/officeart/2005/8/layout/list1"/>
    <dgm:cxn modelId="{999C0B40-E7CD-49B1-9335-D02A41F4ED8E}" type="presParOf" srcId="{1E368CEF-3E09-48B9-8910-7552D5C25637}" destId="{CB025E23-A2CF-45AD-A432-526B1E27CBF2}" srcOrd="3" destOrd="0" presId="urn:microsoft.com/office/officeart/2005/8/layout/list1"/>
    <dgm:cxn modelId="{4A2565B1-EA33-42AB-87BE-B7EC7164E2A5}" type="presParOf" srcId="{1E368CEF-3E09-48B9-8910-7552D5C25637}" destId="{1E229765-FDEF-44AF-BD22-17148885F352}" srcOrd="4" destOrd="0" presId="urn:microsoft.com/office/officeart/2005/8/layout/list1"/>
    <dgm:cxn modelId="{CBC7A178-92CB-403D-A954-A20BDFAF2381}" type="presParOf" srcId="{1E229765-FDEF-44AF-BD22-17148885F352}" destId="{8C646446-D81D-420E-8CA0-EE7398B41164}" srcOrd="0" destOrd="0" presId="urn:microsoft.com/office/officeart/2005/8/layout/list1"/>
    <dgm:cxn modelId="{32FCCB2D-DD6E-4080-871C-F842CEE20852}" type="presParOf" srcId="{1E229765-FDEF-44AF-BD22-17148885F352}" destId="{921D79DB-33DF-4ACC-8144-4C259C1E343B}" srcOrd="1" destOrd="0" presId="urn:microsoft.com/office/officeart/2005/8/layout/list1"/>
    <dgm:cxn modelId="{A04C47D4-7BED-45F9-A32E-8A9F1D0C351E}" type="presParOf" srcId="{1E368CEF-3E09-48B9-8910-7552D5C25637}" destId="{EF0AF6F8-9EC8-49F6-BB88-7A1124643011}" srcOrd="5" destOrd="0" presId="urn:microsoft.com/office/officeart/2005/8/layout/list1"/>
    <dgm:cxn modelId="{15236847-F810-4098-B5A9-EC22B4D41283}" type="presParOf" srcId="{1E368CEF-3E09-48B9-8910-7552D5C25637}" destId="{4626A639-9724-48FB-B0D7-D82239EA7631}" srcOrd="6" destOrd="0" presId="urn:microsoft.com/office/officeart/2005/8/layout/list1"/>
    <dgm:cxn modelId="{177E60AA-CE56-4204-AE47-3906EC602373}" type="presParOf" srcId="{1E368CEF-3E09-48B9-8910-7552D5C25637}" destId="{9A6C5397-4F44-41F6-AED5-C09A1038B2A7}" srcOrd="7" destOrd="0" presId="urn:microsoft.com/office/officeart/2005/8/layout/list1"/>
    <dgm:cxn modelId="{FB871BE3-54A4-49AD-B471-D0B9B487E979}" type="presParOf" srcId="{1E368CEF-3E09-48B9-8910-7552D5C25637}" destId="{97E7A620-6351-4846-8616-6B42364F3B97}" srcOrd="8" destOrd="0" presId="urn:microsoft.com/office/officeart/2005/8/layout/list1"/>
    <dgm:cxn modelId="{35C74322-1BC2-4C5A-B978-A88764B0C5D3}" type="presParOf" srcId="{97E7A620-6351-4846-8616-6B42364F3B97}" destId="{51EA2892-032B-406A-979A-06B2CBC00A51}" srcOrd="0" destOrd="0" presId="urn:microsoft.com/office/officeart/2005/8/layout/list1"/>
    <dgm:cxn modelId="{6C0AC99A-44E1-4394-A718-322FD80373AB}" type="presParOf" srcId="{97E7A620-6351-4846-8616-6B42364F3B97}" destId="{34443ED0-765B-4AB6-BEB9-ECEE3AB0EE6B}" srcOrd="1" destOrd="0" presId="urn:microsoft.com/office/officeart/2005/8/layout/list1"/>
    <dgm:cxn modelId="{BE292D41-FD7D-4E91-B572-374D2AD8519D}" type="presParOf" srcId="{1E368CEF-3E09-48B9-8910-7552D5C25637}" destId="{CE2213DB-45A0-499A-B3C6-C1A8DD6D53AD}" srcOrd="9" destOrd="0" presId="urn:microsoft.com/office/officeart/2005/8/layout/list1"/>
    <dgm:cxn modelId="{0F3A6EC7-BC17-4A23-A0FE-1A1C9539659B}" type="presParOf" srcId="{1E368CEF-3E09-48B9-8910-7552D5C25637}" destId="{1377E7DA-67E2-4788-8D2A-92FC85779CDE}" srcOrd="10"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A8EEB775-BD1A-4926-A6E0-F51603BA8E01}" type="doc">
      <dgm:prSet loTypeId="urn:microsoft.com/office/officeart/2005/8/layout/hList1" loCatId="list" qsTypeId="urn:microsoft.com/office/officeart/2005/8/quickstyle/simple4" qsCatId="simple" csTypeId="urn:microsoft.com/office/officeart/2005/8/colors/accent3_2" csCatId="accent3" phldr="1"/>
      <dgm:spPr/>
      <dgm:t>
        <a:bodyPr/>
        <a:lstStyle/>
        <a:p>
          <a:endParaRPr lang="es-ES"/>
        </a:p>
      </dgm:t>
    </dgm:pt>
    <dgm:pt modelId="{A5357596-2040-4280-9D54-C971428A4A78}">
      <dgm:prSet custT="1"/>
      <dgm:spPr/>
      <dgm:t>
        <a:bodyPr/>
        <a:lstStyle/>
        <a:p>
          <a:pPr rtl="0"/>
          <a:r>
            <a:rPr lang="es-ES" sz="2400" dirty="0" smtClean="0">
              <a:latin typeface="Aharoni" pitchFamily="2" charset="-79"/>
              <a:cs typeface="Aharoni" pitchFamily="2" charset="-79"/>
            </a:rPr>
            <a:t>Micro-entorno</a:t>
          </a:r>
          <a:endParaRPr lang="es-ES" sz="2400" dirty="0">
            <a:latin typeface="Aharoni" pitchFamily="2" charset="-79"/>
            <a:cs typeface="Aharoni" pitchFamily="2" charset="-79"/>
          </a:endParaRPr>
        </a:p>
      </dgm:t>
    </dgm:pt>
    <dgm:pt modelId="{D6905835-0005-4BAF-A684-533D25E14238}" type="parTrans" cxnId="{50DD38E5-841C-44D2-8956-341DB1D52215}">
      <dgm:prSet/>
      <dgm:spPr/>
      <dgm:t>
        <a:bodyPr/>
        <a:lstStyle/>
        <a:p>
          <a:endParaRPr lang="es-ES"/>
        </a:p>
      </dgm:t>
    </dgm:pt>
    <dgm:pt modelId="{F4287CD6-BD9E-44AE-B38C-5F3F32F29921}" type="sibTrans" cxnId="{50DD38E5-841C-44D2-8956-341DB1D52215}">
      <dgm:prSet/>
      <dgm:spPr/>
      <dgm:t>
        <a:bodyPr/>
        <a:lstStyle/>
        <a:p>
          <a:endParaRPr lang="es-ES"/>
        </a:p>
      </dgm:t>
    </dgm:pt>
    <dgm:pt modelId="{E29AD96D-E3D4-46A5-8337-5743881073CF}">
      <dgm:prSet/>
      <dgm:spPr/>
      <dgm:t>
        <a:bodyPr/>
        <a:lstStyle/>
        <a:p>
          <a:r>
            <a:rPr lang="es-ES" dirty="0" smtClean="0"/>
            <a:t>Todas aquellas variables sobre las que la empresa puede influir o actuar  de algún modo</a:t>
          </a:r>
          <a:endParaRPr lang="es-ES" dirty="0"/>
        </a:p>
      </dgm:t>
    </dgm:pt>
    <dgm:pt modelId="{263A4AAC-5D0E-4A90-861A-D5D0F47C72D4}" type="parTrans" cxnId="{5B4AB30F-BA86-42B7-89DC-E96258C09AAD}">
      <dgm:prSet/>
      <dgm:spPr/>
      <dgm:t>
        <a:bodyPr/>
        <a:lstStyle/>
        <a:p>
          <a:endParaRPr lang="es-ES"/>
        </a:p>
      </dgm:t>
    </dgm:pt>
    <dgm:pt modelId="{99A27FFF-50A6-4B0C-B33E-C7C96E6717D2}" type="sibTrans" cxnId="{5B4AB30F-BA86-42B7-89DC-E96258C09AAD}">
      <dgm:prSet/>
      <dgm:spPr/>
      <dgm:t>
        <a:bodyPr/>
        <a:lstStyle/>
        <a:p>
          <a:endParaRPr lang="es-ES"/>
        </a:p>
      </dgm:t>
    </dgm:pt>
    <dgm:pt modelId="{A7B9F24B-401F-4090-8F18-E50A006FB437}" type="pres">
      <dgm:prSet presAssocID="{A8EEB775-BD1A-4926-A6E0-F51603BA8E01}" presName="Name0" presStyleCnt="0">
        <dgm:presLayoutVars>
          <dgm:dir/>
          <dgm:animLvl val="lvl"/>
          <dgm:resizeHandles val="exact"/>
        </dgm:presLayoutVars>
      </dgm:prSet>
      <dgm:spPr/>
      <dgm:t>
        <a:bodyPr/>
        <a:lstStyle/>
        <a:p>
          <a:endParaRPr lang="es-ES"/>
        </a:p>
      </dgm:t>
    </dgm:pt>
    <dgm:pt modelId="{DE677EF3-9E39-4E6D-8DBA-B18FB8234D2E}" type="pres">
      <dgm:prSet presAssocID="{A5357596-2040-4280-9D54-C971428A4A78}" presName="composite" presStyleCnt="0"/>
      <dgm:spPr/>
    </dgm:pt>
    <dgm:pt modelId="{09C918D7-651A-4ADC-B772-3ED9950130BC}" type="pres">
      <dgm:prSet presAssocID="{A5357596-2040-4280-9D54-C971428A4A78}" presName="parTx" presStyleLbl="alignNode1" presStyleIdx="0" presStyleCnt="1">
        <dgm:presLayoutVars>
          <dgm:chMax val="0"/>
          <dgm:chPref val="0"/>
          <dgm:bulletEnabled val="1"/>
        </dgm:presLayoutVars>
      </dgm:prSet>
      <dgm:spPr/>
      <dgm:t>
        <a:bodyPr/>
        <a:lstStyle/>
        <a:p>
          <a:endParaRPr lang="es-ES"/>
        </a:p>
      </dgm:t>
    </dgm:pt>
    <dgm:pt modelId="{20307471-ED1D-42C9-B2B1-94BDB625B469}" type="pres">
      <dgm:prSet presAssocID="{A5357596-2040-4280-9D54-C971428A4A78}" presName="desTx" presStyleLbl="alignAccFollowNode1" presStyleIdx="0" presStyleCnt="1">
        <dgm:presLayoutVars>
          <dgm:bulletEnabled val="1"/>
        </dgm:presLayoutVars>
      </dgm:prSet>
      <dgm:spPr/>
      <dgm:t>
        <a:bodyPr/>
        <a:lstStyle/>
        <a:p>
          <a:endParaRPr lang="es-ES"/>
        </a:p>
      </dgm:t>
    </dgm:pt>
  </dgm:ptLst>
  <dgm:cxnLst>
    <dgm:cxn modelId="{D02D4C11-54DB-4338-99CE-5DAC3864F286}" type="presOf" srcId="{A5357596-2040-4280-9D54-C971428A4A78}" destId="{09C918D7-651A-4ADC-B772-3ED9950130BC}" srcOrd="0" destOrd="0" presId="urn:microsoft.com/office/officeart/2005/8/layout/hList1"/>
    <dgm:cxn modelId="{C728AD84-7709-40A1-9D60-09FA8BB7250F}" type="presOf" srcId="{A8EEB775-BD1A-4926-A6E0-F51603BA8E01}" destId="{A7B9F24B-401F-4090-8F18-E50A006FB437}" srcOrd="0" destOrd="0" presId="urn:microsoft.com/office/officeart/2005/8/layout/hList1"/>
    <dgm:cxn modelId="{ED8A5CD7-39C9-41C5-BFF2-5BB225998A26}" type="presOf" srcId="{E29AD96D-E3D4-46A5-8337-5743881073CF}" destId="{20307471-ED1D-42C9-B2B1-94BDB625B469}" srcOrd="0" destOrd="0" presId="urn:microsoft.com/office/officeart/2005/8/layout/hList1"/>
    <dgm:cxn modelId="{50DD38E5-841C-44D2-8956-341DB1D52215}" srcId="{A8EEB775-BD1A-4926-A6E0-F51603BA8E01}" destId="{A5357596-2040-4280-9D54-C971428A4A78}" srcOrd="0" destOrd="0" parTransId="{D6905835-0005-4BAF-A684-533D25E14238}" sibTransId="{F4287CD6-BD9E-44AE-B38C-5F3F32F29921}"/>
    <dgm:cxn modelId="{5B4AB30F-BA86-42B7-89DC-E96258C09AAD}" srcId="{A5357596-2040-4280-9D54-C971428A4A78}" destId="{E29AD96D-E3D4-46A5-8337-5743881073CF}" srcOrd="0" destOrd="0" parTransId="{263A4AAC-5D0E-4A90-861A-D5D0F47C72D4}" sibTransId="{99A27FFF-50A6-4B0C-B33E-C7C96E6717D2}"/>
    <dgm:cxn modelId="{940D8C59-D18B-4D75-AD90-D3874BA1B034}" type="presParOf" srcId="{A7B9F24B-401F-4090-8F18-E50A006FB437}" destId="{DE677EF3-9E39-4E6D-8DBA-B18FB8234D2E}" srcOrd="0" destOrd="0" presId="urn:microsoft.com/office/officeart/2005/8/layout/hList1"/>
    <dgm:cxn modelId="{C969F837-8998-4B97-8675-5B6EA4686686}" type="presParOf" srcId="{DE677EF3-9E39-4E6D-8DBA-B18FB8234D2E}" destId="{09C918D7-651A-4ADC-B772-3ED9950130BC}" srcOrd="0" destOrd="0" presId="urn:microsoft.com/office/officeart/2005/8/layout/hList1"/>
    <dgm:cxn modelId="{00287DCD-F8EB-4F88-AF4D-B9B537EA3D96}" type="presParOf" srcId="{DE677EF3-9E39-4E6D-8DBA-B18FB8234D2E}" destId="{20307471-ED1D-42C9-B2B1-94BDB625B469}"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A8EEB775-BD1A-4926-A6E0-F51603BA8E01}"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s-ES"/>
        </a:p>
      </dgm:t>
    </dgm:pt>
    <dgm:pt modelId="{A5357596-2040-4280-9D54-C971428A4A78}">
      <dgm:prSet custT="1"/>
      <dgm:spPr/>
      <dgm:t>
        <a:bodyPr/>
        <a:lstStyle/>
        <a:p>
          <a:pPr rtl="0"/>
          <a:r>
            <a:rPr lang="es-ES" sz="2400" dirty="0" smtClean="0">
              <a:latin typeface="Aharoni" pitchFamily="2" charset="-79"/>
              <a:cs typeface="Aharoni" pitchFamily="2" charset="-79"/>
            </a:rPr>
            <a:t>Macro-entorno</a:t>
          </a:r>
          <a:endParaRPr lang="es-ES" sz="2400" dirty="0">
            <a:latin typeface="Aharoni" pitchFamily="2" charset="-79"/>
            <a:cs typeface="Aharoni" pitchFamily="2" charset="-79"/>
          </a:endParaRPr>
        </a:p>
      </dgm:t>
    </dgm:pt>
    <dgm:pt modelId="{D6905835-0005-4BAF-A684-533D25E14238}" type="parTrans" cxnId="{50DD38E5-841C-44D2-8956-341DB1D52215}">
      <dgm:prSet/>
      <dgm:spPr/>
      <dgm:t>
        <a:bodyPr/>
        <a:lstStyle/>
        <a:p>
          <a:endParaRPr lang="es-ES"/>
        </a:p>
      </dgm:t>
    </dgm:pt>
    <dgm:pt modelId="{F4287CD6-BD9E-44AE-B38C-5F3F32F29921}" type="sibTrans" cxnId="{50DD38E5-841C-44D2-8956-341DB1D52215}">
      <dgm:prSet/>
      <dgm:spPr/>
      <dgm:t>
        <a:bodyPr/>
        <a:lstStyle/>
        <a:p>
          <a:endParaRPr lang="es-ES"/>
        </a:p>
      </dgm:t>
    </dgm:pt>
    <dgm:pt modelId="{E29AD96D-E3D4-46A5-8337-5743881073CF}">
      <dgm:prSet/>
      <dgm:spPr/>
      <dgm:t>
        <a:bodyPr/>
        <a:lstStyle/>
        <a:p>
          <a:r>
            <a:rPr lang="es-ES" dirty="0" smtClean="0"/>
            <a:t>Todas aquellas variables que influyen sobre la organización y que esta no puede controlar </a:t>
          </a:r>
          <a:endParaRPr lang="es-ES" dirty="0"/>
        </a:p>
      </dgm:t>
    </dgm:pt>
    <dgm:pt modelId="{263A4AAC-5D0E-4A90-861A-D5D0F47C72D4}" type="parTrans" cxnId="{5B4AB30F-BA86-42B7-89DC-E96258C09AAD}">
      <dgm:prSet/>
      <dgm:spPr/>
      <dgm:t>
        <a:bodyPr/>
        <a:lstStyle/>
        <a:p>
          <a:endParaRPr lang="es-ES"/>
        </a:p>
      </dgm:t>
    </dgm:pt>
    <dgm:pt modelId="{99A27FFF-50A6-4B0C-B33E-C7C96E6717D2}" type="sibTrans" cxnId="{5B4AB30F-BA86-42B7-89DC-E96258C09AAD}">
      <dgm:prSet/>
      <dgm:spPr/>
      <dgm:t>
        <a:bodyPr/>
        <a:lstStyle/>
        <a:p>
          <a:endParaRPr lang="es-ES"/>
        </a:p>
      </dgm:t>
    </dgm:pt>
    <dgm:pt modelId="{A7B9F24B-401F-4090-8F18-E50A006FB437}" type="pres">
      <dgm:prSet presAssocID="{A8EEB775-BD1A-4926-A6E0-F51603BA8E01}" presName="Name0" presStyleCnt="0">
        <dgm:presLayoutVars>
          <dgm:dir/>
          <dgm:animLvl val="lvl"/>
          <dgm:resizeHandles val="exact"/>
        </dgm:presLayoutVars>
      </dgm:prSet>
      <dgm:spPr/>
      <dgm:t>
        <a:bodyPr/>
        <a:lstStyle/>
        <a:p>
          <a:endParaRPr lang="es-ES"/>
        </a:p>
      </dgm:t>
    </dgm:pt>
    <dgm:pt modelId="{DE677EF3-9E39-4E6D-8DBA-B18FB8234D2E}" type="pres">
      <dgm:prSet presAssocID="{A5357596-2040-4280-9D54-C971428A4A78}" presName="composite" presStyleCnt="0"/>
      <dgm:spPr/>
    </dgm:pt>
    <dgm:pt modelId="{09C918D7-651A-4ADC-B772-3ED9950130BC}" type="pres">
      <dgm:prSet presAssocID="{A5357596-2040-4280-9D54-C971428A4A78}" presName="parTx" presStyleLbl="alignNode1" presStyleIdx="0" presStyleCnt="1">
        <dgm:presLayoutVars>
          <dgm:chMax val="0"/>
          <dgm:chPref val="0"/>
          <dgm:bulletEnabled val="1"/>
        </dgm:presLayoutVars>
      </dgm:prSet>
      <dgm:spPr/>
      <dgm:t>
        <a:bodyPr/>
        <a:lstStyle/>
        <a:p>
          <a:endParaRPr lang="es-ES"/>
        </a:p>
      </dgm:t>
    </dgm:pt>
    <dgm:pt modelId="{20307471-ED1D-42C9-B2B1-94BDB625B469}" type="pres">
      <dgm:prSet presAssocID="{A5357596-2040-4280-9D54-C971428A4A78}" presName="desTx" presStyleLbl="alignAccFollowNode1" presStyleIdx="0" presStyleCnt="1">
        <dgm:presLayoutVars>
          <dgm:bulletEnabled val="1"/>
        </dgm:presLayoutVars>
      </dgm:prSet>
      <dgm:spPr/>
      <dgm:t>
        <a:bodyPr/>
        <a:lstStyle/>
        <a:p>
          <a:endParaRPr lang="es-ES"/>
        </a:p>
      </dgm:t>
    </dgm:pt>
  </dgm:ptLst>
  <dgm:cxnLst>
    <dgm:cxn modelId="{AB82181D-3EAC-48AC-AB7C-79F694C13EA5}" type="presOf" srcId="{A5357596-2040-4280-9D54-C971428A4A78}" destId="{09C918D7-651A-4ADC-B772-3ED9950130BC}" srcOrd="0" destOrd="0" presId="urn:microsoft.com/office/officeart/2005/8/layout/hList1"/>
    <dgm:cxn modelId="{4AEA3D8C-3D9D-48C0-B512-612E97D3C761}" type="presOf" srcId="{A8EEB775-BD1A-4926-A6E0-F51603BA8E01}" destId="{A7B9F24B-401F-4090-8F18-E50A006FB437}" srcOrd="0" destOrd="0" presId="urn:microsoft.com/office/officeart/2005/8/layout/hList1"/>
    <dgm:cxn modelId="{55AEFE53-FCC5-4911-9F01-F85258B94597}" type="presOf" srcId="{E29AD96D-E3D4-46A5-8337-5743881073CF}" destId="{20307471-ED1D-42C9-B2B1-94BDB625B469}" srcOrd="0" destOrd="0" presId="urn:microsoft.com/office/officeart/2005/8/layout/hList1"/>
    <dgm:cxn modelId="{50DD38E5-841C-44D2-8956-341DB1D52215}" srcId="{A8EEB775-BD1A-4926-A6E0-F51603BA8E01}" destId="{A5357596-2040-4280-9D54-C971428A4A78}" srcOrd="0" destOrd="0" parTransId="{D6905835-0005-4BAF-A684-533D25E14238}" sibTransId="{F4287CD6-BD9E-44AE-B38C-5F3F32F29921}"/>
    <dgm:cxn modelId="{5B4AB30F-BA86-42B7-89DC-E96258C09AAD}" srcId="{A5357596-2040-4280-9D54-C971428A4A78}" destId="{E29AD96D-E3D4-46A5-8337-5743881073CF}" srcOrd="0" destOrd="0" parTransId="{263A4AAC-5D0E-4A90-861A-D5D0F47C72D4}" sibTransId="{99A27FFF-50A6-4B0C-B33E-C7C96E6717D2}"/>
    <dgm:cxn modelId="{1CA23D6A-CF7A-49E9-9405-DF17F90D97CB}" type="presParOf" srcId="{A7B9F24B-401F-4090-8F18-E50A006FB437}" destId="{DE677EF3-9E39-4E6D-8DBA-B18FB8234D2E}" srcOrd="0" destOrd="0" presId="urn:microsoft.com/office/officeart/2005/8/layout/hList1"/>
    <dgm:cxn modelId="{B947D2F6-1276-4CBF-AAE8-5538782950FB}" type="presParOf" srcId="{DE677EF3-9E39-4E6D-8DBA-B18FB8234D2E}" destId="{09C918D7-651A-4ADC-B772-3ED9950130BC}" srcOrd="0" destOrd="0" presId="urn:microsoft.com/office/officeart/2005/8/layout/hList1"/>
    <dgm:cxn modelId="{8B11755A-A8B1-4B4C-A3A5-0913AF6432AA}" type="presParOf" srcId="{DE677EF3-9E39-4E6D-8DBA-B18FB8234D2E}" destId="{20307471-ED1D-42C9-B2B1-94BDB625B469}"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A8EEB775-BD1A-4926-A6E0-F51603BA8E01}"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s-ES"/>
        </a:p>
      </dgm:t>
    </dgm:pt>
    <dgm:pt modelId="{A5357596-2040-4280-9D54-C971428A4A78}">
      <dgm:prSet custT="1"/>
      <dgm:spPr/>
      <dgm:t>
        <a:bodyPr/>
        <a:lstStyle/>
        <a:p>
          <a:pPr rtl="0"/>
          <a:r>
            <a:rPr lang="es-ES" sz="2400" dirty="0" smtClean="0">
              <a:latin typeface="Aharoni" pitchFamily="2" charset="-79"/>
              <a:cs typeface="Aharoni" pitchFamily="2" charset="-79"/>
            </a:rPr>
            <a:t>Entorno General</a:t>
          </a:r>
          <a:endParaRPr lang="es-ES" sz="2400" dirty="0">
            <a:latin typeface="Aharoni" pitchFamily="2" charset="-79"/>
            <a:cs typeface="Aharoni" pitchFamily="2" charset="-79"/>
          </a:endParaRPr>
        </a:p>
      </dgm:t>
    </dgm:pt>
    <dgm:pt modelId="{D6905835-0005-4BAF-A684-533D25E14238}" type="parTrans" cxnId="{50DD38E5-841C-44D2-8956-341DB1D52215}">
      <dgm:prSet/>
      <dgm:spPr/>
      <dgm:t>
        <a:bodyPr/>
        <a:lstStyle/>
        <a:p>
          <a:endParaRPr lang="es-ES"/>
        </a:p>
      </dgm:t>
    </dgm:pt>
    <dgm:pt modelId="{F4287CD6-BD9E-44AE-B38C-5F3F32F29921}" type="sibTrans" cxnId="{50DD38E5-841C-44D2-8956-341DB1D52215}">
      <dgm:prSet/>
      <dgm:spPr/>
      <dgm:t>
        <a:bodyPr/>
        <a:lstStyle/>
        <a:p>
          <a:endParaRPr lang="es-ES"/>
        </a:p>
      </dgm:t>
    </dgm:pt>
    <dgm:pt modelId="{E29AD96D-E3D4-46A5-8337-5743881073CF}">
      <dgm:prSet/>
      <dgm:spPr/>
      <dgm:t>
        <a:bodyPr/>
        <a:lstStyle/>
        <a:p>
          <a:r>
            <a:rPr lang="es-ES" dirty="0" smtClean="0"/>
            <a:t>Todo lo que rodea a la empresa derivado del sistema socioeconómico en el que se desarrolla su actividad</a:t>
          </a:r>
          <a:endParaRPr lang="es-ES" dirty="0"/>
        </a:p>
      </dgm:t>
    </dgm:pt>
    <dgm:pt modelId="{263A4AAC-5D0E-4A90-861A-D5D0F47C72D4}" type="parTrans" cxnId="{5B4AB30F-BA86-42B7-89DC-E96258C09AAD}">
      <dgm:prSet/>
      <dgm:spPr/>
      <dgm:t>
        <a:bodyPr/>
        <a:lstStyle/>
        <a:p>
          <a:endParaRPr lang="es-ES"/>
        </a:p>
      </dgm:t>
    </dgm:pt>
    <dgm:pt modelId="{99A27FFF-50A6-4B0C-B33E-C7C96E6717D2}" type="sibTrans" cxnId="{5B4AB30F-BA86-42B7-89DC-E96258C09AAD}">
      <dgm:prSet/>
      <dgm:spPr/>
      <dgm:t>
        <a:bodyPr/>
        <a:lstStyle/>
        <a:p>
          <a:endParaRPr lang="es-ES"/>
        </a:p>
      </dgm:t>
    </dgm:pt>
    <dgm:pt modelId="{A7B9F24B-401F-4090-8F18-E50A006FB437}" type="pres">
      <dgm:prSet presAssocID="{A8EEB775-BD1A-4926-A6E0-F51603BA8E01}" presName="Name0" presStyleCnt="0">
        <dgm:presLayoutVars>
          <dgm:dir/>
          <dgm:animLvl val="lvl"/>
          <dgm:resizeHandles val="exact"/>
        </dgm:presLayoutVars>
      </dgm:prSet>
      <dgm:spPr/>
      <dgm:t>
        <a:bodyPr/>
        <a:lstStyle/>
        <a:p>
          <a:endParaRPr lang="es-ES"/>
        </a:p>
      </dgm:t>
    </dgm:pt>
    <dgm:pt modelId="{DE677EF3-9E39-4E6D-8DBA-B18FB8234D2E}" type="pres">
      <dgm:prSet presAssocID="{A5357596-2040-4280-9D54-C971428A4A78}" presName="composite" presStyleCnt="0"/>
      <dgm:spPr/>
    </dgm:pt>
    <dgm:pt modelId="{09C918D7-651A-4ADC-B772-3ED9950130BC}" type="pres">
      <dgm:prSet presAssocID="{A5357596-2040-4280-9D54-C971428A4A78}" presName="parTx" presStyleLbl="alignNode1" presStyleIdx="0" presStyleCnt="1">
        <dgm:presLayoutVars>
          <dgm:chMax val="0"/>
          <dgm:chPref val="0"/>
          <dgm:bulletEnabled val="1"/>
        </dgm:presLayoutVars>
      </dgm:prSet>
      <dgm:spPr/>
      <dgm:t>
        <a:bodyPr/>
        <a:lstStyle/>
        <a:p>
          <a:endParaRPr lang="es-ES"/>
        </a:p>
      </dgm:t>
    </dgm:pt>
    <dgm:pt modelId="{20307471-ED1D-42C9-B2B1-94BDB625B469}" type="pres">
      <dgm:prSet presAssocID="{A5357596-2040-4280-9D54-C971428A4A78}" presName="desTx" presStyleLbl="alignAccFollowNode1" presStyleIdx="0" presStyleCnt="1">
        <dgm:presLayoutVars>
          <dgm:bulletEnabled val="1"/>
        </dgm:presLayoutVars>
      </dgm:prSet>
      <dgm:spPr/>
      <dgm:t>
        <a:bodyPr/>
        <a:lstStyle/>
        <a:p>
          <a:endParaRPr lang="es-ES"/>
        </a:p>
      </dgm:t>
    </dgm:pt>
  </dgm:ptLst>
  <dgm:cxnLst>
    <dgm:cxn modelId="{621FBD08-2138-4F2A-A398-B035DD906BC9}" type="presOf" srcId="{A8EEB775-BD1A-4926-A6E0-F51603BA8E01}" destId="{A7B9F24B-401F-4090-8F18-E50A006FB437}" srcOrd="0" destOrd="0" presId="urn:microsoft.com/office/officeart/2005/8/layout/hList1"/>
    <dgm:cxn modelId="{50DD38E5-841C-44D2-8956-341DB1D52215}" srcId="{A8EEB775-BD1A-4926-A6E0-F51603BA8E01}" destId="{A5357596-2040-4280-9D54-C971428A4A78}" srcOrd="0" destOrd="0" parTransId="{D6905835-0005-4BAF-A684-533D25E14238}" sibTransId="{F4287CD6-BD9E-44AE-B38C-5F3F32F29921}"/>
    <dgm:cxn modelId="{5B4AB30F-BA86-42B7-89DC-E96258C09AAD}" srcId="{A5357596-2040-4280-9D54-C971428A4A78}" destId="{E29AD96D-E3D4-46A5-8337-5743881073CF}" srcOrd="0" destOrd="0" parTransId="{263A4AAC-5D0E-4A90-861A-D5D0F47C72D4}" sibTransId="{99A27FFF-50A6-4B0C-B33E-C7C96E6717D2}"/>
    <dgm:cxn modelId="{B0383D4B-2844-4A7F-87D6-FCD6F3FDD734}" type="presOf" srcId="{E29AD96D-E3D4-46A5-8337-5743881073CF}" destId="{20307471-ED1D-42C9-B2B1-94BDB625B469}" srcOrd="0" destOrd="0" presId="urn:microsoft.com/office/officeart/2005/8/layout/hList1"/>
    <dgm:cxn modelId="{CE58C31A-CF9A-49CD-861F-E883CBA7E6BD}" type="presOf" srcId="{A5357596-2040-4280-9D54-C971428A4A78}" destId="{09C918D7-651A-4ADC-B772-3ED9950130BC}" srcOrd="0" destOrd="0" presId="urn:microsoft.com/office/officeart/2005/8/layout/hList1"/>
    <dgm:cxn modelId="{C38B44E0-4277-4356-9E3C-21C7698C14CC}" type="presParOf" srcId="{A7B9F24B-401F-4090-8F18-E50A006FB437}" destId="{DE677EF3-9E39-4E6D-8DBA-B18FB8234D2E}" srcOrd="0" destOrd="0" presId="urn:microsoft.com/office/officeart/2005/8/layout/hList1"/>
    <dgm:cxn modelId="{05D23254-583E-4EA2-AD99-378895E4A8E4}" type="presParOf" srcId="{DE677EF3-9E39-4E6D-8DBA-B18FB8234D2E}" destId="{09C918D7-651A-4ADC-B772-3ED9950130BC}" srcOrd="0" destOrd="0" presId="urn:microsoft.com/office/officeart/2005/8/layout/hList1"/>
    <dgm:cxn modelId="{32A81533-80DE-4BE9-A311-F34389813536}" type="presParOf" srcId="{DE677EF3-9E39-4E6D-8DBA-B18FB8234D2E}" destId="{20307471-ED1D-42C9-B2B1-94BDB625B469}"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A8EEB775-BD1A-4926-A6E0-F51603BA8E01}" type="doc">
      <dgm:prSet loTypeId="urn:microsoft.com/office/officeart/2005/8/layout/hList1" loCatId="list" qsTypeId="urn:microsoft.com/office/officeart/2005/8/quickstyle/simple4" qsCatId="simple" csTypeId="urn:microsoft.com/office/officeart/2005/8/colors/accent3_2" csCatId="accent3" phldr="1"/>
      <dgm:spPr/>
      <dgm:t>
        <a:bodyPr/>
        <a:lstStyle/>
        <a:p>
          <a:endParaRPr lang="es-ES"/>
        </a:p>
      </dgm:t>
    </dgm:pt>
    <dgm:pt modelId="{A5357596-2040-4280-9D54-C971428A4A78}">
      <dgm:prSet custT="1"/>
      <dgm:spPr/>
      <dgm:t>
        <a:bodyPr/>
        <a:lstStyle/>
        <a:p>
          <a:pPr rtl="0"/>
          <a:r>
            <a:rPr lang="es-ES" sz="2400" dirty="0" smtClean="0">
              <a:latin typeface="Aharoni" pitchFamily="2" charset="-79"/>
              <a:cs typeface="Aharoni" pitchFamily="2" charset="-79"/>
            </a:rPr>
            <a:t>Entorno Específico</a:t>
          </a:r>
          <a:endParaRPr lang="es-ES" sz="2400" dirty="0">
            <a:latin typeface="Aharoni" pitchFamily="2" charset="-79"/>
            <a:cs typeface="Aharoni" pitchFamily="2" charset="-79"/>
          </a:endParaRPr>
        </a:p>
      </dgm:t>
    </dgm:pt>
    <dgm:pt modelId="{D6905835-0005-4BAF-A684-533D25E14238}" type="parTrans" cxnId="{50DD38E5-841C-44D2-8956-341DB1D52215}">
      <dgm:prSet/>
      <dgm:spPr/>
      <dgm:t>
        <a:bodyPr/>
        <a:lstStyle/>
        <a:p>
          <a:endParaRPr lang="es-ES"/>
        </a:p>
      </dgm:t>
    </dgm:pt>
    <dgm:pt modelId="{F4287CD6-BD9E-44AE-B38C-5F3F32F29921}" type="sibTrans" cxnId="{50DD38E5-841C-44D2-8956-341DB1D52215}">
      <dgm:prSet/>
      <dgm:spPr/>
      <dgm:t>
        <a:bodyPr/>
        <a:lstStyle/>
        <a:p>
          <a:endParaRPr lang="es-ES"/>
        </a:p>
      </dgm:t>
    </dgm:pt>
    <dgm:pt modelId="{E29AD96D-E3D4-46A5-8337-5743881073CF}">
      <dgm:prSet/>
      <dgm:spPr/>
      <dgm:t>
        <a:bodyPr/>
        <a:lstStyle/>
        <a:p>
          <a:r>
            <a:rPr lang="es-ES" dirty="0" smtClean="0"/>
            <a:t>Serie de factores que afectan de forma específica a las empresas pertenecientes a un mismo sector, y sobre los que la organización tiene capacidad de control   </a:t>
          </a:r>
          <a:endParaRPr lang="es-ES" dirty="0"/>
        </a:p>
      </dgm:t>
    </dgm:pt>
    <dgm:pt modelId="{263A4AAC-5D0E-4A90-861A-D5D0F47C72D4}" type="parTrans" cxnId="{5B4AB30F-BA86-42B7-89DC-E96258C09AAD}">
      <dgm:prSet/>
      <dgm:spPr/>
      <dgm:t>
        <a:bodyPr/>
        <a:lstStyle/>
        <a:p>
          <a:endParaRPr lang="es-ES"/>
        </a:p>
      </dgm:t>
    </dgm:pt>
    <dgm:pt modelId="{99A27FFF-50A6-4B0C-B33E-C7C96E6717D2}" type="sibTrans" cxnId="{5B4AB30F-BA86-42B7-89DC-E96258C09AAD}">
      <dgm:prSet/>
      <dgm:spPr/>
      <dgm:t>
        <a:bodyPr/>
        <a:lstStyle/>
        <a:p>
          <a:endParaRPr lang="es-ES"/>
        </a:p>
      </dgm:t>
    </dgm:pt>
    <dgm:pt modelId="{A7B9F24B-401F-4090-8F18-E50A006FB437}" type="pres">
      <dgm:prSet presAssocID="{A8EEB775-BD1A-4926-A6E0-F51603BA8E01}" presName="Name0" presStyleCnt="0">
        <dgm:presLayoutVars>
          <dgm:dir/>
          <dgm:animLvl val="lvl"/>
          <dgm:resizeHandles val="exact"/>
        </dgm:presLayoutVars>
      </dgm:prSet>
      <dgm:spPr/>
      <dgm:t>
        <a:bodyPr/>
        <a:lstStyle/>
        <a:p>
          <a:endParaRPr lang="es-ES"/>
        </a:p>
      </dgm:t>
    </dgm:pt>
    <dgm:pt modelId="{DE677EF3-9E39-4E6D-8DBA-B18FB8234D2E}" type="pres">
      <dgm:prSet presAssocID="{A5357596-2040-4280-9D54-C971428A4A78}" presName="composite" presStyleCnt="0"/>
      <dgm:spPr/>
    </dgm:pt>
    <dgm:pt modelId="{09C918D7-651A-4ADC-B772-3ED9950130BC}" type="pres">
      <dgm:prSet presAssocID="{A5357596-2040-4280-9D54-C971428A4A78}" presName="parTx" presStyleLbl="alignNode1" presStyleIdx="0" presStyleCnt="1">
        <dgm:presLayoutVars>
          <dgm:chMax val="0"/>
          <dgm:chPref val="0"/>
          <dgm:bulletEnabled val="1"/>
        </dgm:presLayoutVars>
      </dgm:prSet>
      <dgm:spPr/>
      <dgm:t>
        <a:bodyPr/>
        <a:lstStyle/>
        <a:p>
          <a:endParaRPr lang="es-ES"/>
        </a:p>
      </dgm:t>
    </dgm:pt>
    <dgm:pt modelId="{20307471-ED1D-42C9-B2B1-94BDB625B469}" type="pres">
      <dgm:prSet presAssocID="{A5357596-2040-4280-9D54-C971428A4A78}" presName="desTx" presStyleLbl="alignAccFollowNode1" presStyleIdx="0" presStyleCnt="1">
        <dgm:presLayoutVars>
          <dgm:bulletEnabled val="1"/>
        </dgm:presLayoutVars>
      </dgm:prSet>
      <dgm:spPr/>
      <dgm:t>
        <a:bodyPr/>
        <a:lstStyle/>
        <a:p>
          <a:endParaRPr lang="es-ES"/>
        </a:p>
      </dgm:t>
    </dgm:pt>
  </dgm:ptLst>
  <dgm:cxnLst>
    <dgm:cxn modelId="{66ACD454-8267-40AD-AEB4-86FAF06E9F9F}" type="presOf" srcId="{E29AD96D-E3D4-46A5-8337-5743881073CF}" destId="{20307471-ED1D-42C9-B2B1-94BDB625B469}" srcOrd="0" destOrd="0" presId="urn:microsoft.com/office/officeart/2005/8/layout/hList1"/>
    <dgm:cxn modelId="{E8E113C8-0510-424B-9B94-4CC41DA92286}" type="presOf" srcId="{A8EEB775-BD1A-4926-A6E0-F51603BA8E01}" destId="{A7B9F24B-401F-4090-8F18-E50A006FB437}" srcOrd="0" destOrd="0" presId="urn:microsoft.com/office/officeart/2005/8/layout/hList1"/>
    <dgm:cxn modelId="{50DD38E5-841C-44D2-8956-341DB1D52215}" srcId="{A8EEB775-BD1A-4926-A6E0-F51603BA8E01}" destId="{A5357596-2040-4280-9D54-C971428A4A78}" srcOrd="0" destOrd="0" parTransId="{D6905835-0005-4BAF-A684-533D25E14238}" sibTransId="{F4287CD6-BD9E-44AE-B38C-5F3F32F29921}"/>
    <dgm:cxn modelId="{9DF5806F-953F-455F-A384-64FA5E1830BE}" type="presOf" srcId="{A5357596-2040-4280-9D54-C971428A4A78}" destId="{09C918D7-651A-4ADC-B772-3ED9950130BC}" srcOrd="0" destOrd="0" presId="urn:microsoft.com/office/officeart/2005/8/layout/hList1"/>
    <dgm:cxn modelId="{5B4AB30F-BA86-42B7-89DC-E96258C09AAD}" srcId="{A5357596-2040-4280-9D54-C971428A4A78}" destId="{E29AD96D-E3D4-46A5-8337-5743881073CF}" srcOrd="0" destOrd="0" parTransId="{263A4AAC-5D0E-4A90-861A-D5D0F47C72D4}" sibTransId="{99A27FFF-50A6-4B0C-B33E-C7C96E6717D2}"/>
    <dgm:cxn modelId="{321A540D-DB70-46B7-84BD-97E28F92F2F0}" type="presParOf" srcId="{A7B9F24B-401F-4090-8F18-E50A006FB437}" destId="{DE677EF3-9E39-4E6D-8DBA-B18FB8234D2E}" srcOrd="0" destOrd="0" presId="urn:microsoft.com/office/officeart/2005/8/layout/hList1"/>
    <dgm:cxn modelId="{0702AFD1-BCD5-4D09-A03A-6BE3D75A391E}" type="presParOf" srcId="{DE677EF3-9E39-4E6D-8DBA-B18FB8234D2E}" destId="{09C918D7-651A-4ADC-B772-3ED9950130BC}" srcOrd="0" destOrd="0" presId="urn:microsoft.com/office/officeart/2005/8/layout/hList1"/>
    <dgm:cxn modelId="{AA3CE22C-5EB5-48A2-8F14-4AC9E4C9B4F2}" type="presParOf" srcId="{DE677EF3-9E39-4E6D-8DBA-B18FB8234D2E}" destId="{20307471-ED1D-42C9-B2B1-94BDB625B469}"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A8EEB775-BD1A-4926-A6E0-F51603BA8E01}" type="doc">
      <dgm:prSet loTypeId="urn:microsoft.com/office/officeart/2005/8/layout/hList1" loCatId="list" qsTypeId="urn:microsoft.com/office/officeart/2005/8/quickstyle/simple4" qsCatId="simple" csTypeId="urn:microsoft.com/office/officeart/2005/8/colors/accent3_2" csCatId="accent3" phldr="1"/>
      <dgm:spPr/>
      <dgm:t>
        <a:bodyPr/>
        <a:lstStyle/>
        <a:p>
          <a:endParaRPr lang="es-ES"/>
        </a:p>
      </dgm:t>
    </dgm:pt>
    <dgm:pt modelId="{A5357596-2040-4280-9D54-C971428A4A78}">
      <dgm:prSet custT="1"/>
      <dgm:spPr/>
      <dgm:t>
        <a:bodyPr/>
        <a:lstStyle/>
        <a:p>
          <a:pPr rtl="0"/>
          <a:r>
            <a:rPr lang="es-ES" sz="2400" dirty="0" smtClean="0">
              <a:latin typeface="Aharoni" pitchFamily="2" charset="-79"/>
              <a:cs typeface="Aharoni" pitchFamily="2" charset="-79"/>
            </a:rPr>
            <a:t>Directas</a:t>
          </a:r>
          <a:endParaRPr lang="es-ES" sz="2400" dirty="0">
            <a:latin typeface="Aharoni" pitchFamily="2" charset="-79"/>
            <a:cs typeface="Aharoni" pitchFamily="2" charset="-79"/>
          </a:endParaRPr>
        </a:p>
      </dgm:t>
    </dgm:pt>
    <dgm:pt modelId="{D6905835-0005-4BAF-A684-533D25E14238}" type="parTrans" cxnId="{50DD38E5-841C-44D2-8956-341DB1D52215}">
      <dgm:prSet/>
      <dgm:spPr/>
      <dgm:t>
        <a:bodyPr/>
        <a:lstStyle/>
        <a:p>
          <a:endParaRPr lang="es-ES"/>
        </a:p>
      </dgm:t>
    </dgm:pt>
    <dgm:pt modelId="{F4287CD6-BD9E-44AE-B38C-5F3F32F29921}" type="sibTrans" cxnId="{50DD38E5-841C-44D2-8956-341DB1D52215}">
      <dgm:prSet/>
      <dgm:spPr/>
      <dgm:t>
        <a:bodyPr/>
        <a:lstStyle/>
        <a:p>
          <a:endParaRPr lang="es-ES"/>
        </a:p>
      </dgm:t>
    </dgm:pt>
    <dgm:pt modelId="{E29AD96D-E3D4-46A5-8337-5743881073CF}">
      <dgm:prSet/>
      <dgm:spPr/>
      <dgm:t>
        <a:bodyPr/>
        <a:lstStyle/>
        <a:p>
          <a:r>
            <a:rPr lang="es-ES" dirty="0" smtClean="0"/>
            <a:t>Asociadas al entorno operativo (Micro-entorno o específico) </a:t>
          </a:r>
          <a:endParaRPr lang="es-ES" dirty="0"/>
        </a:p>
      </dgm:t>
    </dgm:pt>
    <dgm:pt modelId="{263A4AAC-5D0E-4A90-861A-D5D0F47C72D4}" type="parTrans" cxnId="{5B4AB30F-BA86-42B7-89DC-E96258C09AAD}">
      <dgm:prSet/>
      <dgm:spPr/>
      <dgm:t>
        <a:bodyPr/>
        <a:lstStyle/>
        <a:p>
          <a:endParaRPr lang="es-ES"/>
        </a:p>
      </dgm:t>
    </dgm:pt>
    <dgm:pt modelId="{99A27FFF-50A6-4B0C-B33E-C7C96E6717D2}" type="sibTrans" cxnId="{5B4AB30F-BA86-42B7-89DC-E96258C09AAD}">
      <dgm:prSet/>
      <dgm:spPr/>
      <dgm:t>
        <a:bodyPr/>
        <a:lstStyle/>
        <a:p>
          <a:endParaRPr lang="es-ES"/>
        </a:p>
      </dgm:t>
    </dgm:pt>
    <dgm:pt modelId="{A7B9F24B-401F-4090-8F18-E50A006FB437}" type="pres">
      <dgm:prSet presAssocID="{A8EEB775-BD1A-4926-A6E0-F51603BA8E01}" presName="Name0" presStyleCnt="0">
        <dgm:presLayoutVars>
          <dgm:dir/>
          <dgm:animLvl val="lvl"/>
          <dgm:resizeHandles val="exact"/>
        </dgm:presLayoutVars>
      </dgm:prSet>
      <dgm:spPr/>
      <dgm:t>
        <a:bodyPr/>
        <a:lstStyle/>
        <a:p>
          <a:endParaRPr lang="es-ES"/>
        </a:p>
      </dgm:t>
    </dgm:pt>
    <dgm:pt modelId="{DE677EF3-9E39-4E6D-8DBA-B18FB8234D2E}" type="pres">
      <dgm:prSet presAssocID="{A5357596-2040-4280-9D54-C971428A4A78}" presName="composite" presStyleCnt="0"/>
      <dgm:spPr/>
    </dgm:pt>
    <dgm:pt modelId="{09C918D7-651A-4ADC-B772-3ED9950130BC}" type="pres">
      <dgm:prSet presAssocID="{A5357596-2040-4280-9D54-C971428A4A78}" presName="parTx" presStyleLbl="alignNode1" presStyleIdx="0" presStyleCnt="1">
        <dgm:presLayoutVars>
          <dgm:chMax val="0"/>
          <dgm:chPref val="0"/>
          <dgm:bulletEnabled val="1"/>
        </dgm:presLayoutVars>
      </dgm:prSet>
      <dgm:spPr/>
      <dgm:t>
        <a:bodyPr/>
        <a:lstStyle/>
        <a:p>
          <a:endParaRPr lang="es-ES"/>
        </a:p>
      </dgm:t>
    </dgm:pt>
    <dgm:pt modelId="{20307471-ED1D-42C9-B2B1-94BDB625B469}" type="pres">
      <dgm:prSet presAssocID="{A5357596-2040-4280-9D54-C971428A4A78}" presName="desTx" presStyleLbl="alignAccFollowNode1" presStyleIdx="0" presStyleCnt="1">
        <dgm:presLayoutVars>
          <dgm:bulletEnabled val="1"/>
        </dgm:presLayoutVars>
      </dgm:prSet>
      <dgm:spPr/>
      <dgm:t>
        <a:bodyPr/>
        <a:lstStyle/>
        <a:p>
          <a:endParaRPr lang="es-ES"/>
        </a:p>
      </dgm:t>
    </dgm:pt>
  </dgm:ptLst>
  <dgm:cxnLst>
    <dgm:cxn modelId="{50DD38E5-841C-44D2-8956-341DB1D52215}" srcId="{A8EEB775-BD1A-4926-A6E0-F51603BA8E01}" destId="{A5357596-2040-4280-9D54-C971428A4A78}" srcOrd="0" destOrd="0" parTransId="{D6905835-0005-4BAF-A684-533D25E14238}" sibTransId="{F4287CD6-BD9E-44AE-B38C-5F3F32F29921}"/>
    <dgm:cxn modelId="{D39C3CC7-4FE1-4867-AD58-A8087E5F4D2F}" type="presOf" srcId="{A5357596-2040-4280-9D54-C971428A4A78}" destId="{09C918D7-651A-4ADC-B772-3ED9950130BC}" srcOrd="0" destOrd="0" presId="urn:microsoft.com/office/officeart/2005/8/layout/hList1"/>
    <dgm:cxn modelId="{5B4AB30F-BA86-42B7-89DC-E96258C09AAD}" srcId="{A5357596-2040-4280-9D54-C971428A4A78}" destId="{E29AD96D-E3D4-46A5-8337-5743881073CF}" srcOrd="0" destOrd="0" parTransId="{263A4AAC-5D0E-4A90-861A-D5D0F47C72D4}" sibTransId="{99A27FFF-50A6-4B0C-B33E-C7C96E6717D2}"/>
    <dgm:cxn modelId="{C68FD561-BE28-40A1-868E-1DC767ABA77A}" type="presOf" srcId="{E29AD96D-E3D4-46A5-8337-5743881073CF}" destId="{20307471-ED1D-42C9-B2B1-94BDB625B469}" srcOrd="0" destOrd="0" presId="urn:microsoft.com/office/officeart/2005/8/layout/hList1"/>
    <dgm:cxn modelId="{CF305C15-C52A-482F-9026-DAE7F4BC8472}" type="presOf" srcId="{A8EEB775-BD1A-4926-A6E0-F51603BA8E01}" destId="{A7B9F24B-401F-4090-8F18-E50A006FB437}" srcOrd="0" destOrd="0" presId="urn:microsoft.com/office/officeart/2005/8/layout/hList1"/>
    <dgm:cxn modelId="{2911C6B2-15F2-49B9-8579-44FCC5867106}" type="presParOf" srcId="{A7B9F24B-401F-4090-8F18-E50A006FB437}" destId="{DE677EF3-9E39-4E6D-8DBA-B18FB8234D2E}" srcOrd="0" destOrd="0" presId="urn:microsoft.com/office/officeart/2005/8/layout/hList1"/>
    <dgm:cxn modelId="{4B454C17-24DE-441D-B312-B17A53CDCFA4}" type="presParOf" srcId="{DE677EF3-9E39-4E6D-8DBA-B18FB8234D2E}" destId="{09C918D7-651A-4ADC-B772-3ED9950130BC}" srcOrd="0" destOrd="0" presId="urn:microsoft.com/office/officeart/2005/8/layout/hList1"/>
    <dgm:cxn modelId="{D723B5D3-1868-41D1-A49E-B6F58D4F6AC0}" type="presParOf" srcId="{DE677EF3-9E39-4E6D-8DBA-B18FB8234D2E}" destId="{20307471-ED1D-42C9-B2B1-94BDB625B469}"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A8EEB775-BD1A-4926-A6E0-F51603BA8E01}"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s-ES"/>
        </a:p>
      </dgm:t>
    </dgm:pt>
    <dgm:pt modelId="{A5357596-2040-4280-9D54-C971428A4A78}">
      <dgm:prSet custT="1"/>
      <dgm:spPr/>
      <dgm:t>
        <a:bodyPr/>
        <a:lstStyle/>
        <a:p>
          <a:pPr rtl="0"/>
          <a:r>
            <a:rPr lang="es-ES" sz="2400" dirty="0" smtClean="0">
              <a:latin typeface="Aharoni" pitchFamily="2" charset="-79"/>
              <a:cs typeface="Aharoni" pitchFamily="2" charset="-79"/>
            </a:rPr>
            <a:t>Indirectas</a:t>
          </a:r>
          <a:endParaRPr lang="es-ES" sz="2400" dirty="0">
            <a:latin typeface="Aharoni" pitchFamily="2" charset="-79"/>
            <a:cs typeface="Aharoni" pitchFamily="2" charset="-79"/>
          </a:endParaRPr>
        </a:p>
      </dgm:t>
    </dgm:pt>
    <dgm:pt modelId="{D6905835-0005-4BAF-A684-533D25E14238}" type="parTrans" cxnId="{50DD38E5-841C-44D2-8956-341DB1D52215}">
      <dgm:prSet/>
      <dgm:spPr/>
      <dgm:t>
        <a:bodyPr/>
        <a:lstStyle/>
        <a:p>
          <a:endParaRPr lang="es-ES"/>
        </a:p>
      </dgm:t>
    </dgm:pt>
    <dgm:pt modelId="{F4287CD6-BD9E-44AE-B38C-5F3F32F29921}" type="sibTrans" cxnId="{50DD38E5-841C-44D2-8956-341DB1D52215}">
      <dgm:prSet/>
      <dgm:spPr/>
      <dgm:t>
        <a:bodyPr/>
        <a:lstStyle/>
        <a:p>
          <a:endParaRPr lang="es-ES"/>
        </a:p>
      </dgm:t>
    </dgm:pt>
    <dgm:pt modelId="{E29AD96D-E3D4-46A5-8337-5743881073CF}">
      <dgm:prSet/>
      <dgm:spPr/>
      <dgm:t>
        <a:bodyPr/>
        <a:lstStyle/>
        <a:p>
          <a:r>
            <a:rPr lang="es-ES" dirty="0" smtClean="0"/>
            <a:t>Asociadas al Macro-entorno o entorno general</a:t>
          </a:r>
          <a:endParaRPr lang="es-ES" dirty="0"/>
        </a:p>
      </dgm:t>
    </dgm:pt>
    <dgm:pt modelId="{263A4AAC-5D0E-4A90-861A-D5D0F47C72D4}" type="parTrans" cxnId="{5B4AB30F-BA86-42B7-89DC-E96258C09AAD}">
      <dgm:prSet/>
      <dgm:spPr/>
      <dgm:t>
        <a:bodyPr/>
        <a:lstStyle/>
        <a:p>
          <a:endParaRPr lang="es-ES"/>
        </a:p>
      </dgm:t>
    </dgm:pt>
    <dgm:pt modelId="{99A27FFF-50A6-4B0C-B33E-C7C96E6717D2}" type="sibTrans" cxnId="{5B4AB30F-BA86-42B7-89DC-E96258C09AAD}">
      <dgm:prSet/>
      <dgm:spPr/>
      <dgm:t>
        <a:bodyPr/>
        <a:lstStyle/>
        <a:p>
          <a:endParaRPr lang="es-ES"/>
        </a:p>
      </dgm:t>
    </dgm:pt>
    <dgm:pt modelId="{A7B9F24B-401F-4090-8F18-E50A006FB437}" type="pres">
      <dgm:prSet presAssocID="{A8EEB775-BD1A-4926-A6E0-F51603BA8E01}" presName="Name0" presStyleCnt="0">
        <dgm:presLayoutVars>
          <dgm:dir/>
          <dgm:animLvl val="lvl"/>
          <dgm:resizeHandles val="exact"/>
        </dgm:presLayoutVars>
      </dgm:prSet>
      <dgm:spPr/>
      <dgm:t>
        <a:bodyPr/>
        <a:lstStyle/>
        <a:p>
          <a:endParaRPr lang="es-ES"/>
        </a:p>
      </dgm:t>
    </dgm:pt>
    <dgm:pt modelId="{DE677EF3-9E39-4E6D-8DBA-B18FB8234D2E}" type="pres">
      <dgm:prSet presAssocID="{A5357596-2040-4280-9D54-C971428A4A78}" presName="composite" presStyleCnt="0"/>
      <dgm:spPr/>
    </dgm:pt>
    <dgm:pt modelId="{09C918D7-651A-4ADC-B772-3ED9950130BC}" type="pres">
      <dgm:prSet presAssocID="{A5357596-2040-4280-9D54-C971428A4A78}" presName="parTx" presStyleLbl="alignNode1" presStyleIdx="0" presStyleCnt="1">
        <dgm:presLayoutVars>
          <dgm:chMax val="0"/>
          <dgm:chPref val="0"/>
          <dgm:bulletEnabled val="1"/>
        </dgm:presLayoutVars>
      </dgm:prSet>
      <dgm:spPr/>
      <dgm:t>
        <a:bodyPr/>
        <a:lstStyle/>
        <a:p>
          <a:endParaRPr lang="es-ES"/>
        </a:p>
      </dgm:t>
    </dgm:pt>
    <dgm:pt modelId="{20307471-ED1D-42C9-B2B1-94BDB625B469}" type="pres">
      <dgm:prSet presAssocID="{A5357596-2040-4280-9D54-C971428A4A78}" presName="desTx" presStyleLbl="alignAccFollowNode1" presStyleIdx="0" presStyleCnt="1">
        <dgm:presLayoutVars>
          <dgm:bulletEnabled val="1"/>
        </dgm:presLayoutVars>
      </dgm:prSet>
      <dgm:spPr/>
      <dgm:t>
        <a:bodyPr/>
        <a:lstStyle/>
        <a:p>
          <a:endParaRPr lang="es-ES"/>
        </a:p>
      </dgm:t>
    </dgm:pt>
  </dgm:ptLst>
  <dgm:cxnLst>
    <dgm:cxn modelId="{5B8F888F-D335-4306-959F-A8D41BE91B7E}" type="presOf" srcId="{E29AD96D-E3D4-46A5-8337-5743881073CF}" destId="{20307471-ED1D-42C9-B2B1-94BDB625B469}" srcOrd="0" destOrd="0" presId="urn:microsoft.com/office/officeart/2005/8/layout/hList1"/>
    <dgm:cxn modelId="{A4DB40CF-62E7-4208-87BF-D6C818A782AF}" type="presOf" srcId="{A8EEB775-BD1A-4926-A6E0-F51603BA8E01}" destId="{A7B9F24B-401F-4090-8F18-E50A006FB437}" srcOrd="0" destOrd="0" presId="urn:microsoft.com/office/officeart/2005/8/layout/hList1"/>
    <dgm:cxn modelId="{50DD38E5-841C-44D2-8956-341DB1D52215}" srcId="{A8EEB775-BD1A-4926-A6E0-F51603BA8E01}" destId="{A5357596-2040-4280-9D54-C971428A4A78}" srcOrd="0" destOrd="0" parTransId="{D6905835-0005-4BAF-A684-533D25E14238}" sibTransId="{F4287CD6-BD9E-44AE-B38C-5F3F32F29921}"/>
    <dgm:cxn modelId="{5B4AB30F-BA86-42B7-89DC-E96258C09AAD}" srcId="{A5357596-2040-4280-9D54-C971428A4A78}" destId="{E29AD96D-E3D4-46A5-8337-5743881073CF}" srcOrd="0" destOrd="0" parTransId="{263A4AAC-5D0E-4A90-861A-D5D0F47C72D4}" sibTransId="{99A27FFF-50A6-4B0C-B33E-C7C96E6717D2}"/>
    <dgm:cxn modelId="{E6FE644F-9A32-466F-8D1F-AAEB23D93CF8}" type="presOf" srcId="{A5357596-2040-4280-9D54-C971428A4A78}" destId="{09C918D7-651A-4ADC-B772-3ED9950130BC}" srcOrd="0" destOrd="0" presId="urn:microsoft.com/office/officeart/2005/8/layout/hList1"/>
    <dgm:cxn modelId="{AAC735B9-5973-4B81-93F0-DA9AE82CA0D0}" type="presParOf" srcId="{A7B9F24B-401F-4090-8F18-E50A006FB437}" destId="{DE677EF3-9E39-4E6D-8DBA-B18FB8234D2E}" srcOrd="0" destOrd="0" presId="urn:microsoft.com/office/officeart/2005/8/layout/hList1"/>
    <dgm:cxn modelId="{AA27C272-A2BE-4567-82FD-2F4B8BA668CD}" type="presParOf" srcId="{DE677EF3-9E39-4E6D-8DBA-B18FB8234D2E}" destId="{09C918D7-651A-4ADC-B772-3ED9950130BC}" srcOrd="0" destOrd="0" presId="urn:microsoft.com/office/officeart/2005/8/layout/hList1"/>
    <dgm:cxn modelId="{CDDF501B-7020-4FDB-B492-B649F4B75BF2}" type="presParOf" srcId="{DE677EF3-9E39-4E6D-8DBA-B18FB8234D2E}" destId="{20307471-ED1D-42C9-B2B1-94BDB625B469}"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94397D7A-C2C4-4D9C-9DC9-C3F7D2B7B82D}" type="doc">
      <dgm:prSet loTypeId="urn:microsoft.com/office/officeart/2005/8/layout/radial6" loCatId="cycle" qsTypeId="urn:microsoft.com/office/officeart/2005/8/quickstyle/simple4" qsCatId="simple" csTypeId="urn:microsoft.com/office/officeart/2005/8/colors/colorful1" csCatId="colorful" phldr="1"/>
      <dgm:spPr/>
      <dgm:t>
        <a:bodyPr/>
        <a:lstStyle/>
        <a:p>
          <a:endParaRPr lang="es-ES"/>
        </a:p>
      </dgm:t>
    </dgm:pt>
    <dgm:pt modelId="{DF220ADB-DD63-45C2-BE70-7BD98AC3DBA6}">
      <dgm:prSet phldrT="[Texto]" custT="1"/>
      <dgm:spPr/>
      <dgm:t>
        <a:bodyPr/>
        <a:lstStyle/>
        <a:p>
          <a:r>
            <a:rPr lang="es-ES" sz="1800" dirty="0" smtClean="0"/>
            <a:t>Fuerzas Indirectas</a:t>
          </a:r>
          <a:endParaRPr lang="es-ES" sz="1800" dirty="0"/>
        </a:p>
      </dgm:t>
    </dgm:pt>
    <dgm:pt modelId="{2ABBCDBE-2089-473E-B791-170B51DEB45F}" type="parTrans" cxnId="{696052CC-BDD4-49BB-AE5A-36D3E13C85D1}">
      <dgm:prSet/>
      <dgm:spPr/>
      <dgm:t>
        <a:bodyPr/>
        <a:lstStyle/>
        <a:p>
          <a:endParaRPr lang="es-ES" sz="1800"/>
        </a:p>
      </dgm:t>
    </dgm:pt>
    <dgm:pt modelId="{1DF25884-B2DB-4B20-B36A-9C616696E35B}" type="sibTrans" cxnId="{696052CC-BDD4-49BB-AE5A-36D3E13C85D1}">
      <dgm:prSet/>
      <dgm:spPr/>
      <dgm:t>
        <a:bodyPr/>
        <a:lstStyle/>
        <a:p>
          <a:endParaRPr lang="es-ES" sz="1800"/>
        </a:p>
      </dgm:t>
    </dgm:pt>
    <dgm:pt modelId="{6DAF2B37-CEFD-4359-A95C-EC8D3617BF07}">
      <dgm:prSet phldrT="[Texto]" custT="1"/>
      <dgm:spPr/>
      <dgm:t>
        <a:bodyPr/>
        <a:lstStyle/>
        <a:p>
          <a:r>
            <a:rPr lang="es-ES" sz="900" dirty="0" smtClean="0">
              <a:latin typeface="Berlin Sans FB Demi" pitchFamily="34" charset="0"/>
            </a:rPr>
            <a:t>Factores económicos</a:t>
          </a:r>
          <a:endParaRPr lang="es-ES" sz="900" dirty="0"/>
        </a:p>
      </dgm:t>
    </dgm:pt>
    <dgm:pt modelId="{E147B402-3DDE-4232-AABD-C195C895AA96}" type="parTrans" cxnId="{7A5BADBB-2C10-43AC-90A1-3405EFC87189}">
      <dgm:prSet/>
      <dgm:spPr/>
      <dgm:t>
        <a:bodyPr/>
        <a:lstStyle/>
        <a:p>
          <a:endParaRPr lang="es-ES" sz="1800"/>
        </a:p>
      </dgm:t>
    </dgm:pt>
    <dgm:pt modelId="{E3789A4D-313A-460B-B0F2-B3E30C35FDC2}" type="sibTrans" cxnId="{7A5BADBB-2C10-43AC-90A1-3405EFC87189}">
      <dgm:prSet/>
      <dgm:spPr/>
      <dgm:t>
        <a:bodyPr/>
        <a:lstStyle/>
        <a:p>
          <a:endParaRPr lang="es-ES" sz="1800"/>
        </a:p>
      </dgm:t>
    </dgm:pt>
    <dgm:pt modelId="{3F2C89AA-4AD0-4D7F-A2EA-ACD49FF24E19}">
      <dgm:prSet custT="1"/>
      <dgm:spPr/>
      <dgm:t>
        <a:bodyPr/>
        <a:lstStyle/>
        <a:p>
          <a:r>
            <a:rPr lang="es-ES" sz="900" smtClean="0">
              <a:latin typeface="Berlin Sans FB Demi" pitchFamily="34" charset="0"/>
            </a:rPr>
            <a:t>Factores socioculturales</a:t>
          </a:r>
          <a:endParaRPr lang="es-ES" sz="900" dirty="0" smtClean="0">
            <a:latin typeface="Berlin Sans FB Demi" pitchFamily="34" charset="0"/>
          </a:endParaRPr>
        </a:p>
      </dgm:t>
    </dgm:pt>
    <dgm:pt modelId="{828B8CB1-1615-4DFF-AD94-4F2582DE472C}" type="parTrans" cxnId="{F7980ADF-E89F-4F75-AF7B-043FB50CB659}">
      <dgm:prSet/>
      <dgm:spPr/>
      <dgm:t>
        <a:bodyPr/>
        <a:lstStyle/>
        <a:p>
          <a:endParaRPr lang="es-ES" sz="1800"/>
        </a:p>
      </dgm:t>
    </dgm:pt>
    <dgm:pt modelId="{160D0F0F-67D5-4C4A-9719-735C6B143F78}" type="sibTrans" cxnId="{F7980ADF-E89F-4F75-AF7B-043FB50CB659}">
      <dgm:prSet/>
      <dgm:spPr/>
      <dgm:t>
        <a:bodyPr/>
        <a:lstStyle/>
        <a:p>
          <a:endParaRPr lang="es-ES" sz="1800"/>
        </a:p>
      </dgm:t>
    </dgm:pt>
    <dgm:pt modelId="{7F1FE009-4CDC-4A81-B086-DB13E2C1B3EC}">
      <dgm:prSet custT="1"/>
      <dgm:spPr/>
      <dgm:t>
        <a:bodyPr/>
        <a:lstStyle/>
        <a:p>
          <a:r>
            <a:rPr lang="es-ES" sz="900" smtClean="0">
              <a:latin typeface="Berlin Sans FB Demi" pitchFamily="34" charset="0"/>
            </a:rPr>
            <a:t>Factores tecnológicos</a:t>
          </a:r>
          <a:endParaRPr lang="es-ES" sz="900" dirty="0" smtClean="0">
            <a:latin typeface="Berlin Sans FB Demi" pitchFamily="34" charset="0"/>
          </a:endParaRPr>
        </a:p>
      </dgm:t>
    </dgm:pt>
    <dgm:pt modelId="{15B9AB45-AE18-4154-A3A9-C4AF7D04F3C3}" type="parTrans" cxnId="{2999D82D-ED37-43A7-BD18-13C711808626}">
      <dgm:prSet/>
      <dgm:spPr/>
      <dgm:t>
        <a:bodyPr/>
        <a:lstStyle/>
        <a:p>
          <a:endParaRPr lang="es-ES" sz="1800"/>
        </a:p>
      </dgm:t>
    </dgm:pt>
    <dgm:pt modelId="{A9602A57-40B2-4610-898D-EB46F552AC0D}" type="sibTrans" cxnId="{2999D82D-ED37-43A7-BD18-13C711808626}">
      <dgm:prSet/>
      <dgm:spPr/>
      <dgm:t>
        <a:bodyPr/>
        <a:lstStyle/>
        <a:p>
          <a:endParaRPr lang="es-ES" sz="1800"/>
        </a:p>
      </dgm:t>
    </dgm:pt>
    <dgm:pt modelId="{ED0759D6-4DC4-4D87-87D5-51ACC81E7233}">
      <dgm:prSet custT="1"/>
      <dgm:spPr/>
      <dgm:t>
        <a:bodyPr/>
        <a:lstStyle/>
        <a:p>
          <a:r>
            <a:rPr lang="es-ES" sz="900" dirty="0" smtClean="0">
              <a:latin typeface="Berlin Sans FB Demi" pitchFamily="34" charset="0"/>
            </a:rPr>
            <a:t>Factores políticos / legales</a:t>
          </a:r>
        </a:p>
      </dgm:t>
    </dgm:pt>
    <dgm:pt modelId="{813FEACC-A7F9-4B84-8DEC-4E1B93C01040}" type="parTrans" cxnId="{53840D22-DE8E-4ED0-844D-39189C3E558A}">
      <dgm:prSet/>
      <dgm:spPr/>
      <dgm:t>
        <a:bodyPr/>
        <a:lstStyle/>
        <a:p>
          <a:endParaRPr lang="es-ES" sz="1800"/>
        </a:p>
      </dgm:t>
    </dgm:pt>
    <dgm:pt modelId="{CF6D600D-BB9B-40BE-B3B6-6E8868845611}" type="sibTrans" cxnId="{53840D22-DE8E-4ED0-844D-39189C3E558A}">
      <dgm:prSet/>
      <dgm:spPr/>
      <dgm:t>
        <a:bodyPr/>
        <a:lstStyle/>
        <a:p>
          <a:endParaRPr lang="es-ES" sz="1800"/>
        </a:p>
      </dgm:t>
    </dgm:pt>
    <dgm:pt modelId="{CDBB6303-8539-431C-879F-CD81A32C8D50}">
      <dgm:prSet custT="1"/>
      <dgm:spPr/>
      <dgm:t>
        <a:bodyPr/>
        <a:lstStyle/>
        <a:p>
          <a:r>
            <a:rPr lang="es-ES" sz="900" smtClean="0">
              <a:latin typeface="Berlin Sans FB Demi" pitchFamily="34" charset="0"/>
            </a:rPr>
            <a:t>Factores medioambientales</a:t>
          </a:r>
          <a:endParaRPr lang="es-ES" sz="900" dirty="0" smtClean="0">
            <a:latin typeface="Berlin Sans FB Demi" pitchFamily="34" charset="0"/>
          </a:endParaRPr>
        </a:p>
      </dgm:t>
    </dgm:pt>
    <dgm:pt modelId="{50E071B7-BC00-43B6-835A-6B196DEBBEE7}" type="parTrans" cxnId="{A3F7F4AB-87DA-486A-BAC9-D6242D022FCC}">
      <dgm:prSet/>
      <dgm:spPr/>
      <dgm:t>
        <a:bodyPr/>
        <a:lstStyle/>
        <a:p>
          <a:endParaRPr lang="es-ES" sz="1800"/>
        </a:p>
      </dgm:t>
    </dgm:pt>
    <dgm:pt modelId="{E3ED1E41-32F7-47EC-BFCA-843D07C70291}" type="sibTrans" cxnId="{A3F7F4AB-87DA-486A-BAC9-D6242D022FCC}">
      <dgm:prSet/>
      <dgm:spPr/>
      <dgm:t>
        <a:bodyPr/>
        <a:lstStyle/>
        <a:p>
          <a:endParaRPr lang="es-ES" sz="1800"/>
        </a:p>
      </dgm:t>
    </dgm:pt>
    <dgm:pt modelId="{7DD22F58-37C0-4418-85D9-5C8EE25428FC}">
      <dgm:prSet custT="1"/>
      <dgm:spPr/>
      <dgm:t>
        <a:bodyPr/>
        <a:lstStyle/>
        <a:p>
          <a:r>
            <a:rPr lang="es-ES" sz="900" smtClean="0">
              <a:latin typeface="Berlin Sans FB Demi" pitchFamily="34" charset="0"/>
            </a:rPr>
            <a:t>Factores internacionales  </a:t>
          </a:r>
          <a:endParaRPr lang="es-ES" sz="900"/>
        </a:p>
      </dgm:t>
    </dgm:pt>
    <dgm:pt modelId="{5C09035F-F37F-4939-B682-5260B53BF4EF}" type="parTrans" cxnId="{ECBA1813-612D-46A2-86E7-114B900B861C}">
      <dgm:prSet/>
      <dgm:spPr/>
      <dgm:t>
        <a:bodyPr/>
        <a:lstStyle/>
        <a:p>
          <a:endParaRPr lang="es-ES" sz="1800"/>
        </a:p>
      </dgm:t>
    </dgm:pt>
    <dgm:pt modelId="{6B0F368E-1764-43E2-B5CE-5DD888EB0B93}" type="sibTrans" cxnId="{ECBA1813-612D-46A2-86E7-114B900B861C}">
      <dgm:prSet/>
      <dgm:spPr/>
      <dgm:t>
        <a:bodyPr/>
        <a:lstStyle/>
        <a:p>
          <a:endParaRPr lang="es-ES" sz="1800"/>
        </a:p>
      </dgm:t>
    </dgm:pt>
    <dgm:pt modelId="{74DC024C-77AB-4074-B5D3-ADD3B6FFCCDE}" type="pres">
      <dgm:prSet presAssocID="{94397D7A-C2C4-4D9C-9DC9-C3F7D2B7B82D}" presName="Name0" presStyleCnt="0">
        <dgm:presLayoutVars>
          <dgm:chMax val="1"/>
          <dgm:dir/>
          <dgm:animLvl val="ctr"/>
          <dgm:resizeHandles val="exact"/>
        </dgm:presLayoutVars>
      </dgm:prSet>
      <dgm:spPr/>
      <dgm:t>
        <a:bodyPr/>
        <a:lstStyle/>
        <a:p>
          <a:endParaRPr lang="es-ES"/>
        </a:p>
      </dgm:t>
    </dgm:pt>
    <dgm:pt modelId="{E8A606E9-3A02-40FC-A14F-3F4FF6F525E4}" type="pres">
      <dgm:prSet presAssocID="{DF220ADB-DD63-45C2-BE70-7BD98AC3DBA6}" presName="centerShape" presStyleLbl="node0" presStyleIdx="0" presStyleCnt="1"/>
      <dgm:spPr/>
      <dgm:t>
        <a:bodyPr/>
        <a:lstStyle/>
        <a:p>
          <a:endParaRPr lang="es-ES"/>
        </a:p>
      </dgm:t>
    </dgm:pt>
    <dgm:pt modelId="{E0A7B5B9-1206-4438-9954-4BA34EE8378E}" type="pres">
      <dgm:prSet presAssocID="{6DAF2B37-CEFD-4359-A95C-EC8D3617BF07}" presName="node" presStyleLbl="node1" presStyleIdx="0" presStyleCnt="6" custScaleX="141743" custScaleY="108764">
        <dgm:presLayoutVars>
          <dgm:bulletEnabled val="1"/>
        </dgm:presLayoutVars>
      </dgm:prSet>
      <dgm:spPr/>
      <dgm:t>
        <a:bodyPr/>
        <a:lstStyle/>
        <a:p>
          <a:endParaRPr lang="es-ES"/>
        </a:p>
      </dgm:t>
    </dgm:pt>
    <dgm:pt modelId="{2BF9EEC0-2F3A-4AD8-9F47-9B7AD9EE1FFA}" type="pres">
      <dgm:prSet presAssocID="{6DAF2B37-CEFD-4359-A95C-EC8D3617BF07}" presName="dummy" presStyleCnt="0"/>
      <dgm:spPr/>
    </dgm:pt>
    <dgm:pt modelId="{DCF42953-B0F1-42BF-B77E-433F003E1FD6}" type="pres">
      <dgm:prSet presAssocID="{E3789A4D-313A-460B-B0F2-B3E30C35FDC2}" presName="sibTrans" presStyleLbl="sibTrans2D1" presStyleIdx="0" presStyleCnt="6"/>
      <dgm:spPr/>
      <dgm:t>
        <a:bodyPr/>
        <a:lstStyle/>
        <a:p>
          <a:endParaRPr lang="es-ES"/>
        </a:p>
      </dgm:t>
    </dgm:pt>
    <dgm:pt modelId="{F62030DE-0A8B-4ACD-AC2F-B9369A5EDD26}" type="pres">
      <dgm:prSet presAssocID="{3F2C89AA-4AD0-4D7F-A2EA-ACD49FF24E19}" presName="node" presStyleLbl="node1" presStyleIdx="1" presStyleCnt="6" custScaleX="141743" custScaleY="108764">
        <dgm:presLayoutVars>
          <dgm:bulletEnabled val="1"/>
        </dgm:presLayoutVars>
      </dgm:prSet>
      <dgm:spPr/>
      <dgm:t>
        <a:bodyPr/>
        <a:lstStyle/>
        <a:p>
          <a:endParaRPr lang="es-ES"/>
        </a:p>
      </dgm:t>
    </dgm:pt>
    <dgm:pt modelId="{C913EB74-2D85-41B2-BF0A-6934A57D1BA3}" type="pres">
      <dgm:prSet presAssocID="{3F2C89AA-4AD0-4D7F-A2EA-ACD49FF24E19}" presName="dummy" presStyleCnt="0"/>
      <dgm:spPr/>
    </dgm:pt>
    <dgm:pt modelId="{8B311427-F226-49AD-A6DE-7A3C3942AC25}" type="pres">
      <dgm:prSet presAssocID="{160D0F0F-67D5-4C4A-9719-735C6B143F78}" presName="sibTrans" presStyleLbl="sibTrans2D1" presStyleIdx="1" presStyleCnt="6"/>
      <dgm:spPr/>
      <dgm:t>
        <a:bodyPr/>
        <a:lstStyle/>
        <a:p>
          <a:endParaRPr lang="es-ES"/>
        </a:p>
      </dgm:t>
    </dgm:pt>
    <dgm:pt modelId="{765E5A70-98C8-4C9C-BDE5-249F0D8A9CA6}" type="pres">
      <dgm:prSet presAssocID="{7F1FE009-4CDC-4A81-B086-DB13E2C1B3EC}" presName="node" presStyleLbl="node1" presStyleIdx="2" presStyleCnt="6" custScaleX="141743" custScaleY="108764">
        <dgm:presLayoutVars>
          <dgm:bulletEnabled val="1"/>
        </dgm:presLayoutVars>
      </dgm:prSet>
      <dgm:spPr/>
      <dgm:t>
        <a:bodyPr/>
        <a:lstStyle/>
        <a:p>
          <a:endParaRPr lang="es-ES"/>
        </a:p>
      </dgm:t>
    </dgm:pt>
    <dgm:pt modelId="{E3035DE6-C880-4999-BC12-630BD2084336}" type="pres">
      <dgm:prSet presAssocID="{7F1FE009-4CDC-4A81-B086-DB13E2C1B3EC}" presName="dummy" presStyleCnt="0"/>
      <dgm:spPr/>
    </dgm:pt>
    <dgm:pt modelId="{24B4050B-CF83-4FC1-AF07-564316BE8D4F}" type="pres">
      <dgm:prSet presAssocID="{A9602A57-40B2-4610-898D-EB46F552AC0D}" presName="sibTrans" presStyleLbl="sibTrans2D1" presStyleIdx="2" presStyleCnt="6"/>
      <dgm:spPr/>
      <dgm:t>
        <a:bodyPr/>
        <a:lstStyle/>
        <a:p>
          <a:endParaRPr lang="es-ES"/>
        </a:p>
      </dgm:t>
    </dgm:pt>
    <dgm:pt modelId="{4660585A-81AD-4BF3-A15C-84E5CED0069C}" type="pres">
      <dgm:prSet presAssocID="{ED0759D6-4DC4-4D87-87D5-51ACC81E7233}" presName="node" presStyleLbl="node1" presStyleIdx="3" presStyleCnt="6" custScaleX="141743" custScaleY="108764">
        <dgm:presLayoutVars>
          <dgm:bulletEnabled val="1"/>
        </dgm:presLayoutVars>
      </dgm:prSet>
      <dgm:spPr/>
      <dgm:t>
        <a:bodyPr/>
        <a:lstStyle/>
        <a:p>
          <a:endParaRPr lang="es-ES"/>
        </a:p>
      </dgm:t>
    </dgm:pt>
    <dgm:pt modelId="{CC8486C8-E960-4B57-842F-C6E2BD9A4EBF}" type="pres">
      <dgm:prSet presAssocID="{ED0759D6-4DC4-4D87-87D5-51ACC81E7233}" presName="dummy" presStyleCnt="0"/>
      <dgm:spPr/>
    </dgm:pt>
    <dgm:pt modelId="{0A5860CC-DB6A-4366-A860-C00106CF7265}" type="pres">
      <dgm:prSet presAssocID="{CF6D600D-BB9B-40BE-B3B6-6E8868845611}" presName="sibTrans" presStyleLbl="sibTrans2D1" presStyleIdx="3" presStyleCnt="6"/>
      <dgm:spPr/>
      <dgm:t>
        <a:bodyPr/>
        <a:lstStyle/>
        <a:p>
          <a:endParaRPr lang="es-ES"/>
        </a:p>
      </dgm:t>
    </dgm:pt>
    <dgm:pt modelId="{73ACE543-8AA4-4A51-B1AA-1F1F5ABCA3DA}" type="pres">
      <dgm:prSet presAssocID="{CDBB6303-8539-431C-879F-CD81A32C8D50}" presName="node" presStyleLbl="node1" presStyleIdx="4" presStyleCnt="6" custScaleX="141743" custScaleY="108764">
        <dgm:presLayoutVars>
          <dgm:bulletEnabled val="1"/>
        </dgm:presLayoutVars>
      </dgm:prSet>
      <dgm:spPr/>
      <dgm:t>
        <a:bodyPr/>
        <a:lstStyle/>
        <a:p>
          <a:endParaRPr lang="es-ES"/>
        </a:p>
      </dgm:t>
    </dgm:pt>
    <dgm:pt modelId="{8C7E63A8-C149-4ABA-B7AC-86AD1C7D8ECC}" type="pres">
      <dgm:prSet presAssocID="{CDBB6303-8539-431C-879F-CD81A32C8D50}" presName="dummy" presStyleCnt="0"/>
      <dgm:spPr/>
    </dgm:pt>
    <dgm:pt modelId="{345815F1-EC92-43CA-BD55-B6FBE3C68E12}" type="pres">
      <dgm:prSet presAssocID="{E3ED1E41-32F7-47EC-BFCA-843D07C70291}" presName="sibTrans" presStyleLbl="sibTrans2D1" presStyleIdx="4" presStyleCnt="6"/>
      <dgm:spPr/>
      <dgm:t>
        <a:bodyPr/>
        <a:lstStyle/>
        <a:p>
          <a:endParaRPr lang="es-ES"/>
        </a:p>
      </dgm:t>
    </dgm:pt>
    <dgm:pt modelId="{8DA24DA2-327D-490C-AF0C-9BC6E1BD898C}" type="pres">
      <dgm:prSet presAssocID="{7DD22F58-37C0-4418-85D9-5C8EE25428FC}" presName="node" presStyleLbl="node1" presStyleIdx="5" presStyleCnt="6" custScaleX="141743" custScaleY="108764">
        <dgm:presLayoutVars>
          <dgm:bulletEnabled val="1"/>
        </dgm:presLayoutVars>
      </dgm:prSet>
      <dgm:spPr/>
      <dgm:t>
        <a:bodyPr/>
        <a:lstStyle/>
        <a:p>
          <a:endParaRPr lang="es-ES"/>
        </a:p>
      </dgm:t>
    </dgm:pt>
    <dgm:pt modelId="{4272BCD4-DA6D-4D02-A33F-3E6CDE945A6B}" type="pres">
      <dgm:prSet presAssocID="{7DD22F58-37C0-4418-85D9-5C8EE25428FC}" presName="dummy" presStyleCnt="0"/>
      <dgm:spPr/>
    </dgm:pt>
    <dgm:pt modelId="{E015E89A-A9AF-49E4-AECD-1868B39BA96B}" type="pres">
      <dgm:prSet presAssocID="{6B0F368E-1764-43E2-B5CE-5DD888EB0B93}" presName="sibTrans" presStyleLbl="sibTrans2D1" presStyleIdx="5" presStyleCnt="6"/>
      <dgm:spPr/>
      <dgm:t>
        <a:bodyPr/>
        <a:lstStyle/>
        <a:p>
          <a:endParaRPr lang="es-ES"/>
        </a:p>
      </dgm:t>
    </dgm:pt>
  </dgm:ptLst>
  <dgm:cxnLst>
    <dgm:cxn modelId="{F7980ADF-E89F-4F75-AF7B-043FB50CB659}" srcId="{DF220ADB-DD63-45C2-BE70-7BD98AC3DBA6}" destId="{3F2C89AA-4AD0-4D7F-A2EA-ACD49FF24E19}" srcOrd="1" destOrd="0" parTransId="{828B8CB1-1615-4DFF-AD94-4F2582DE472C}" sibTransId="{160D0F0F-67D5-4C4A-9719-735C6B143F78}"/>
    <dgm:cxn modelId="{0281614F-2ADC-4923-9111-78F1CFCFB451}" type="presOf" srcId="{ED0759D6-4DC4-4D87-87D5-51ACC81E7233}" destId="{4660585A-81AD-4BF3-A15C-84E5CED0069C}" srcOrd="0" destOrd="0" presId="urn:microsoft.com/office/officeart/2005/8/layout/radial6"/>
    <dgm:cxn modelId="{F1791CA5-38FA-444F-B2D8-73DCF32E1E6A}" type="presOf" srcId="{7F1FE009-4CDC-4A81-B086-DB13E2C1B3EC}" destId="{765E5A70-98C8-4C9C-BDE5-249F0D8A9CA6}" srcOrd="0" destOrd="0" presId="urn:microsoft.com/office/officeart/2005/8/layout/radial6"/>
    <dgm:cxn modelId="{ECBA1813-612D-46A2-86E7-114B900B861C}" srcId="{DF220ADB-DD63-45C2-BE70-7BD98AC3DBA6}" destId="{7DD22F58-37C0-4418-85D9-5C8EE25428FC}" srcOrd="5" destOrd="0" parTransId="{5C09035F-F37F-4939-B682-5260B53BF4EF}" sibTransId="{6B0F368E-1764-43E2-B5CE-5DD888EB0B93}"/>
    <dgm:cxn modelId="{696052CC-BDD4-49BB-AE5A-36D3E13C85D1}" srcId="{94397D7A-C2C4-4D9C-9DC9-C3F7D2B7B82D}" destId="{DF220ADB-DD63-45C2-BE70-7BD98AC3DBA6}" srcOrd="0" destOrd="0" parTransId="{2ABBCDBE-2089-473E-B791-170B51DEB45F}" sibTransId="{1DF25884-B2DB-4B20-B36A-9C616696E35B}"/>
    <dgm:cxn modelId="{00A517FA-F915-4A24-9D09-CF59E870DC7E}" type="presOf" srcId="{6B0F368E-1764-43E2-B5CE-5DD888EB0B93}" destId="{E015E89A-A9AF-49E4-AECD-1868B39BA96B}" srcOrd="0" destOrd="0" presId="urn:microsoft.com/office/officeart/2005/8/layout/radial6"/>
    <dgm:cxn modelId="{6D326F95-A191-4FE7-8B63-C1EE4E5F1085}" type="presOf" srcId="{3F2C89AA-4AD0-4D7F-A2EA-ACD49FF24E19}" destId="{F62030DE-0A8B-4ACD-AC2F-B9369A5EDD26}" srcOrd="0" destOrd="0" presId="urn:microsoft.com/office/officeart/2005/8/layout/radial6"/>
    <dgm:cxn modelId="{20ACB437-8B0F-4E61-85F9-935B36CB8921}" type="presOf" srcId="{CDBB6303-8539-431C-879F-CD81A32C8D50}" destId="{73ACE543-8AA4-4A51-B1AA-1F1F5ABCA3DA}" srcOrd="0" destOrd="0" presId="urn:microsoft.com/office/officeart/2005/8/layout/radial6"/>
    <dgm:cxn modelId="{7A5BADBB-2C10-43AC-90A1-3405EFC87189}" srcId="{DF220ADB-DD63-45C2-BE70-7BD98AC3DBA6}" destId="{6DAF2B37-CEFD-4359-A95C-EC8D3617BF07}" srcOrd="0" destOrd="0" parTransId="{E147B402-3DDE-4232-AABD-C195C895AA96}" sibTransId="{E3789A4D-313A-460B-B0F2-B3E30C35FDC2}"/>
    <dgm:cxn modelId="{4F88D619-7749-4375-B822-4B8DBDB9CAC0}" type="presOf" srcId="{7DD22F58-37C0-4418-85D9-5C8EE25428FC}" destId="{8DA24DA2-327D-490C-AF0C-9BC6E1BD898C}" srcOrd="0" destOrd="0" presId="urn:microsoft.com/office/officeart/2005/8/layout/radial6"/>
    <dgm:cxn modelId="{53840D22-DE8E-4ED0-844D-39189C3E558A}" srcId="{DF220ADB-DD63-45C2-BE70-7BD98AC3DBA6}" destId="{ED0759D6-4DC4-4D87-87D5-51ACC81E7233}" srcOrd="3" destOrd="0" parTransId="{813FEACC-A7F9-4B84-8DEC-4E1B93C01040}" sibTransId="{CF6D600D-BB9B-40BE-B3B6-6E8868845611}"/>
    <dgm:cxn modelId="{3FF161B3-F521-4C5C-B003-0C5A04135A94}" type="presOf" srcId="{94397D7A-C2C4-4D9C-9DC9-C3F7D2B7B82D}" destId="{74DC024C-77AB-4074-B5D3-ADD3B6FFCCDE}" srcOrd="0" destOrd="0" presId="urn:microsoft.com/office/officeart/2005/8/layout/radial6"/>
    <dgm:cxn modelId="{45F7E202-5D97-408F-8412-41454D454579}" type="presOf" srcId="{CF6D600D-BB9B-40BE-B3B6-6E8868845611}" destId="{0A5860CC-DB6A-4366-A860-C00106CF7265}" srcOrd="0" destOrd="0" presId="urn:microsoft.com/office/officeart/2005/8/layout/radial6"/>
    <dgm:cxn modelId="{8DABCAD5-D131-4529-8725-ACDD4F0C7C36}" type="presOf" srcId="{6DAF2B37-CEFD-4359-A95C-EC8D3617BF07}" destId="{E0A7B5B9-1206-4438-9954-4BA34EE8378E}" srcOrd="0" destOrd="0" presId="urn:microsoft.com/office/officeart/2005/8/layout/radial6"/>
    <dgm:cxn modelId="{B930B277-0428-4EA0-A1AE-D8AA16150460}" type="presOf" srcId="{E3789A4D-313A-460B-B0F2-B3E30C35FDC2}" destId="{DCF42953-B0F1-42BF-B77E-433F003E1FD6}" srcOrd="0" destOrd="0" presId="urn:microsoft.com/office/officeart/2005/8/layout/radial6"/>
    <dgm:cxn modelId="{A3F7F4AB-87DA-486A-BAC9-D6242D022FCC}" srcId="{DF220ADB-DD63-45C2-BE70-7BD98AC3DBA6}" destId="{CDBB6303-8539-431C-879F-CD81A32C8D50}" srcOrd="4" destOrd="0" parTransId="{50E071B7-BC00-43B6-835A-6B196DEBBEE7}" sibTransId="{E3ED1E41-32F7-47EC-BFCA-843D07C70291}"/>
    <dgm:cxn modelId="{E1DBF1F6-0D95-4DFE-8004-43F2DBDFC282}" type="presOf" srcId="{E3ED1E41-32F7-47EC-BFCA-843D07C70291}" destId="{345815F1-EC92-43CA-BD55-B6FBE3C68E12}" srcOrd="0" destOrd="0" presId="urn:microsoft.com/office/officeart/2005/8/layout/radial6"/>
    <dgm:cxn modelId="{87788A71-FD40-4503-9ABB-E88DFDBB18C1}" type="presOf" srcId="{160D0F0F-67D5-4C4A-9719-735C6B143F78}" destId="{8B311427-F226-49AD-A6DE-7A3C3942AC25}" srcOrd="0" destOrd="0" presId="urn:microsoft.com/office/officeart/2005/8/layout/radial6"/>
    <dgm:cxn modelId="{B530565C-9C1F-453E-91B4-D94B53D0DCFB}" type="presOf" srcId="{A9602A57-40B2-4610-898D-EB46F552AC0D}" destId="{24B4050B-CF83-4FC1-AF07-564316BE8D4F}" srcOrd="0" destOrd="0" presId="urn:microsoft.com/office/officeart/2005/8/layout/radial6"/>
    <dgm:cxn modelId="{2999D82D-ED37-43A7-BD18-13C711808626}" srcId="{DF220ADB-DD63-45C2-BE70-7BD98AC3DBA6}" destId="{7F1FE009-4CDC-4A81-B086-DB13E2C1B3EC}" srcOrd="2" destOrd="0" parTransId="{15B9AB45-AE18-4154-A3A9-C4AF7D04F3C3}" sibTransId="{A9602A57-40B2-4610-898D-EB46F552AC0D}"/>
    <dgm:cxn modelId="{D33655AC-CDDE-47DA-9998-B8792E9A0FD1}" type="presOf" srcId="{DF220ADB-DD63-45C2-BE70-7BD98AC3DBA6}" destId="{E8A606E9-3A02-40FC-A14F-3F4FF6F525E4}" srcOrd="0" destOrd="0" presId="urn:microsoft.com/office/officeart/2005/8/layout/radial6"/>
    <dgm:cxn modelId="{3F4EFC13-B729-435D-A62C-0A2748C6E935}" type="presParOf" srcId="{74DC024C-77AB-4074-B5D3-ADD3B6FFCCDE}" destId="{E8A606E9-3A02-40FC-A14F-3F4FF6F525E4}" srcOrd="0" destOrd="0" presId="urn:microsoft.com/office/officeart/2005/8/layout/radial6"/>
    <dgm:cxn modelId="{E4173899-52A1-45F5-BA17-B18F97DEBF7E}" type="presParOf" srcId="{74DC024C-77AB-4074-B5D3-ADD3B6FFCCDE}" destId="{E0A7B5B9-1206-4438-9954-4BA34EE8378E}" srcOrd="1" destOrd="0" presId="urn:microsoft.com/office/officeart/2005/8/layout/radial6"/>
    <dgm:cxn modelId="{F1EE4892-1AC8-4892-BA5C-3B75090843A9}" type="presParOf" srcId="{74DC024C-77AB-4074-B5D3-ADD3B6FFCCDE}" destId="{2BF9EEC0-2F3A-4AD8-9F47-9B7AD9EE1FFA}" srcOrd="2" destOrd="0" presId="urn:microsoft.com/office/officeart/2005/8/layout/radial6"/>
    <dgm:cxn modelId="{43F391AA-17DE-47A1-895B-36589F876429}" type="presParOf" srcId="{74DC024C-77AB-4074-B5D3-ADD3B6FFCCDE}" destId="{DCF42953-B0F1-42BF-B77E-433F003E1FD6}" srcOrd="3" destOrd="0" presId="urn:microsoft.com/office/officeart/2005/8/layout/radial6"/>
    <dgm:cxn modelId="{2F5C0BC1-30C3-4D05-86A8-3F0A63AEC288}" type="presParOf" srcId="{74DC024C-77AB-4074-B5D3-ADD3B6FFCCDE}" destId="{F62030DE-0A8B-4ACD-AC2F-B9369A5EDD26}" srcOrd="4" destOrd="0" presId="urn:microsoft.com/office/officeart/2005/8/layout/radial6"/>
    <dgm:cxn modelId="{47D6ACE2-537C-4B6E-9B19-5ECDAD86ACBB}" type="presParOf" srcId="{74DC024C-77AB-4074-B5D3-ADD3B6FFCCDE}" destId="{C913EB74-2D85-41B2-BF0A-6934A57D1BA3}" srcOrd="5" destOrd="0" presId="urn:microsoft.com/office/officeart/2005/8/layout/radial6"/>
    <dgm:cxn modelId="{09B9D528-73BC-4867-8486-DBA52A4F1257}" type="presParOf" srcId="{74DC024C-77AB-4074-B5D3-ADD3B6FFCCDE}" destId="{8B311427-F226-49AD-A6DE-7A3C3942AC25}" srcOrd="6" destOrd="0" presId="urn:microsoft.com/office/officeart/2005/8/layout/radial6"/>
    <dgm:cxn modelId="{6FFBC3A4-659D-43BC-91CD-176847735AB9}" type="presParOf" srcId="{74DC024C-77AB-4074-B5D3-ADD3B6FFCCDE}" destId="{765E5A70-98C8-4C9C-BDE5-249F0D8A9CA6}" srcOrd="7" destOrd="0" presId="urn:microsoft.com/office/officeart/2005/8/layout/radial6"/>
    <dgm:cxn modelId="{8F9BA62E-7C74-4EA9-A3E8-BBD36C41C933}" type="presParOf" srcId="{74DC024C-77AB-4074-B5D3-ADD3B6FFCCDE}" destId="{E3035DE6-C880-4999-BC12-630BD2084336}" srcOrd="8" destOrd="0" presId="urn:microsoft.com/office/officeart/2005/8/layout/radial6"/>
    <dgm:cxn modelId="{038F9664-C2C0-4C50-8652-08BA8C9B008F}" type="presParOf" srcId="{74DC024C-77AB-4074-B5D3-ADD3B6FFCCDE}" destId="{24B4050B-CF83-4FC1-AF07-564316BE8D4F}" srcOrd="9" destOrd="0" presId="urn:microsoft.com/office/officeart/2005/8/layout/radial6"/>
    <dgm:cxn modelId="{5CD518BF-27FC-42D2-A7C2-A71FC79B31DB}" type="presParOf" srcId="{74DC024C-77AB-4074-B5D3-ADD3B6FFCCDE}" destId="{4660585A-81AD-4BF3-A15C-84E5CED0069C}" srcOrd="10" destOrd="0" presId="urn:microsoft.com/office/officeart/2005/8/layout/radial6"/>
    <dgm:cxn modelId="{DD789C1F-A6F2-47B7-855E-63C30FE27C8F}" type="presParOf" srcId="{74DC024C-77AB-4074-B5D3-ADD3B6FFCCDE}" destId="{CC8486C8-E960-4B57-842F-C6E2BD9A4EBF}" srcOrd="11" destOrd="0" presId="urn:microsoft.com/office/officeart/2005/8/layout/radial6"/>
    <dgm:cxn modelId="{CF2D57C8-2ECF-40CE-BD5F-D598F27E3E1E}" type="presParOf" srcId="{74DC024C-77AB-4074-B5D3-ADD3B6FFCCDE}" destId="{0A5860CC-DB6A-4366-A860-C00106CF7265}" srcOrd="12" destOrd="0" presId="urn:microsoft.com/office/officeart/2005/8/layout/radial6"/>
    <dgm:cxn modelId="{84354E00-F64C-47D3-9425-890B6502A676}" type="presParOf" srcId="{74DC024C-77AB-4074-B5D3-ADD3B6FFCCDE}" destId="{73ACE543-8AA4-4A51-B1AA-1F1F5ABCA3DA}" srcOrd="13" destOrd="0" presId="urn:microsoft.com/office/officeart/2005/8/layout/radial6"/>
    <dgm:cxn modelId="{757557D3-CA18-44DB-8AE2-FE1D83E94D6D}" type="presParOf" srcId="{74DC024C-77AB-4074-B5D3-ADD3B6FFCCDE}" destId="{8C7E63A8-C149-4ABA-B7AC-86AD1C7D8ECC}" srcOrd="14" destOrd="0" presId="urn:microsoft.com/office/officeart/2005/8/layout/radial6"/>
    <dgm:cxn modelId="{697BD53D-BFBF-4918-96DB-EBDEAA37498C}" type="presParOf" srcId="{74DC024C-77AB-4074-B5D3-ADD3B6FFCCDE}" destId="{345815F1-EC92-43CA-BD55-B6FBE3C68E12}" srcOrd="15" destOrd="0" presId="urn:microsoft.com/office/officeart/2005/8/layout/radial6"/>
    <dgm:cxn modelId="{6F4E5E58-535F-4432-AC21-6537C54C1BF7}" type="presParOf" srcId="{74DC024C-77AB-4074-B5D3-ADD3B6FFCCDE}" destId="{8DA24DA2-327D-490C-AF0C-9BC6E1BD898C}" srcOrd="16" destOrd="0" presId="urn:microsoft.com/office/officeart/2005/8/layout/radial6"/>
    <dgm:cxn modelId="{3CBB2CB5-154E-429D-B8C9-A26ACC791B12}" type="presParOf" srcId="{74DC024C-77AB-4074-B5D3-ADD3B6FFCCDE}" destId="{4272BCD4-DA6D-4D02-A33F-3E6CDE945A6B}" srcOrd="17" destOrd="0" presId="urn:microsoft.com/office/officeart/2005/8/layout/radial6"/>
    <dgm:cxn modelId="{0B1A213A-FD22-4E30-A3B0-E157302B511E}" type="presParOf" srcId="{74DC024C-77AB-4074-B5D3-ADD3B6FFCCDE}" destId="{E015E89A-A9AF-49E4-AECD-1868B39BA96B}" srcOrd="18" destOrd="0" presId="urn:microsoft.com/office/officeart/2005/8/layout/radial6"/>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2726C53-C561-4385-B337-ABEB8660A479}" type="datetimeFigureOut">
              <a:rPr lang="es-ES" smtClean="0"/>
              <a:pPr/>
              <a:t>27/06/2012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CBA3D3B-33AF-49FC-A1BD-30EE6A6C04DD}"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26C53-C561-4385-B337-ABEB8660A479}" type="datetimeFigureOut">
              <a:rPr lang="es-ES" smtClean="0"/>
              <a:pPr/>
              <a:t>27/06/2012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A3D3B-33AF-49FC-A1BD-30EE6A6C04D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jpe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jpeg"/><Relationship Id="rId7" Type="http://schemas.openxmlformats.org/officeDocument/2006/relationships/diagramQuickStyle" Target="../diagrams/quickStyle3.xml"/><Relationship Id="rId12"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QuickStyle" Target="../diagrams/quickStyle4.xml"/><Relationship Id="rId5" Type="http://schemas.openxmlformats.org/officeDocument/2006/relationships/diagramData" Target="../diagrams/data3.xml"/><Relationship Id="rId10" Type="http://schemas.openxmlformats.org/officeDocument/2006/relationships/diagramLayout" Target="../diagrams/layout4.xml"/><Relationship Id="rId4" Type="http://schemas.openxmlformats.org/officeDocument/2006/relationships/image" Target="../media/image8.png"/><Relationship Id="rId9"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jpeg"/><Relationship Id="rId7" Type="http://schemas.openxmlformats.org/officeDocument/2006/relationships/diagramQuickStyle" Target="../diagrams/quickStyle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8.png"/><Relationship Id="rId9" Type="http://schemas.openxmlformats.org/officeDocument/2006/relationships/image" Target="../media/image13.gif"/></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jpeg"/><Relationship Id="rId7" Type="http://schemas.openxmlformats.org/officeDocument/2006/relationships/diagramQuickStyle" Target="../diagrams/quickStyle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8.png"/><Relationship Id="rId9"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jpeg"/><Relationship Id="rId7" Type="http://schemas.openxmlformats.org/officeDocument/2006/relationships/diagramQuickStyle" Target="../diagrams/quickStyle7.xml"/><Relationship Id="rId12" Type="http://schemas.openxmlformats.org/officeDocument/2006/relationships/diagramColors" Target="../diagrams/colors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7.xml"/><Relationship Id="rId11" Type="http://schemas.openxmlformats.org/officeDocument/2006/relationships/diagramQuickStyle" Target="../diagrams/quickStyle8.xml"/><Relationship Id="rId5" Type="http://schemas.openxmlformats.org/officeDocument/2006/relationships/diagramData" Target="../diagrams/data7.xml"/><Relationship Id="rId10" Type="http://schemas.openxmlformats.org/officeDocument/2006/relationships/diagramLayout" Target="../diagrams/layout8.xml"/><Relationship Id="rId4" Type="http://schemas.openxmlformats.org/officeDocument/2006/relationships/image" Target="../media/image8.png"/><Relationship Id="rId9" Type="http://schemas.openxmlformats.org/officeDocument/2006/relationships/diagramData" Target="../diagrams/data8.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2.jpeg"/><Relationship Id="rId7" Type="http://schemas.openxmlformats.org/officeDocument/2006/relationships/diagramQuickStyle" Target="../diagrams/quickStyle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jpeg"/><Relationship Id="rId7" Type="http://schemas.openxmlformats.org/officeDocument/2006/relationships/diagramQuickStyle" Target="../diagrams/quickStyle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jpeg"/><Relationship Id="rId7" Type="http://schemas.openxmlformats.org/officeDocument/2006/relationships/diagramQuickStyle" Target="../diagrams/quickStyle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jpeg"/><Relationship Id="rId7" Type="http://schemas.openxmlformats.org/officeDocument/2006/relationships/diagramQuickStyle" Target="../diagrams/quickStyle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google.com.co/url?sa=t&amp;rct=j&amp;q=&amp;esrc=s&amp;source=web&amp;cd=1&amp;ved=0CE8QFjAA&amp;url=http://publicaciones.unitecnologica.edu.co/index.php/revista-economia-region/article/download/56/132&amp;ei=uoXTT7jPNoTc9ATJueXHAw&amp;usg=AFQjCNGlPQVM_dka_q5cZT0" TargetMode="Externa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jpeg"/><Relationship Id="rId7" Type="http://schemas.openxmlformats.org/officeDocument/2006/relationships/diagramQuickStyle" Target="../diagrams/quickStyle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about.me/alemgoto" TargetMode="External"/></Relationships>
</file>

<file path=ppt/slides/_rels/slide40.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jpeg"/><Relationship Id="rId7" Type="http://schemas.openxmlformats.org/officeDocument/2006/relationships/diagramQuickStyle" Target="../diagrams/quickStyle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jpeg"/><Relationship Id="rId7" Type="http://schemas.openxmlformats.org/officeDocument/2006/relationships/diagramLayout" Target="../diagrams/layout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eg"/><Relationship Id="rId4" Type="http://schemas.openxmlformats.org/officeDocument/2006/relationships/image" Target="../media/image4.jpe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r"/>
            <a:r>
              <a:rPr lang="es-ES" b="1" dirty="0" smtClean="0">
                <a:solidFill>
                  <a:srgbClr val="286464"/>
                </a:solidFill>
                <a:latin typeface="Castel T"/>
              </a:rPr>
              <a:t>Diplomado en Habilidades Gerenciales</a:t>
            </a:r>
            <a:endParaRPr lang="es-ES" b="1" dirty="0">
              <a:solidFill>
                <a:srgbClr val="286464"/>
              </a:solidFill>
              <a:latin typeface="Castel T"/>
            </a:endParaRPr>
          </a:p>
        </p:txBody>
      </p:sp>
      <p:sp>
        <p:nvSpPr>
          <p:cNvPr id="3" name="2 Subtítulo"/>
          <p:cNvSpPr>
            <a:spLocks noGrp="1"/>
          </p:cNvSpPr>
          <p:nvPr>
            <p:ph type="subTitle" idx="1"/>
          </p:nvPr>
        </p:nvSpPr>
        <p:spPr>
          <a:xfrm>
            <a:off x="2028852" y="3886200"/>
            <a:ext cx="6400800" cy="1752600"/>
          </a:xfrm>
        </p:spPr>
        <p:txBody>
          <a:bodyPr/>
          <a:lstStyle/>
          <a:p>
            <a:pPr algn="r"/>
            <a:r>
              <a:rPr lang="es-ES" b="1" dirty="0" smtClean="0">
                <a:solidFill>
                  <a:srgbClr val="145064"/>
                </a:solidFill>
                <a:effectLst>
                  <a:outerShdw blurRad="38100" dist="38100" dir="2700000" algn="tl">
                    <a:srgbClr val="000000">
                      <a:alpha val="43137"/>
                    </a:srgbClr>
                  </a:outerShdw>
                </a:effectLst>
              </a:rPr>
              <a:t>ENTORNO DE LAS ORGANIZACIONES</a:t>
            </a:r>
            <a:endParaRPr lang="es-ES" b="1" dirty="0">
              <a:solidFill>
                <a:srgbClr val="145064"/>
              </a:solidFill>
              <a:effectLst>
                <a:outerShdw blurRad="38100" dist="38100" dir="2700000" algn="tl">
                  <a:srgbClr val="000000">
                    <a:alpha val="43137"/>
                  </a:srgbClr>
                </a:outerShdw>
              </a:effectLst>
            </a:endParaRPr>
          </a:p>
        </p:txBody>
      </p:sp>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14" name="13 CuadroTexto"/>
          <p:cNvSpPr txBox="1"/>
          <p:nvPr/>
        </p:nvSpPr>
        <p:spPr>
          <a:xfrm>
            <a:off x="571472" y="2000240"/>
            <a:ext cx="7000924" cy="132343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¿Cómo hacer fracasar una </a:t>
            </a:r>
            <a:r>
              <a:rPr lang="es-ES" sz="4000" dirty="0" err="1" smtClean="0">
                <a:solidFill>
                  <a:srgbClr val="C00000"/>
                </a:solidFill>
                <a:latin typeface="Berlin Sans FB Demi" pitchFamily="34" charset="0"/>
                <a:cs typeface="Aharoni" pitchFamily="2" charset="-79"/>
              </a:rPr>
              <a:t>PyME</a:t>
            </a:r>
            <a:r>
              <a:rPr lang="es-ES" sz="4000" dirty="0" smtClean="0">
                <a:latin typeface="Berlin Sans FB Demi" pitchFamily="34" charset="0"/>
                <a:cs typeface="Aharoni" pitchFamily="2" charset="-79"/>
              </a:rPr>
              <a:t>?</a:t>
            </a:r>
            <a:endParaRPr lang="es-ES" sz="4000" dirty="0">
              <a:latin typeface="Berlin Sans FB Demi" pitchFamily="34" charset="0"/>
              <a:cs typeface="Aharoni" pitchFamily="2" charset="-79"/>
            </a:endParaRPr>
          </a:p>
        </p:txBody>
      </p:sp>
      <p:pic>
        <p:nvPicPr>
          <p:cNvPr id="17410" name="Picture 2" descr="http://www.potencialpymes.com/wp-content/uploads/2011/10/entrada-35.jpg"/>
          <p:cNvPicPr>
            <a:picLocks noChangeAspect="1" noChangeArrowheads="1"/>
          </p:cNvPicPr>
          <p:nvPr/>
        </p:nvPicPr>
        <p:blipFill>
          <a:blip r:embed="rId5"/>
          <a:srcRect/>
          <a:stretch>
            <a:fillRect/>
          </a:stretch>
        </p:blipFill>
        <p:spPr bwMode="auto">
          <a:xfrm>
            <a:off x="285720" y="3452826"/>
            <a:ext cx="7358114" cy="1905000"/>
          </a:xfrm>
          <a:prstGeom prst="rect">
            <a:avLst/>
          </a:prstGeom>
          <a:noFill/>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1. Entorno y Empresa</a:t>
            </a:r>
            <a:endParaRPr lang="es-ES" b="1" dirty="0">
              <a:solidFill>
                <a:srgbClr val="4A564E"/>
              </a:solidFill>
              <a:latin typeface="Castel 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14" name="13 CuadroTexto"/>
          <p:cNvSpPr txBox="1"/>
          <p:nvPr/>
        </p:nvSpPr>
        <p:spPr>
          <a:xfrm>
            <a:off x="571472" y="2000240"/>
            <a:ext cx="7000924" cy="132343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Actividad </a:t>
            </a:r>
            <a:r>
              <a:rPr lang="es-ES" sz="4000" dirty="0" smtClean="0">
                <a:solidFill>
                  <a:srgbClr val="C00000"/>
                </a:solidFill>
                <a:latin typeface="Berlin Sans FB Demi" pitchFamily="34" charset="0"/>
                <a:cs typeface="Aharoni" pitchFamily="2" charset="-79"/>
              </a:rPr>
              <a:t>N°1 - </a:t>
            </a:r>
            <a:r>
              <a:rPr lang="es-ES" sz="2400" b="1" dirty="0" smtClean="0"/>
              <a:t>Como fracasar con éxito</a:t>
            </a:r>
            <a:endParaRPr lang="es-ES" sz="4000" dirty="0" smtClean="0"/>
          </a:p>
          <a:p>
            <a:endParaRPr lang="es-ES" sz="4000" dirty="0">
              <a:latin typeface="Berlin Sans FB Demi" pitchFamily="34" charset="0"/>
              <a:cs typeface="Aharoni" pitchFamily="2" charset="-79"/>
            </a:endParaRPr>
          </a:p>
        </p:txBody>
      </p:sp>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1. Entorno y Empresa</a:t>
            </a:r>
            <a:endParaRPr lang="es-ES" b="1" dirty="0">
              <a:solidFill>
                <a:srgbClr val="4A564E"/>
              </a:solidFill>
              <a:latin typeface="Castel T"/>
            </a:endParaRPr>
          </a:p>
        </p:txBody>
      </p:sp>
      <p:graphicFrame>
        <p:nvGraphicFramePr>
          <p:cNvPr id="12" name="11 Diagrama"/>
          <p:cNvGraphicFramePr/>
          <p:nvPr/>
        </p:nvGraphicFramePr>
        <p:xfrm>
          <a:off x="3500430" y="2643182"/>
          <a:ext cx="4000528" cy="30321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1. Entorno y Empresa</a:t>
            </a:r>
            <a:endParaRPr lang="es-ES" b="1" dirty="0">
              <a:solidFill>
                <a:srgbClr val="4A564E"/>
              </a:solidFill>
              <a:latin typeface="Castel T"/>
            </a:endParaRPr>
          </a:p>
        </p:txBody>
      </p:sp>
      <p:sp>
        <p:nvSpPr>
          <p:cNvPr id="10" name="9 CuadroTexto"/>
          <p:cNvSpPr txBox="1"/>
          <p:nvPr/>
        </p:nvSpPr>
        <p:spPr>
          <a:xfrm>
            <a:off x="928662" y="1928802"/>
            <a:ext cx="6929486" cy="3077766"/>
          </a:xfrm>
          <a:prstGeom prst="rect">
            <a:avLst/>
          </a:prstGeom>
          <a:noFill/>
        </p:spPr>
        <p:txBody>
          <a:bodyPr wrap="square" rtlCol="0">
            <a:spAutoFit/>
          </a:bodyPr>
          <a:lstStyle/>
          <a:p>
            <a:r>
              <a:rPr lang="es-ES" sz="2800" dirty="0" smtClean="0">
                <a:solidFill>
                  <a:srgbClr val="C00000"/>
                </a:solidFill>
                <a:latin typeface="Berlin Sans FB Demi" pitchFamily="34" charset="0"/>
              </a:rPr>
              <a:t>Entorno: </a:t>
            </a:r>
            <a:r>
              <a:rPr lang="es-ES" sz="2800" dirty="0" smtClean="0">
                <a:latin typeface="Berlin Sans FB Demi" pitchFamily="34" charset="0"/>
              </a:rPr>
              <a:t>Representa el medio externo de la empresa</a:t>
            </a:r>
          </a:p>
          <a:p>
            <a:endParaRPr lang="es-ES" dirty="0" smtClean="0">
              <a:latin typeface="Berlin Sans FB Demi" pitchFamily="34" charset="0"/>
            </a:endParaRPr>
          </a:p>
          <a:p>
            <a:pPr marL="342900" indent="-342900">
              <a:buAutoNum type="arabicParenR"/>
            </a:pPr>
            <a:r>
              <a:rPr lang="es-ES" sz="2400" dirty="0" smtClean="0">
                <a:latin typeface="Arial Unicode MS" pitchFamily="34" charset="-128"/>
                <a:ea typeface="Arial Unicode MS" pitchFamily="34" charset="-128"/>
                <a:cs typeface="Arial Unicode MS" pitchFamily="34" charset="-128"/>
              </a:rPr>
              <a:t>Condiciones ambientales o fuerzas que influyen o modifica</a:t>
            </a:r>
          </a:p>
          <a:p>
            <a:pPr marL="342900" indent="-342900">
              <a:buAutoNum type="arabicParenR"/>
            </a:pPr>
            <a:r>
              <a:rPr lang="es-ES" sz="2400" dirty="0" smtClean="0">
                <a:latin typeface="Arial Unicode MS" pitchFamily="34" charset="-128"/>
                <a:ea typeface="Arial Unicode MS" pitchFamily="34" charset="-128"/>
                <a:cs typeface="Arial Unicode MS" pitchFamily="34" charset="-128"/>
              </a:rPr>
              <a:t>Conjunto de condiciones sociales, culturales, políticas y económicas que influyen en la vida de un individuo o comunidad (organización) </a:t>
            </a:r>
            <a:endParaRPr lang="es-ES" sz="2400" dirty="0">
              <a:latin typeface="Arial Unicode MS" pitchFamily="34" charset="-128"/>
              <a:ea typeface="Arial Unicode MS" pitchFamily="34" charset="-128"/>
              <a:cs typeface="Arial Unicode MS" pitchFamily="34" charset="-128"/>
            </a:endParaRPr>
          </a:p>
        </p:txBody>
      </p:sp>
      <p:sp>
        <p:nvSpPr>
          <p:cNvPr id="13" name="12 CuadroTexto"/>
          <p:cNvSpPr txBox="1"/>
          <p:nvPr/>
        </p:nvSpPr>
        <p:spPr>
          <a:xfrm>
            <a:off x="928662" y="5072074"/>
            <a:ext cx="6143668"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 sz="2000" b="1" dirty="0" smtClean="0">
                <a:solidFill>
                  <a:schemeClr val="accent6">
                    <a:lumMod val="50000"/>
                  </a:schemeClr>
                </a:solidFill>
                <a:latin typeface="Albertus Extra Bold" pitchFamily="34" charset="0"/>
              </a:rPr>
              <a:t>Todo aquello que es ajeno a la empresa u organización (</a:t>
            </a:r>
            <a:r>
              <a:rPr lang="es-ES" sz="2000" b="1" dirty="0" err="1" smtClean="0">
                <a:solidFill>
                  <a:schemeClr val="accent6">
                    <a:lumMod val="50000"/>
                  </a:schemeClr>
                </a:solidFill>
                <a:latin typeface="Albertus Extra Bold" pitchFamily="34" charset="0"/>
              </a:rPr>
              <a:t>Mintzberg</a:t>
            </a:r>
            <a:r>
              <a:rPr lang="es-ES" sz="2000" b="1" dirty="0" smtClean="0">
                <a:solidFill>
                  <a:schemeClr val="accent6">
                    <a:lumMod val="50000"/>
                  </a:schemeClr>
                </a:solidFill>
                <a:latin typeface="Albertus Extra Bold" pitchFamily="34" charset="0"/>
              </a:rPr>
              <a:t>)</a:t>
            </a:r>
            <a:endParaRPr lang="es-ES" sz="2000" b="1" dirty="0">
              <a:solidFill>
                <a:schemeClr val="accent6">
                  <a:lumMod val="50000"/>
                </a:schemeClr>
              </a:solidFill>
              <a:latin typeface="Albertus Extra Bold"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2. Niveles del Entorno</a:t>
            </a:r>
            <a:endParaRPr lang="es-ES" b="1" dirty="0">
              <a:solidFill>
                <a:srgbClr val="4A564E"/>
              </a:solidFill>
              <a:latin typeface="Castel T"/>
            </a:endParaRPr>
          </a:p>
        </p:txBody>
      </p:sp>
      <p:sp>
        <p:nvSpPr>
          <p:cNvPr id="10" name="9 CuadroTexto"/>
          <p:cNvSpPr txBox="1"/>
          <p:nvPr/>
        </p:nvSpPr>
        <p:spPr>
          <a:xfrm>
            <a:off x="928662" y="1928802"/>
            <a:ext cx="6929486" cy="1231106"/>
          </a:xfrm>
          <a:prstGeom prst="rect">
            <a:avLst/>
          </a:prstGeom>
          <a:noFill/>
        </p:spPr>
        <p:txBody>
          <a:bodyPr wrap="square" rtlCol="0">
            <a:spAutoFit/>
          </a:bodyPr>
          <a:lstStyle/>
          <a:p>
            <a:r>
              <a:rPr lang="es-ES" sz="2800" dirty="0" smtClean="0">
                <a:latin typeface="Berlin Sans FB Demi" pitchFamily="34" charset="0"/>
              </a:rPr>
              <a:t>Para estudiar el </a:t>
            </a:r>
            <a:r>
              <a:rPr lang="es-ES" sz="2800" dirty="0" smtClean="0">
                <a:solidFill>
                  <a:srgbClr val="C00000"/>
                </a:solidFill>
                <a:latin typeface="Berlin Sans FB Demi" pitchFamily="34" charset="0"/>
              </a:rPr>
              <a:t>Entorno </a:t>
            </a:r>
            <a:r>
              <a:rPr lang="es-ES" sz="2800" dirty="0" smtClean="0">
                <a:latin typeface="Berlin Sans FB Demi" pitchFamily="34" charset="0"/>
              </a:rPr>
              <a:t>es necesario definir:</a:t>
            </a:r>
          </a:p>
          <a:p>
            <a:endParaRPr lang="es-ES" dirty="0" smtClean="0">
              <a:latin typeface="Berlin Sans FB Demi" pitchFamily="34" charset="0"/>
            </a:endParaRPr>
          </a:p>
        </p:txBody>
      </p:sp>
      <p:sp>
        <p:nvSpPr>
          <p:cNvPr id="16" name="15 Flecha derecha"/>
          <p:cNvSpPr/>
          <p:nvPr/>
        </p:nvSpPr>
        <p:spPr>
          <a:xfrm>
            <a:off x="1500166" y="3071810"/>
            <a:ext cx="3571900" cy="733663"/>
          </a:xfrm>
          <a:prstGeom prst="rightArrow">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marL="342900" indent="-342900"/>
            <a:r>
              <a:rPr lang="es-ES" dirty="0" smtClean="0">
                <a:latin typeface="Arial Unicode MS" pitchFamily="34" charset="-128"/>
                <a:ea typeface="Arial Unicode MS" pitchFamily="34" charset="-128"/>
                <a:cs typeface="Arial Unicode MS" pitchFamily="34" charset="-128"/>
              </a:rPr>
              <a:t>Dimensiones de Referencia</a:t>
            </a:r>
            <a:endParaRPr lang="es-ES" dirty="0">
              <a:latin typeface="Arial Unicode MS" pitchFamily="34" charset="-128"/>
              <a:ea typeface="Arial Unicode MS" pitchFamily="34" charset="-128"/>
              <a:cs typeface="Arial Unicode MS" pitchFamily="34" charset="-128"/>
            </a:endParaRPr>
          </a:p>
        </p:txBody>
      </p:sp>
      <p:sp>
        <p:nvSpPr>
          <p:cNvPr id="17" name="16 Flecha derecha"/>
          <p:cNvSpPr/>
          <p:nvPr/>
        </p:nvSpPr>
        <p:spPr>
          <a:xfrm>
            <a:off x="2357422" y="3929066"/>
            <a:ext cx="2714644" cy="733663"/>
          </a:xfrm>
          <a:prstGeom prst="rightArrow">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marL="342900" indent="-342900"/>
            <a:r>
              <a:rPr lang="es-ES" dirty="0" smtClean="0">
                <a:latin typeface="Arial Unicode MS" pitchFamily="34" charset="-128"/>
                <a:ea typeface="Arial Unicode MS" pitchFamily="34" charset="-128"/>
                <a:cs typeface="Arial Unicode MS" pitchFamily="34" charset="-128"/>
              </a:rPr>
              <a:t>Niveles de Referencia</a:t>
            </a:r>
          </a:p>
        </p:txBody>
      </p:sp>
      <p:sp>
        <p:nvSpPr>
          <p:cNvPr id="18" name="17 Elipse"/>
          <p:cNvSpPr/>
          <p:nvPr/>
        </p:nvSpPr>
        <p:spPr>
          <a:xfrm>
            <a:off x="5286380" y="2714620"/>
            <a:ext cx="2286016" cy="2286016"/>
          </a:xfrm>
          <a:prstGeom prst="ellipse">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s-ES" sz="2000" dirty="0" smtClean="0"/>
              <a:t>Formas en que el </a:t>
            </a:r>
            <a:r>
              <a:rPr lang="es-ES" sz="2000" b="1" dirty="0" smtClean="0">
                <a:solidFill>
                  <a:schemeClr val="tx1"/>
                </a:solidFill>
                <a:latin typeface="Aharoni" pitchFamily="2" charset="-79"/>
                <a:cs typeface="Aharoni" pitchFamily="2" charset="-79"/>
              </a:rPr>
              <a:t>Entorno</a:t>
            </a:r>
            <a:r>
              <a:rPr lang="es-ES" sz="2000" dirty="0" smtClean="0"/>
              <a:t> se manifiesta en la empresa</a:t>
            </a:r>
            <a:endParaRPr lang="es-E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2. Niveles del Entorno</a:t>
            </a:r>
            <a:endParaRPr lang="es-ES" b="1" dirty="0">
              <a:solidFill>
                <a:srgbClr val="4A564E"/>
              </a:solidFill>
              <a:latin typeface="Castel T"/>
            </a:endParaRPr>
          </a:p>
        </p:txBody>
      </p:sp>
      <p:sp>
        <p:nvSpPr>
          <p:cNvPr id="10" name="9 CuadroTexto"/>
          <p:cNvSpPr txBox="1"/>
          <p:nvPr/>
        </p:nvSpPr>
        <p:spPr>
          <a:xfrm>
            <a:off x="928662" y="1928802"/>
            <a:ext cx="6929486" cy="2523768"/>
          </a:xfrm>
          <a:prstGeom prst="rect">
            <a:avLst/>
          </a:prstGeom>
          <a:noFill/>
        </p:spPr>
        <p:txBody>
          <a:bodyPr wrap="square" rtlCol="0">
            <a:spAutoFit/>
          </a:bodyPr>
          <a:lstStyle/>
          <a:p>
            <a:r>
              <a:rPr lang="es-ES" sz="2800" dirty="0" smtClean="0">
                <a:latin typeface="Berlin Sans FB Demi" pitchFamily="34" charset="0"/>
              </a:rPr>
              <a:t>Clasificaciones del </a:t>
            </a:r>
            <a:r>
              <a:rPr lang="es-ES" sz="2800" dirty="0" smtClean="0">
                <a:solidFill>
                  <a:srgbClr val="C00000"/>
                </a:solidFill>
                <a:latin typeface="Berlin Sans FB Demi" pitchFamily="34" charset="0"/>
              </a:rPr>
              <a:t>Entorno</a:t>
            </a:r>
            <a:r>
              <a:rPr lang="es-ES" sz="2800" dirty="0" smtClean="0">
                <a:latin typeface="Berlin Sans FB Demi" pitchFamily="34" charset="0"/>
              </a:rPr>
              <a:t>:</a:t>
            </a:r>
          </a:p>
          <a:p>
            <a:endParaRPr lang="es-ES" sz="2800" dirty="0" smtClean="0">
              <a:latin typeface="Berlin Sans FB Demi" pitchFamily="34" charset="0"/>
            </a:endParaRPr>
          </a:p>
          <a:p>
            <a:pPr marL="342900" indent="-342900">
              <a:buAutoNum type="arabicParenR"/>
            </a:pPr>
            <a:r>
              <a:rPr lang="es-ES" sz="2800" dirty="0" smtClean="0">
                <a:latin typeface="Arial Unicode MS" pitchFamily="34" charset="-128"/>
                <a:ea typeface="Arial Unicode MS" pitchFamily="34" charset="-128"/>
                <a:cs typeface="Arial Unicode MS" pitchFamily="34" charset="-128"/>
              </a:rPr>
              <a:t>Distingue entre dos niveles: el Micro-entorno y el Macro-entorno</a:t>
            </a:r>
          </a:p>
          <a:p>
            <a:endParaRPr lang="es-ES" sz="2800" dirty="0" smtClean="0">
              <a:latin typeface="Berlin Sans FB Demi" pitchFamily="34" charset="0"/>
            </a:endParaRPr>
          </a:p>
          <a:p>
            <a:endParaRPr lang="es-ES" dirty="0" smtClean="0">
              <a:latin typeface="Berlin Sans FB Demi" pitchFamily="34" charset="0"/>
            </a:endParaRPr>
          </a:p>
        </p:txBody>
      </p:sp>
      <p:graphicFrame>
        <p:nvGraphicFramePr>
          <p:cNvPr id="14" name="13 Diagrama"/>
          <p:cNvGraphicFramePr/>
          <p:nvPr/>
        </p:nvGraphicFramePr>
        <p:xfrm>
          <a:off x="785786" y="3714752"/>
          <a:ext cx="2928958" cy="21431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5" name="14 Diagrama"/>
          <p:cNvGraphicFramePr/>
          <p:nvPr/>
        </p:nvGraphicFramePr>
        <p:xfrm>
          <a:off x="4572000" y="3714752"/>
          <a:ext cx="2928958" cy="214314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2. Niveles del Entorno</a:t>
            </a:r>
            <a:endParaRPr lang="es-ES" b="1" dirty="0">
              <a:solidFill>
                <a:srgbClr val="4A564E"/>
              </a:solidFill>
              <a:latin typeface="Castel T"/>
            </a:endParaRPr>
          </a:p>
        </p:txBody>
      </p:sp>
      <p:pic>
        <p:nvPicPr>
          <p:cNvPr id="30722" name="Picture 2" descr="http://www.sappiens.com/imagenes/comunidades/alexis_codina/cambio_1.gif"/>
          <p:cNvPicPr>
            <a:picLocks noChangeAspect="1" noChangeArrowheads="1"/>
          </p:cNvPicPr>
          <p:nvPr/>
        </p:nvPicPr>
        <p:blipFill>
          <a:blip r:embed="rId5"/>
          <a:srcRect/>
          <a:stretch>
            <a:fillRect/>
          </a:stretch>
        </p:blipFill>
        <p:spPr bwMode="auto">
          <a:xfrm>
            <a:off x="1214414" y="1928802"/>
            <a:ext cx="6330991" cy="390981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2. Niveles del Entorno</a:t>
            </a:r>
            <a:endParaRPr lang="es-ES" b="1" dirty="0">
              <a:solidFill>
                <a:srgbClr val="4A564E"/>
              </a:solidFill>
              <a:latin typeface="Castel T"/>
            </a:endParaRPr>
          </a:p>
        </p:txBody>
      </p:sp>
      <p:sp>
        <p:nvSpPr>
          <p:cNvPr id="10" name="9 CuadroTexto"/>
          <p:cNvSpPr txBox="1"/>
          <p:nvPr/>
        </p:nvSpPr>
        <p:spPr>
          <a:xfrm>
            <a:off x="928662" y="1928802"/>
            <a:ext cx="6929486" cy="2092881"/>
          </a:xfrm>
          <a:prstGeom prst="rect">
            <a:avLst/>
          </a:prstGeom>
          <a:noFill/>
        </p:spPr>
        <p:txBody>
          <a:bodyPr wrap="square" rtlCol="0">
            <a:spAutoFit/>
          </a:bodyPr>
          <a:lstStyle/>
          <a:p>
            <a:r>
              <a:rPr lang="es-ES" sz="2800" dirty="0" smtClean="0">
                <a:latin typeface="Berlin Sans FB Demi" pitchFamily="34" charset="0"/>
              </a:rPr>
              <a:t>Clasificaciones del </a:t>
            </a:r>
            <a:r>
              <a:rPr lang="es-ES" sz="2800" dirty="0" smtClean="0">
                <a:solidFill>
                  <a:srgbClr val="C00000"/>
                </a:solidFill>
                <a:latin typeface="Berlin Sans FB Demi" pitchFamily="34" charset="0"/>
              </a:rPr>
              <a:t>Entorno</a:t>
            </a:r>
            <a:r>
              <a:rPr lang="es-ES" sz="2800" dirty="0" smtClean="0">
                <a:latin typeface="Berlin Sans FB Demi" pitchFamily="34" charset="0"/>
              </a:rPr>
              <a:t>:</a:t>
            </a:r>
          </a:p>
          <a:p>
            <a:pPr marL="342900" indent="-342900"/>
            <a:r>
              <a:rPr lang="es-ES" sz="2800" dirty="0" smtClean="0">
                <a:latin typeface="Arial Unicode MS" pitchFamily="34" charset="-128"/>
                <a:ea typeface="Arial Unicode MS" pitchFamily="34" charset="-128"/>
                <a:cs typeface="Arial Unicode MS" pitchFamily="34" charset="-128"/>
              </a:rPr>
              <a:t>2) Otra clasificación distingue entre entorno general y entorno especifico </a:t>
            </a:r>
          </a:p>
          <a:p>
            <a:endParaRPr lang="es-ES" sz="2800" dirty="0" smtClean="0">
              <a:latin typeface="Berlin Sans FB Demi" pitchFamily="34" charset="0"/>
            </a:endParaRPr>
          </a:p>
          <a:p>
            <a:endParaRPr lang="es-ES" dirty="0" smtClean="0">
              <a:latin typeface="Berlin Sans FB Demi" pitchFamily="34" charset="0"/>
            </a:endParaRPr>
          </a:p>
        </p:txBody>
      </p:sp>
      <p:graphicFrame>
        <p:nvGraphicFramePr>
          <p:cNvPr id="14" name="13 Diagrama"/>
          <p:cNvGraphicFramePr/>
          <p:nvPr/>
        </p:nvGraphicFramePr>
        <p:xfrm>
          <a:off x="785786" y="3500438"/>
          <a:ext cx="2928958" cy="21431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3" name="12 Imagen" descr="El modelo PEST, una herramienta para el análisis del entorno de negocios.gif"/>
          <p:cNvPicPr>
            <a:picLocks noChangeAspect="1"/>
          </p:cNvPicPr>
          <p:nvPr/>
        </p:nvPicPr>
        <p:blipFill>
          <a:blip r:embed="rId9"/>
          <a:stretch>
            <a:fillRect/>
          </a:stretch>
        </p:blipFill>
        <p:spPr>
          <a:xfrm>
            <a:off x="4143371" y="3286124"/>
            <a:ext cx="3064921" cy="2571768"/>
          </a:xfrm>
          <a:prstGeom prst="rect">
            <a:avLst/>
          </a:prstGeom>
        </p:spPr>
      </p:pic>
      <p:sp>
        <p:nvSpPr>
          <p:cNvPr id="16" name="15 Elipse"/>
          <p:cNvSpPr/>
          <p:nvPr/>
        </p:nvSpPr>
        <p:spPr>
          <a:xfrm>
            <a:off x="4357686" y="3286124"/>
            <a:ext cx="2571768" cy="2500330"/>
          </a:xfrm>
          <a:prstGeom prst="ellipse">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CuadroTexto"/>
          <p:cNvSpPr txBox="1"/>
          <p:nvPr/>
        </p:nvSpPr>
        <p:spPr>
          <a:xfrm>
            <a:off x="7286644" y="2857496"/>
            <a:ext cx="1643074" cy="1785104"/>
          </a:xfrm>
          <a:prstGeom prst="rect">
            <a:avLst/>
          </a:prstGeom>
          <a:noFill/>
        </p:spPr>
        <p:txBody>
          <a:bodyPr wrap="square" rtlCol="0">
            <a:spAutoFit/>
          </a:bodyPr>
          <a:lstStyle/>
          <a:p>
            <a:r>
              <a:rPr lang="es-ES" sz="2200" dirty="0" smtClean="0">
                <a:solidFill>
                  <a:schemeClr val="accent6">
                    <a:lumMod val="50000"/>
                  </a:schemeClr>
                </a:solidFill>
                <a:latin typeface="Aharoni" pitchFamily="2" charset="-79"/>
                <a:cs typeface="Aharoni" pitchFamily="2" charset="-79"/>
              </a:rPr>
              <a:t>Marco Global de Actuación de la Empresa</a:t>
            </a:r>
            <a:endParaRPr lang="es-ES" sz="2200" dirty="0">
              <a:solidFill>
                <a:schemeClr val="accent6">
                  <a:lumMod val="50000"/>
                </a:schemeClr>
              </a:solidFill>
              <a:latin typeface="Aharoni" pitchFamily="2" charset="-79"/>
              <a:cs typeface="Aharoni" pitchFamily="2" charset="-79"/>
            </a:endParaRPr>
          </a:p>
        </p:txBody>
      </p:sp>
      <p:cxnSp>
        <p:nvCxnSpPr>
          <p:cNvPr id="19" name="18 Conector recto de flecha"/>
          <p:cNvCxnSpPr>
            <a:stCxn id="17" idx="1"/>
          </p:cNvCxnSpPr>
          <p:nvPr/>
        </p:nvCxnSpPr>
        <p:spPr>
          <a:xfrm rot="10800000" flipV="1">
            <a:off x="6786578" y="3750048"/>
            <a:ext cx="500066" cy="2504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2. Niveles del Entorno</a:t>
            </a:r>
            <a:endParaRPr lang="es-ES" b="1" dirty="0">
              <a:solidFill>
                <a:srgbClr val="4A564E"/>
              </a:solidFill>
              <a:latin typeface="Castel T"/>
            </a:endParaRPr>
          </a:p>
        </p:txBody>
      </p:sp>
      <p:sp>
        <p:nvSpPr>
          <p:cNvPr id="10" name="9 CuadroTexto"/>
          <p:cNvSpPr txBox="1"/>
          <p:nvPr/>
        </p:nvSpPr>
        <p:spPr>
          <a:xfrm>
            <a:off x="928662" y="1928802"/>
            <a:ext cx="6929486" cy="2092881"/>
          </a:xfrm>
          <a:prstGeom prst="rect">
            <a:avLst/>
          </a:prstGeom>
          <a:noFill/>
        </p:spPr>
        <p:txBody>
          <a:bodyPr wrap="square" rtlCol="0">
            <a:spAutoFit/>
          </a:bodyPr>
          <a:lstStyle/>
          <a:p>
            <a:r>
              <a:rPr lang="es-ES" sz="2800" dirty="0" smtClean="0">
                <a:latin typeface="Berlin Sans FB Demi" pitchFamily="34" charset="0"/>
              </a:rPr>
              <a:t>Clasificaciones del </a:t>
            </a:r>
            <a:r>
              <a:rPr lang="es-ES" sz="2800" dirty="0" smtClean="0">
                <a:solidFill>
                  <a:srgbClr val="C00000"/>
                </a:solidFill>
                <a:latin typeface="Berlin Sans FB Demi" pitchFamily="34" charset="0"/>
              </a:rPr>
              <a:t>Entorno</a:t>
            </a:r>
            <a:r>
              <a:rPr lang="es-ES" sz="2800" dirty="0" smtClean="0">
                <a:latin typeface="Berlin Sans FB Demi" pitchFamily="34" charset="0"/>
              </a:rPr>
              <a:t>:</a:t>
            </a:r>
          </a:p>
          <a:p>
            <a:pPr marL="342900" indent="-342900"/>
            <a:r>
              <a:rPr lang="es-ES" sz="2800" dirty="0" smtClean="0">
                <a:latin typeface="Arial Unicode MS" pitchFamily="34" charset="-128"/>
                <a:ea typeface="Arial Unicode MS" pitchFamily="34" charset="-128"/>
                <a:cs typeface="Arial Unicode MS" pitchFamily="34" charset="-128"/>
              </a:rPr>
              <a:t>2) Otra clasificación distingue entre entorno general y entorno especifico </a:t>
            </a:r>
          </a:p>
          <a:p>
            <a:endParaRPr lang="es-ES" sz="2800" dirty="0" smtClean="0">
              <a:latin typeface="Berlin Sans FB Demi" pitchFamily="34" charset="0"/>
            </a:endParaRPr>
          </a:p>
          <a:p>
            <a:endParaRPr lang="es-ES" dirty="0" smtClean="0">
              <a:latin typeface="Berlin Sans FB Demi" pitchFamily="34" charset="0"/>
            </a:endParaRPr>
          </a:p>
        </p:txBody>
      </p:sp>
      <p:graphicFrame>
        <p:nvGraphicFramePr>
          <p:cNvPr id="14" name="13 Diagrama"/>
          <p:cNvGraphicFramePr/>
          <p:nvPr/>
        </p:nvGraphicFramePr>
        <p:xfrm>
          <a:off x="571472" y="3429000"/>
          <a:ext cx="3214710" cy="24288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626" name="Picture 2" descr="http://www.adrformacion.com/udsimg/marketing/2/Imagen10.jpg"/>
          <p:cNvPicPr>
            <a:picLocks noChangeAspect="1" noChangeArrowheads="1"/>
          </p:cNvPicPr>
          <p:nvPr/>
        </p:nvPicPr>
        <p:blipFill>
          <a:blip r:embed="rId9"/>
          <a:srcRect/>
          <a:stretch>
            <a:fillRect/>
          </a:stretch>
        </p:blipFill>
        <p:spPr bwMode="auto">
          <a:xfrm>
            <a:off x="3929058" y="3479597"/>
            <a:ext cx="3857652" cy="2306427"/>
          </a:xfrm>
          <a:prstGeom prst="rect">
            <a:avLst/>
          </a:prstGeom>
          <a:noFill/>
        </p:spPr>
      </p:pic>
      <p:sp>
        <p:nvSpPr>
          <p:cNvPr id="15" name="14 CuadroTexto"/>
          <p:cNvSpPr txBox="1"/>
          <p:nvPr/>
        </p:nvSpPr>
        <p:spPr>
          <a:xfrm>
            <a:off x="7286644" y="2786058"/>
            <a:ext cx="1643074" cy="1754326"/>
          </a:xfrm>
          <a:prstGeom prst="rect">
            <a:avLst/>
          </a:prstGeom>
          <a:noFill/>
        </p:spPr>
        <p:txBody>
          <a:bodyPr wrap="square" rtlCol="0">
            <a:spAutoFit/>
          </a:bodyPr>
          <a:lstStyle/>
          <a:p>
            <a:r>
              <a:rPr lang="es-ES" dirty="0" smtClean="0">
                <a:solidFill>
                  <a:schemeClr val="accent6">
                    <a:lumMod val="50000"/>
                  </a:schemeClr>
                </a:solidFill>
                <a:latin typeface="Aharoni" pitchFamily="2" charset="-79"/>
                <a:cs typeface="Aharoni" pitchFamily="2" charset="-79"/>
              </a:rPr>
              <a:t>Sector o industria en el que la empresa  desarrolla su actividad</a:t>
            </a:r>
          </a:p>
        </p:txBody>
      </p:sp>
      <p:cxnSp>
        <p:nvCxnSpPr>
          <p:cNvPr id="18" name="17 Conector recto de flecha"/>
          <p:cNvCxnSpPr>
            <a:stCxn id="15" idx="1"/>
          </p:cNvCxnSpPr>
          <p:nvPr/>
        </p:nvCxnSpPr>
        <p:spPr>
          <a:xfrm rot="10800000" flipV="1">
            <a:off x="6786578" y="3663220"/>
            <a:ext cx="500066" cy="26584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2. Niveles del Entorno</a:t>
            </a:r>
            <a:endParaRPr lang="es-ES" b="1" dirty="0">
              <a:solidFill>
                <a:srgbClr val="4A564E"/>
              </a:solidFill>
              <a:latin typeface="Castel T"/>
            </a:endParaRPr>
          </a:p>
        </p:txBody>
      </p:sp>
      <p:pic>
        <p:nvPicPr>
          <p:cNvPr id="1026" name="Picture 2" descr="http://3.bp.blogspot.com/_rYwtZLaxsdA/TMkseQvXr5I/AAAAAAAAABo/s4-Ix9Qqn1U/s1600/ENTORNO.JPG"/>
          <p:cNvPicPr>
            <a:picLocks noChangeAspect="1" noChangeArrowheads="1"/>
          </p:cNvPicPr>
          <p:nvPr/>
        </p:nvPicPr>
        <p:blipFill>
          <a:blip r:embed="rId5"/>
          <a:srcRect/>
          <a:stretch>
            <a:fillRect/>
          </a:stretch>
        </p:blipFill>
        <p:spPr bwMode="auto">
          <a:xfrm>
            <a:off x="1000100" y="1833634"/>
            <a:ext cx="6643734" cy="3959789"/>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2. Niveles del Entorno</a:t>
            </a:r>
            <a:endParaRPr lang="es-ES" b="1" dirty="0">
              <a:solidFill>
                <a:srgbClr val="4A564E"/>
              </a:solidFill>
              <a:latin typeface="Castel T"/>
            </a:endParaRPr>
          </a:p>
        </p:txBody>
      </p:sp>
      <p:pic>
        <p:nvPicPr>
          <p:cNvPr id="31746" name="Picture 2" descr="http://1.bp.blogspot.com/_rYwtZLaxsdA/TMkuDFsIJlI/AAAAAAAAAB8/DPf20WSxxZE/s1600/la_empresa_y_su_entorno.JPG"/>
          <p:cNvPicPr>
            <a:picLocks noChangeAspect="1" noChangeArrowheads="1"/>
          </p:cNvPicPr>
          <p:nvPr/>
        </p:nvPicPr>
        <p:blipFill>
          <a:blip r:embed="rId5"/>
          <a:srcRect/>
          <a:stretch>
            <a:fillRect/>
          </a:stretch>
        </p:blipFill>
        <p:spPr bwMode="auto">
          <a:xfrm>
            <a:off x="714349" y="1785926"/>
            <a:ext cx="7000924" cy="407909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r"/>
            <a:r>
              <a:rPr lang="es-ES" b="1" dirty="0" smtClean="0">
                <a:solidFill>
                  <a:srgbClr val="286464"/>
                </a:solidFill>
                <a:latin typeface="Castel T"/>
              </a:rPr>
              <a:t>Entorno en las Organizaciones</a:t>
            </a:r>
            <a:endParaRPr lang="es-ES" b="1" dirty="0">
              <a:solidFill>
                <a:srgbClr val="286464"/>
              </a:solidFill>
              <a:latin typeface="Castel T"/>
            </a:endParaRPr>
          </a:p>
        </p:txBody>
      </p:sp>
      <p:sp>
        <p:nvSpPr>
          <p:cNvPr id="3" name="2 Subtítulo"/>
          <p:cNvSpPr>
            <a:spLocks noGrp="1"/>
          </p:cNvSpPr>
          <p:nvPr>
            <p:ph type="subTitle" idx="1"/>
          </p:nvPr>
        </p:nvSpPr>
        <p:spPr>
          <a:xfrm>
            <a:off x="2028852" y="3886200"/>
            <a:ext cx="6400800" cy="1752600"/>
          </a:xfrm>
        </p:spPr>
        <p:txBody>
          <a:bodyPr/>
          <a:lstStyle/>
          <a:p>
            <a:pPr algn="r"/>
            <a:r>
              <a:rPr lang="es-ES" b="1" dirty="0" smtClean="0">
                <a:solidFill>
                  <a:srgbClr val="145064"/>
                </a:solidFill>
              </a:rPr>
              <a:t>Alberto Gómez Torres</a:t>
            </a:r>
            <a:endParaRPr lang="es-ES" b="1" dirty="0">
              <a:solidFill>
                <a:srgbClr val="145064"/>
              </a:solidFill>
            </a:endParaRPr>
          </a:p>
        </p:txBody>
      </p:sp>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4338" name="Picture 2" descr="http://www.jmguasch.com/contenidos/img/analisis-entorno-internacionalizacion-empresa.JPG"/>
          <p:cNvPicPr>
            <a:picLocks noChangeAspect="1" noChangeArrowheads="1"/>
          </p:cNvPicPr>
          <p:nvPr/>
        </p:nvPicPr>
        <p:blipFill>
          <a:blip r:embed="rId4"/>
          <a:srcRect/>
          <a:stretch>
            <a:fillRect/>
          </a:stretch>
        </p:blipFill>
        <p:spPr bwMode="auto">
          <a:xfrm>
            <a:off x="400043" y="2071678"/>
            <a:ext cx="3171825" cy="3619500"/>
          </a:xfrm>
          <a:prstGeom prst="rect">
            <a:avLst/>
          </a:prstGeom>
          <a:noFill/>
        </p:spPr>
      </p:pic>
      <p:sp>
        <p:nvSpPr>
          <p:cNvPr id="11" name="10 Rectángulo"/>
          <p:cNvSpPr/>
          <p:nvPr/>
        </p:nvSpPr>
        <p:spPr>
          <a:xfrm>
            <a:off x="-32" y="5643578"/>
            <a:ext cx="6786610" cy="830997"/>
          </a:xfrm>
          <a:prstGeom prst="rect">
            <a:avLst/>
          </a:prstGeom>
        </p:spPr>
        <p:txBody>
          <a:bodyPr wrap="square">
            <a:spAutoFit/>
          </a:bodyPr>
          <a:lstStyle/>
          <a:p>
            <a:r>
              <a:rPr lang="es-ES" sz="1600" dirty="0" smtClean="0">
                <a:solidFill>
                  <a:schemeClr val="accent6">
                    <a:lumMod val="50000"/>
                  </a:schemeClr>
                </a:solidFill>
                <a:latin typeface="Berlin Sans FB Demi" pitchFamily="34" charset="0"/>
                <a:cs typeface="Aharoni" pitchFamily="2" charset="-79"/>
              </a:rPr>
              <a:t>¿Por qué el Entorno es importante?, ¿Cómo afecta el entorno el desempeño de las empresas? y ¿Qué habilidades debemos desarrollar para lograr llevar a nuestras empresas a una posición mas competitiva?  </a:t>
            </a:r>
            <a:endParaRPr lang="es-ES" sz="1600" dirty="0">
              <a:solidFill>
                <a:schemeClr val="accent6">
                  <a:lumMod val="50000"/>
                </a:schemeClr>
              </a:solidFill>
              <a:latin typeface="Berlin Sans FB Demi" pitchFamily="34" charset="0"/>
              <a:cs typeface="Aharoni" pitchFamily="2" charset="-79"/>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
        <p:nvSpPr>
          <p:cNvPr id="10" name="9 CuadroTexto"/>
          <p:cNvSpPr txBox="1"/>
          <p:nvPr/>
        </p:nvSpPr>
        <p:spPr>
          <a:xfrm>
            <a:off x="928662" y="1928802"/>
            <a:ext cx="6929486" cy="1969770"/>
          </a:xfrm>
          <a:prstGeom prst="rect">
            <a:avLst/>
          </a:prstGeom>
          <a:noFill/>
        </p:spPr>
        <p:txBody>
          <a:bodyPr wrap="square" rtlCol="0">
            <a:spAutoFit/>
          </a:bodyPr>
          <a:lstStyle/>
          <a:p>
            <a:r>
              <a:rPr lang="es-ES" sz="2800" dirty="0" smtClean="0">
                <a:latin typeface="Berlin Sans FB Demi" pitchFamily="34" charset="0"/>
              </a:rPr>
              <a:t>Las fuerzas del </a:t>
            </a:r>
            <a:r>
              <a:rPr lang="es-ES" sz="2800" dirty="0" smtClean="0">
                <a:solidFill>
                  <a:srgbClr val="C00000"/>
                </a:solidFill>
                <a:latin typeface="Berlin Sans FB Demi" pitchFamily="34" charset="0"/>
              </a:rPr>
              <a:t>Entorno </a:t>
            </a:r>
            <a:r>
              <a:rPr lang="es-ES" sz="2800" dirty="0" smtClean="0">
                <a:latin typeface="Berlin Sans FB Demi" pitchFamily="34" charset="0"/>
              </a:rPr>
              <a:t>que influyen en una empresa se agrupan en: </a:t>
            </a:r>
          </a:p>
          <a:p>
            <a:endParaRPr lang="es-ES" dirty="0" smtClean="0">
              <a:latin typeface="Berlin Sans FB Demi" pitchFamily="34" charset="0"/>
            </a:endParaRPr>
          </a:p>
          <a:p>
            <a:pPr marL="342900" indent="-342900">
              <a:buAutoNum type="arabicParenR"/>
            </a:pPr>
            <a:r>
              <a:rPr lang="es-ES" sz="2400" dirty="0" smtClean="0">
                <a:latin typeface="Arial Unicode MS" pitchFamily="34" charset="-128"/>
                <a:ea typeface="Arial Unicode MS" pitchFamily="34" charset="-128"/>
                <a:cs typeface="Arial Unicode MS" pitchFamily="34" charset="-128"/>
              </a:rPr>
              <a:t>Fuerzas Directas</a:t>
            </a:r>
          </a:p>
          <a:p>
            <a:pPr marL="342900" indent="-342900">
              <a:buAutoNum type="arabicParenR"/>
            </a:pPr>
            <a:r>
              <a:rPr lang="es-ES" sz="2400" dirty="0" smtClean="0">
                <a:latin typeface="Arial Unicode MS" pitchFamily="34" charset="-128"/>
                <a:ea typeface="Arial Unicode MS" pitchFamily="34" charset="-128"/>
                <a:cs typeface="Arial Unicode MS" pitchFamily="34" charset="-128"/>
              </a:rPr>
              <a:t>Fuerzas Indirectas</a:t>
            </a:r>
            <a:endParaRPr lang="es-ES" sz="2400" dirty="0">
              <a:latin typeface="Arial Unicode MS" pitchFamily="34" charset="-128"/>
              <a:ea typeface="Arial Unicode MS" pitchFamily="34" charset="-128"/>
              <a:cs typeface="Arial Unicode MS" pitchFamily="34" charset="-128"/>
            </a:endParaRPr>
          </a:p>
        </p:txBody>
      </p:sp>
      <p:graphicFrame>
        <p:nvGraphicFramePr>
          <p:cNvPr id="12" name="11 Diagrama"/>
          <p:cNvGraphicFramePr/>
          <p:nvPr/>
        </p:nvGraphicFramePr>
        <p:xfrm>
          <a:off x="785786" y="3714752"/>
          <a:ext cx="2928958" cy="21431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3" name="12 Diagrama"/>
          <p:cNvGraphicFramePr/>
          <p:nvPr/>
        </p:nvGraphicFramePr>
        <p:xfrm>
          <a:off x="4572000" y="3714752"/>
          <a:ext cx="2928958" cy="214314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graphicFrame>
        <p:nvGraphicFramePr>
          <p:cNvPr id="17" name="16 Diagrama"/>
          <p:cNvGraphicFramePr/>
          <p:nvPr/>
        </p:nvGraphicFramePr>
        <p:xfrm>
          <a:off x="642910" y="1857364"/>
          <a:ext cx="7572428" cy="40005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
        <p:nvSpPr>
          <p:cNvPr id="10" name="9 CuadroTexto"/>
          <p:cNvSpPr txBox="1"/>
          <p:nvPr/>
        </p:nvSpPr>
        <p:spPr>
          <a:xfrm>
            <a:off x="928662" y="1928802"/>
            <a:ext cx="6929486" cy="954107"/>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r>
              <a:rPr lang="es-ES" sz="2800" dirty="0" smtClean="0">
                <a:latin typeface="Berlin Sans FB Demi" pitchFamily="34" charset="0"/>
              </a:rPr>
              <a:t>Herramienta para el análisis de fuerzas </a:t>
            </a:r>
            <a:r>
              <a:rPr lang="es-ES" sz="2800" dirty="0" smtClean="0">
                <a:solidFill>
                  <a:srgbClr val="C00000"/>
                </a:solidFill>
                <a:latin typeface="Berlin Sans FB Demi" pitchFamily="34" charset="0"/>
              </a:rPr>
              <a:t>Indirectas</a:t>
            </a:r>
            <a:r>
              <a:rPr lang="es-ES" sz="2800" dirty="0" smtClean="0">
                <a:latin typeface="Berlin Sans FB Demi" pitchFamily="34" charset="0"/>
              </a:rPr>
              <a:t>: </a:t>
            </a:r>
          </a:p>
        </p:txBody>
      </p:sp>
      <p:sp>
        <p:nvSpPr>
          <p:cNvPr id="12" name="11 Rectángulo"/>
          <p:cNvSpPr/>
          <p:nvPr/>
        </p:nvSpPr>
        <p:spPr>
          <a:xfrm>
            <a:off x="928662" y="2857496"/>
            <a:ext cx="5857916" cy="369332"/>
          </a:xfrm>
          <a:prstGeom prst="rect">
            <a:avLst/>
          </a:prstGeom>
        </p:spPr>
        <p:txBody>
          <a:bodyPr wrap="square">
            <a:spAutoFit/>
          </a:bodyPr>
          <a:lstStyle/>
          <a:p>
            <a:r>
              <a:rPr lang="es-ES" dirty="0" smtClean="0">
                <a:solidFill>
                  <a:schemeClr val="accent6">
                    <a:lumMod val="50000"/>
                  </a:schemeClr>
                </a:solidFill>
              </a:rPr>
              <a:t>(También llamado análisis PESTL, PESTELI, PESTAL, PESTALI)</a:t>
            </a:r>
            <a:endParaRPr lang="es-ES" dirty="0">
              <a:solidFill>
                <a:schemeClr val="accent6">
                  <a:lumMod val="50000"/>
                </a:schemeClr>
              </a:solidFill>
            </a:endParaRPr>
          </a:p>
        </p:txBody>
      </p:sp>
      <p:sp>
        <p:nvSpPr>
          <p:cNvPr id="13" name="12 Rectángulo"/>
          <p:cNvSpPr/>
          <p:nvPr/>
        </p:nvSpPr>
        <p:spPr>
          <a:xfrm>
            <a:off x="857224" y="3429000"/>
            <a:ext cx="2258952" cy="369332"/>
          </a:xfrm>
          <a:prstGeom prst="rect">
            <a:avLst/>
          </a:prstGeom>
        </p:spPr>
        <p:txBody>
          <a:bodyPr wrap="none">
            <a:spAutoFit/>
          </a:bodyPr>
          <a:lstStyle/>
          <a:p>
            <a:r>
              <a:rPr lang="es-ES" b="1" dirty="0" smtClean="0">
                <a:solidFill>
                  <a:schemeClr val="accent6">
                    <a:lumMod val="50000"/>
                  </a:schemeClr>
                </a:solidFill>
                <a:latin typeface="Aharoni" pitchFamily="2" charset="-79"/>
                <a:cs typeface="Aharoni" pitchFamily="2" charset="-79"/>
              </a:rPr>
              <a:t>¿PARA QUÉ SIRVE?</a:t>
            </a:r>
            <a:endParaRPr lang="es-ES" b="1" dirty="0">
              <a:solidFill>
                <a:schemeClr val="accent6">
                  <a:lumMod val="50000"/>
                </a:schemeClr>
              </a:solidFill>
              <a:latin typeface="Aharoni" pitchFamily="2" charset="-79"/>
              <a:cs typeface="Aharoni" pitchFamily="2" charset="-79"/>
            </a:endParaRPr>
          </a:p>
        </p:txBody>
      </p:sp>
      <p:graphicFrame>
        <p:nvGraphicFramePr>
          <p:cNvPr id="16" name="15 Diagrama"/>
          <p:cNvGraphicFramePr/>
          <p:nvPr/>
        </p:nvGraphicFramePr>
        <p:xfrm>
          <a:off x="3143240" y="3286124"/>
          <a:ext cx="4429156" cy="23574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17 CuadroTexto"/>
          <p:cNvSpPr txBox="1"/>
          <p:nvPr/>
        </p:nvSpPr>
        <p:spPr>
          <a:xfrm>
            <a:off x="142844" y="3857628"/>
            <a:ext cx="2357454"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600" dirty="0" smtClean="0">
                <a:latin typeface="Aharoni" pitchFamily="2" charset="-79"/>
                <a:cs typeface="Aharoni" pitchFamily="2" charset="-79"/>
              </a:rPr>
              <a:t>􀁼 Es una herramienta de análisis del entorno</a:t>
            </a:r>
          </a:p>
          <a:p>
            <a:r>
              <a:rPr lang="es-ES" sz="1600" dirty="0" smtClean="0">
                <a:latin typeface="Aharoni" pitchFamily="2" charset="-79"/>
                <a:cs typeface="Aharoni" pitchFamily="2" charset="-79"/>
              </a:rPr>
              <a:t>EXTERNO</a:t>
            </a:r>
          </a:p>
          <a:p>
            <a:r>
              <a:rPr lang="es-ES" sz="1600" dirty="0" smtClean="0">
                <a:latin typeface="Aharoni" pitchFamily="2" charset="-79"/>
                <a:cs typeface="Aharoni" pitchFamily="2" charset="-79"/>
              </a:rPr>
              <a:t>􀁼 Analiza los puntos básicos, obteniendo cuantiosa</a:t>
            </a:r>
          </a:p>
          <a:p>
            <a:r>
              <a:rPr lang="es-ES" sz="1600" dirty="0" smtClean="0">
                <a:latin typeface="Aharoni" pitchFamily="2" charset="-79"/>
                <a:cs typeface="Aharoni" pitchFamily="2" charset="-79"/>
              </a:rPr>
              <a:t>información.</a:t>
            </a:r>
            <a:endParaRPr lang="es-ES" sz="16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
        <p:nvSpPr>
          <p:cNvPr id="10" name="9 CuadroTexto"/>
          <p:cNvSpPr txBox="1"/>
          <p:nvPr/>
        </p:nvSpPr>
        <p:spPr>
          <a:xfrm>
            <a:off x="928662" y="1928802"/>
            <a:ext cx="6929486" cy="954107"/>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r>
              <a:rPr lang="es-ES" sz="2800" dirty="0" smtClean="0">
                <a:latin typeface="Berlin Sans FB Demi" pitchFamily="34" charset="0"/>
              </a:rPr>
              <a:t>Herramienta para el análisis de fuerzas </a:t>
            </a:r>
            <a:r>
              <a:rPr lang="es-ES" sz="2800" dirty="0" smtClean="0">
                <a:solidFill>
                  <a:srgbClr val="C00000"/>
                </a:solidFill>
                <a:latin typeface="Berlin Sans FB Demi" pitchFamily="34" charset="0"/>
              </a:rPr>
              <a:t>Indirectas</a:t>
            </a:r>
            <a:r>
              <a:rPr lang="es-ES" sz="2800" dirty="0" smtClean="0">
                <a:latin typeface="Berlin Sans FB Demi" pitchFamily="34" charset="0"/>
              </a:rPr>
              <a:t>: </a:t>
            </a:r>
          </a:p>
        </p:txBody>
      </p:sp>
      <p:sp>
        <p:nvSpPr>
          <p:cNvPr id="12" name="11 Rectángulo"/>
          <p:cNvSpPr/>
          <p:nvPr/>
        </p:nvSpPr>
        <p:spPr>
          <a:xfrm>
            <a:off x="928662" y="2857496"/>
            <a:ext cx="5857916" cy="369332"/>
          </a:xfrm>
          <a:prstGeom prst="rect">
            <a:avLst/>
          </a:prstGeom>
        </p:spPr>
        <p:txBody>
          <a:bodyPr wrap="square">
            <a:spAutoFit/>
          </a:bodyPr>
          <a:lstStyle/>
          <a:p>
            <a:r>
              <a:rPr lang="es-ES" dirty="0" smtClean="0">
                <a:solidFill>
                  <a:schemeClr val="accent6">
                    <a:lumMod val="50000"/>
                  </a:schemeClr>
                </a:solidFill>
              </a:rPr>
              <a:t>(También llamado análisis PESTL, PESTELI, PESTAL, PESTALI)</a:t>
            </a:r>
            <a:endParaRPr lang="es-ES" dirty="0">
              <a:solidFill>
                <a:schemeClr val="accent6">
                  <a:lumMod val="50000"/>
                </a:schemeClr>
              </a:solidFill>
            </a:endParaRPr>
          </a:p>
        </p:txBody>
      </p:sp>
      <p:sp>
        <p:nvSpPr>
          <p:cNvPr id="13" name="12 Rectángulo"/>
          <p:cNvSpPr/>
          <p:nvPr/>
        </p:nvSpPr>
        <p:spPr>
          <a:xfrm>
            <a:off x="785786" y="4071942"/>
            <a:ext cx="2483931" cy="646331"/>
          </a:xfrm>
          <a:prstGeom prst="rect">
            <a:avLst/>
          </a:prstGeom>
        </p:spPr>
        <p:txBody>
          <a:bodyPr wrap="square">
            <a:spAutoFit/>
          </a:bodyPr>
          <a:lstStyle/>
          <a:p>
            <a:r>
              <a:rPr lang="es-ES" b="1" dirty="0" smtClean="0">
                <a:solidFill>
                  <a:schemeClr val="accent6">
                    <a:lumMod val="50000"/>
                  </a:schemeClr>
                </a:solidFill>
                <a:latin typeface="Aharoni" pitchFamily="2" charset="-79"/>
                <a:cs typeface="Aharoni" pitchFamily="2" charset="-79"/>
              </a:rPr>
              <a:t>Puede usarse fácilmente en:</a:t>
            </a:r>
            <a:endParaRPr lang="es-ES" b="1" dirty="0">
              <a:solidFill>
                <a:schemeClr val="accent6">
                  <a:lumMod val="50000"/>
                </a:schemeClr>
              </a:solidFill>
              <a:latin typeface="Aharoni" pitchFamily="2" charset="-79"/>
              <a:cs typeface="Aharoni" pitchFamily="2" charset="-79"/>
            </a:endParaRPr>
          </a:p>
        </p:txBody>
      </p:sp>
      <p:graphicFrame>
        <p:nvGraphicFramePr>
          <p:cNvPr id="15" name="14 Diagrama"/>
          <p:cNvGraphicFramePr/>
          <p:nvPr/>
        </p:nvGraphicFramePr>
        <p:xfrm>
          <a:off x="2714612" y="3500438"/>
          <a:ext cx="4929222" cy="19288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6" name="15 Marcador de contenido"/>
          <p:cNvSpPr>
            <a:spLocks noGrp="1"/>
          </p:cNvSpPr>
          <p:nvPr>
            <p:ph idx="1"/>
          </p:nvPr>
        </p:nvSpPr>
        <p:spPr>
          <a:xfrm>
            <a:off x="500034" y="3071811"/>
            <a:ext cx="6615130" cy="2786082"/>
          </a:xfrm>
        </p:spPr>
        <p:txBody>
          <a:bodyPr>
            <a:normAutofit fontScale="70000" lnSpcReduction="20000"/>
          </a:bodyPr>
          <a:lstStyle/>
          <a:p>
            <a:pPr>
              <a:buNone/>
            </a:pPr>
            <a:r>
              <a:rPr lang="es-ES" dirty="0" smtClean="0"/>
              <a:t>	</a:t>
            </a:r>
            <a:r>
              <a:rPr lang="es-ES" b="1" dirty="0" smtClean="0"/>
              <a:t>Factores administrativos, legales y reguladores en los que la empresa opera:</a:t>
            </a:r>
          </a:p>
          <a:p>
            <a:r>
              <a:rPr lang="es-ES" dirty="0" smtClean="0"/>
              <a:t>asuntos ecológicos</a:t>
            </a:r>
          </a:p>
          <a:p>
            <a:r>
              <a:rPr lang="es-ES" dirty="0" smtClean="0"/>
              <a:t>legislación actual en el mercado local</a:t>
            </a:r>
          </a:p>
          <a:p>
            <a:r>
              <a:rPr lang="es-ES" dirty="0" smtClean="0"/>
              <a:t>legislación futura</a:t>
            </a:r>
          </a:p>
          <a:p>
            <a:r>
              <a:rPr lang="es-ES" dirty="0" smtClean="0"/>
              <a:t>legislación internacional</a:t>
            </a:r>
          </a:p>
          <a:p>
            <a:r>
              <a:rPr lang="es-ES" dirty="0" smtClean="0"/>
              <a:t>procesos y entidades regulatorias</a:t>
            </a:r>
          </a:p>
          <a:p>
            <a:r>
              <a:rPr lang="es-ES" dirty="0" smtClean="0"/>
              <a:t>políticas</a:t>
            </a:r>
            <a:endParaRPr lang="es-ES" dirty="0"/>
          </a:p>
        </p:txBody>
      </p:sp>
      <p:sp>
        <p:nvSpPr>
          <p:cNvPr id="10" name="9 CuadroTexto"/>
          <p:cNvSpPr txBox="1"/>
          <p:nvPr/>
        </p:nvSpPr>
        <p:spPr>
          <a:xfrm>
            <a:off x="928662" y="1928802"/>
            <a:ext cx="6929486" cy="523220"/>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r>
              <a:rPr lang="es-ES" sz="2800" b="1" dirty="0" smtClean="0">
                <a:solidFill>
                  <a:schemeClr val="accent6">
                    <a:lumMod val="50000"/>
                  </a:schemeClr>
                </a:solidFill>
                <a:latin typeface="Aharoni" pitchFamily="2" charset="-79"/>
                <a:cs typeface="Aharoni" pitchFamily="2" charset="-79"/>
              </a:rPr>
              <a:t>¿Qué Preguntar?</a:t>
            </a:r>
            <a:r>
              <a:rPr lang="es-ES" sz="2800" dirty="0" smtClean="0">
                <a:latin typeface="Berlin Sans FB Demi" pitchFamily="34" charset="0"/>
              </a:rPr>
              <a:t> </a:t>
            </a:r>
          </a:p>
        </p:txBody>
      </p:sp>
      <p:sp>
        <p:nvSpPr>
          <p:cNvPr id="14" name="13 Rectángulo"/>
          <p:cNvSpPr/>
          <p:nvPr/>
        </p:nvSpPr>
        <p:spPr>
          <a:xfrm>
            <a:off x="500034" y="2500306"/>
            <a:ext cx="3071834" cy="461665"/>
          </a:xfrm>
          <a:prstGeom prst="rect">
            <a:avLst/>
          </a:prstGeom>
        </p:spPr>
        <p:txBody>
          <a:bodyPr wrap="square">
            <a:spAutoFit/>
          </a:bodyPr>
          <a:lstStyle/>
          <a:p>
            <a:r>
              <a:rPr lang="es-ES" sz="2400" b="1" dirty="0" smtClean="0">
                <a:solidFill>
                  <a:schemeClr val="accent6">
                    <a:lumMod val="50000"/>
                  </a:schemeClr>
                </a:solidFill>
                <a:latin typeface="Aharoni" pitchFamily="2" charset="-79"/>
                <a:cs typeface="Aharoni" pitchFamily="2" charset="-79"/>
              </a:rPr>
              <a:t>Factores Políticos:</a:t>
            </a:r>
            <a:endParaRPr lang="es-ES" sz="2400" b="1" dirty="0">
              <a:solidFill>
                <a:schemeClr val="accent6">
                  <a:lumMod val="50000"/>
                </a:schemeClr>
              </a:solidFill>
              <a:latin typeface="Aharoni" pitchFamily="2" charset="-79"/>
              <a:cs typeface="Aharoni" pitchFamily="2" charset="-79"/>
            </a:endParaRPr>
          </a:p>
        </p:txBody>
      </p:sp>
      <p:sp>
        <p:nvSpPr>
          <p:cNvPr id="18"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6" name="15 Marcador de contenido"/>
          <p:cNvSpPr>
            <a:spLocks noGrp="1"/>
          </p:cNvSpPr>
          <p:nvPr>
            <p:ph idx="1"/>
          </p:nvPr>
        </p:nvSpPr>
        <p:spPr>
          <a:xfrm>
            <a:off x="500034" y="3071811"/>
            <a:ext cx="6615130" cy="2786082"/>
          </a:xfrm>
        </p:spPr>
        <p:txBody>
          <a:bodyPr>
            <a:normAutofit fontScale="70000" lnSpcReduction="20000"/>
          </a:bodyPr>
          <a:lstStyle/>
          <a:p>
            <a:pPr>
              <a:buNone/>
            </a:pPr>
            <a:r>
              <a:rPr lang="es-ES" dirty="0" smtClean="0"/>
              <a:t>	</a:t>
            </a:r>
            <a:r>
              <a:rPr lang="es-ES" b="1" dirty="0" smtClean="0"/>
              <a:t>Sistema económico donde se desenvuelve la empresa:</a:t>
            </a:r>
          </a:p>
          <a:p>
            <a:r>
              <a:rPr lang="es-ES" dirty="0" smtClean="0"/>
              <a:t>situación económica local</a:t>
            </a:r>
          </a:p>
          <a:p>
            <a:r>
              <a:rPr lang="es-ES" dirty="0" smtClean="0"/>
              <a:t>tendencias en la economía local</a:t>
            </a:r>
          </a:p>
          <a:p>
            <a:r>
              <a:rPr lang="es-ES" dirty="0" smtClean="0"/>
              <a:t>economía y tendencias en otros países</a:t>
            </a:r>
          </a:p>
          <a:p>
            <a:r>
              <a:rPr lang="es-ES" dirty="0" smtClean="0"/>
              <a:t>impuestos específicos</a:t>
            </a:r>
          </a:p>
          <a:p>
            <a:r>
              <a:rPr lang="es-ES" dirty="0" smtClean="0"/>
              <a:t>estacionalidad y asuntos climáticos</a:t>
            </a:r>
          </a:p>
          <a:p>
            <a:r>
              <a:rPr lang="es-ES" dirty="0" smtClean="0"/>
              <a:t>ciclos del mercado</a:t>
            </a:r>
            <a:endParaRPr lang="es-ES" dirty="0"/>
          </a:p>
        </p:txBody>
      </p:sp>
      <p:sp>
        <p:nvSpPr>
          <p:cNvPr id="10" name="9 CuadroTexto"/>
          <p:cNvSpPr txBox="1"/>
          <p:nvPr/>
        </p:nvSpPr>
        <p:spPr>
          <a:xfrm>
            <a:off x="928662" y="1928802"/>
            <a:ext cx="6929486" cy="523220"/>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r>
              <a:rPr lang="es-ES" sz="2800" b="1" dirty="0" smtClean="0">
                <a:solidFill>
                  <a:schemeClr val="accent6">
                    <a:lumMod val="50000"/>
                  </a:schemeClr>
                </a:solidFill>
                <a:latin typeface="Aharoni" pitchFamily="2" charset="-79"/>
                <a:cs typeface="Aharoni" pitchFamily="2" charset="-79"/>
              </a:rPr>
              <a:t>¿Qué Preguntar?</a:t>
            </a:r>
            <a:r>
              <a:rPr lang="es-ES" sz="2800" dirty="0" smtClean="0">
                <a:latin typeface="Berlin Sans FB Demi" pitchFamily="34" charset="0"/>
              </a:rPr>
              <a:t> </a:t>
            </a:r>
          </a:p>
        </p:txBody>
      </p:sp>
      <p:sp>
        <p:nvSpPr>
          <p:cNvPr id="14" name="13 Rectángulo"/>
          <p:cNvSpPr/>
          <p:nvPr/>
        </p:nvSpPr>
        <p:spPr>
          <a:xfrm>
            <a:off x="500034" y="2500306"/>
            <a:ext cx="3071834" cy="461665"/>
          </a:xfrm>
          <a:prstGeom prst="rect">
            <a:avLst/>
          </a:prstGeom>
        </p:spPr>
        <p:txBody>
          <a:bodyPr wrap="square">
            <a:spAutoFit/>
          </a:bodyPr>
          <a:lstStyle/>
          <a:p>
            <a:r>
              <a:rPr lang="es-ES" sz="2400" b="1" dirty="0" smtClean="0">
                <a:solidFill>
                  <a:schemeClr val="accent6">
                    <a:lumMod val="50000"/>
                  </a:schemeClr>
                </a:solidFill>
                <a:latin typeface="Aharoni" pitchFamily="2" charset="-79"/>
                <a:cs typeface="Aharoni" pitchFamily="2" charset="-79"/>
              </a:rPr>
              <a:t>Aspecto Económico:</a:t>
            </a:r>
            <a:endParaRPr lang="es-ES" sz="2400" b="1" dirty="0">
              <a:solidFill>
                <a:schemeClr val="accent6">
                  <a:lumMod val="50000"/>
                </a:schemeClr>
              </a:solidFill>
              <a:latin typeface="Aharoni" pitchFamily="2" charset="-79"/>
              <a:cs typeface="Aharoni" pitchFamily="2" charset="-79"/>
            </a:endParaRPr>
          </a:p>
        </p:txBody>
      </p:sp>
      <p:sp>
        <p:nvSpPr>
          <p:cNvPr id="13"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6" name="15 Marcador de contenido"/>
          <p:cNvSpPr>
            <a:spLocks noGrp="1"/>
          </p:cNvSpPr>
          <p:nvPr>
            <p:ph idx="1"/>
          </p:nvPr>
        </p:nvSpPr>
        <p:spPr>
          <a:xfrm>
            <a:off x="500034" y="3071811"/>
            <a:ext cx="6615130" cy="2786082"/>
          </a:xfrm>
        </p:spPr>
        <p:txBody>
          <a:bodyPr>
            <a:normAutofit fontScale="55000" lnSpcReduction="20000"/>
          </a:bodyPr>
          <a:lstStyle/>
          <a:p>
            <a:pPr>
              <a:buNone/>
            </a:pPr>
            <a:r>
              <a:rPr lang="es-ES" dirty="0" smtClean="0"/>
              <a:t>	</a:t>
            </a:r>
            <a:r>
              <a:rPr lang="es-ES" b="1" dirty="0" smtClean="0"/>
              <a:t>Creencias, valores, actitudes y formas de vida de las personas que rodean la empresa:</a:t>
            </a:r>
          </a:p>
          <a:p>
            <a:r>
              <a:rPr lang="es-ES" dirty="0" smtClean="0"/>
              <a:t>tendencias o estilo de vida</a:t>
            </a:r>
          </a:p>
          <a:p>
            <a:r>
              <a:rPr lang="es-ES" dirty="0" smtClean="0"/>
              <a:t>Demografía</a:t>
            </a:r>
          </a:p>
          <a:p>
            <a:r>
              <a:rPr lang="es-ES" dirty="0" smtClean="0"/>
              <a:t>punto de vista de los medios</a:t>
            </a:r>
          </a:p>
          <a:p>
            <a:r>
              <a:rPr lang="es-ES" dirty="0" smtClean="0"/>
              <a:t>cambios de leyes que afecten factores sociales</a:t>
            </a:r>
          </a:p>
          <a:p>
            <a:r>
              <a:rPr lang="es-ES" dirty="0" smtClean="0"/>
              <a:t>imagen de la marca, la tecnología y la empresa</a:t>
            </a:r>
          </a:p>
          <a:p>
            <a:r>
              <a:rPr lang="es-ES" dirty="0" smtClean="0"/>
              <a:t>patrones de compra del consumidor</a:t>
            </a:r>
          </a:p>
          <a:p>
            <a:r>
              <a:rPr lang="es-ES" dirty="0" smtClean="0"/>
              <a:t>factores étnicos y religiosos</a:t>
            </a:r>
          </a:p>
          <a:p>
            <a:r>
              <a:rPr lang="es-ES" dirty="0" smtClean="0"/>
              <a:t>publicidad y relaciones públicas</a:t>
            </a:r>
            <a:endParaRPr lang="es-ES" dirty="0"/>
          </a:p>
        </p:txBody>
      </p:sp>
      <p:sp>
        <p:nvSpPr>
          <p:cNvPr id="10" name="9 CuadroTexto"/>
          <p:cNvSpPr txBox="1"/>
          <p:nvPr/>
        </p:nvSpPr>
        <p:spPr>
          <a:xfrm>
            <a:off x="928662" y="1928802"/>
            <a:ext cx="6929486" cy="523220"/>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r>
              <a:rPr lang="es-ES" sz="2800" b="1" dirty="0" smtClean="0">
                <a:solidFill>
                  <a:schemeClr val="accent6">
                    <a:lumMod val="50000"/>
                  </a:schemeClr>
                </a:solidFill>
                <a:latin typeface="Aharoni" pitchFamily="2" charset="-79"/>
                <a:cs typeface="Aharoni" pitchFamily="2" charset="-79"/>
              </a:rPr>
              <a:t>¿Qué Preguntar?</a:t>
            </a:r>
            <a:r>
              <a:rPr lang="es-ES" sz="2800" dirty="0" smtClean="0">
                <a:latin typeface="Berlin Sans FB Demi" pitchFamily="34" charset="0"/>
              </a:rPr>
              <a:t> </a:t>
            </a:r>
          </a:p>
        </p:txBody>
      </p:sp>
      <p:sp>
        <p:nvSpPr>
          <p:cNvPr id="14" name="13 Rectángulo"/>
          <p:cNvSpPr/>
          <p:nvPr/>
        </p:nvSpPr>
        <p:spPr>
          <a:xfrm>
            <a:off x="500034" y="2500306"/>
            <a:ext cx="3071834" cy="461665"/>
          </a:xfrm>
          <a:prstGeom prst="rect">
            <a:avLst/>
          </a:prstGeom>
        </p:spPr>
        <p:txBody>
          <a:bodyPr wrap="square">
            <a:spAutoFit/>
          </a:bodyPr>
          <a:lstStyle/>
          <a:p>
            <a:r>
              <a:rPr lang="es-ES" sz="2400" b="1" dirty="0" smtClean="0">
                <a:solidFill>
                  <a:schemeClr val="accent6">
                    <a:lumMod val="50000"/>
                  </a:schemeClr>
                </a:solidFill>
                <a:latin typeface="Aharoni" pitchFamily="2" charset="-79"/>
                <a:cs typeface="Aharoni" pitchFamily="2" charset="-79"/>
              </a:rPr>
              <a:t>Aspecto Social:</a:t>
            </a:r>
            <a:endParaRPr lang="es-ES" sz="2400" b="1" dirty="0">
              <a:solidFill>
                <a:schemeClr val="accent6">
                  <a:lumMod val="50000"/>
                </a:schemeClr>
              </a:solidFill>
              <a:latin typeface="Aharoni" pitchFamily="2" charset="-79"/>
              <a:cs typeface="Aharoni" pitchFamily="2" charset="-79"/>
            </a:endParaRPr>
          </a:p>
        </p:txBody>
      </p:sp>
      <p:sp>
        <p:nvSpPr>
          <p:cNvPr id="13"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6" name="15 Marcador de contenido"/>
          <p:cNvSpPr>
            <a:spLocks noGrp="1"/>
          </p:cNvSpPr>
          <p:nvPr>
            <p:ph idx="1"/>
          </p:nvPr>
        </p:nvSpPr>
        <p:spPr>
          <a:xfrm>
            <a:off x="500034" y="3071811"/>
            <a:ext cx="6615130" cy="2786082"/>
          </a:xfrm>
        </p:spPr>
        <p:txBody>
          <a:bodyPr>
            <a:normAutofit fontScale="62500" lnSpcReduction="20000"/>
          </a:bodyPr>
          <a:lstStyle/>
          <a:p>
            <a:pPr>
              <a:buNone/>
            </a:pPr>
            <a:r>
              <a:rPr lang="es-ES" dirty="0" smtClean="0"/>
              <a:t>	P</a:t>
            </a:r>
            <a:r>
              <a:rPr lang="es-ES" b="1" dirty="0" smtClean="0"/>
              <a:t>ara evitar la obsolescencia y promover la innovación</a:t>
            </a:r>
          </a:p>
          <a:p>
            <a:pPr>
              <a:buNone/>
            </a:pPr>
            <a:r>
              <a:rPr lang="es-ES" b="1" dirty="0" smtClean="0"/>
              <a:t>(nuevos productos, nuevos procesos, </a:t>
            </a:r>
            <a:r>
              <a:rPr lang="es-ES" b="1" dirty="0" err="1" smtClean="0"/>
              <a:t>etc</a:t>
            </a:r>
            <a:r>
              <a:rPr lang="es-ES" b="1" dirty="0" smtClean="0"/>
              <a:t>):</a:t>
            </a:r>
          </a:p>
          <a:p>
            <a:r>
              <a:rPr lang="es-ES" dirty="0" smtClean="0"/>
              <a:t>desarrollo tecnológico competidores</a:t>
            </a:r>
          </a:p>
          <a:p>
            <a:r>
              <a:rPr lang="es-ES" dirty="0" smtClean="0"/>
              <a:t>madurez de la tecnología</a:t>
            </a:r>
          </a:p>
          <a:p>
            <a:r>
              <a:rPr lang="es-ES" dirty="0" smtClean="0"/>
              <a:t>capacidad y madurez de la manufactura</a:t>
            </a:r>
          </a:p>
          <a:p>
            <a:r>
              <a:rPr lang="es-ES" dirty="0" smtClean="0"/>
              <a:t>asuntos de propiedad intelectual</a:t>
            </a:r>
          </a:p>
          <a:p>
            <a:r>
              <a:rPr lang="es-ES" dirty="0" smtClean="0"/>
              <a:t>acceso a la tecnología, licenciamiento, patentes</a:t>
            </a:r>
          </a:p>
          <a:p>
            <a:r>
              <a:rPr lang="es-ES" dirty="0" smtClean="0"/>
              <a:t>potencial de innovación</a:t>
            </a:r>
            <a:endParaRPr lang="es-ES" dirty="0"/>
          </a:p>
        </p:txBody>
      </p:sp>
      <p:sp>
        <p:nvSpPr>
          <p:cNvPr id="10" name="9 CuadroTexto"/>
          <p:cNvSpPr txBox="1"/>
          <p:nvPr/>
        </p:nvSpPr>
        <p:spPr>
          <a:xfrm>
            <a:off x="928662" y="1928802"/>
            <a:ext cx="6929486" cy="523220"/>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r>
              <a:rPr lang="es-ES" sz="2800" b="1" dirty="0" smtClean="0">
                <a:solidFill>
                  <a:schemeClr val="accent6">
                    <a:lumMod val="50000"/>
                  </a:schemeClr>
                </a:solidFill>
                <a:latin typeface="Aharoni" pitchFamily="2" charset="-79"/>
                <a:cs typeface="Aharoni" pitchFamily="2" charset="-79"/>
              </a:rPr>
              <a:t>¿Qué Preguntar?</a:t>
            </a:r>
            <a:r>
              <a:rPr lang="es-ES" sz="2800" dirty="0" smtClean="0">
                <a:latin typeface="Berlin Sans FB Demi" pitchFamily="34" charset="0"/>
              </a:rPr>
              <a:t> </a:t>
            </a:r>
          </a:p>
        </p:txBody>
      </p:sp>
      <p:sp>
        <p:nvSpPr>
          <p:cNvPr id="14" name="13 Rectángulo"/>
          <p:cNvSpPr/>
          <p:nvPr/>
        </p:nvSpPr>
        <p:spPr>
          <a:xfrm>
            <a:off x="500034" y="2500306"/>
            <a:ext cx="3714776" cy="461665"/>
          </a:xfrm>
          <a:prstGeom prst="rect">
            <a:avLst/>
          </a:prstGeom>
        </p:spPr>
        <p:txBody>
          <a:bodyPr wrap="square">
            <a:spAutoFit/>
          </a:bodyPr>
          <a:lstStyle/>
          <a:p>
            <a:r>
              <a:rPr lang="es-ES" sz="2400" b="1" dirty="0" smtClean="0">
                <a:solidFill>
                  <a:schemeClr val="accent6">
                    <a:lumMod val="50000"/>
                  </a:schemeClr>
                </a:solidFill>
                <a:latin typeface="Aharoni" pitchFamily="2" charset="-79"/>
                <a:cs typeface="Aharoni" pitchFamily="2" charset="-79"/>
              </a:rPr>
              <a:t>Aspecto Tecnológico:</a:t>
            </a:r>
            <a:endParaRPr lang="es-ES" sz="2400" b="1" dirty="0">
              <a:solidFill>
                <a:schemeClr val="accent6">
                  <a:lumMod val="50000"/>
                </a:schemeClr>
              </a:solidFill>
              <a:latin typeface="Aharoni" pitchFamily="2" charset="-79"/>
              <a:cs typeface="Aharoni" pitchFamily="2" charset="-79"/>
            </a:endParaRPr>
          </a:p>
        </p:txBody>
      </p:sp>
      <p:sp>
        <p:nvSpPr>
          <p:cNvPr id="13"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6" name="15 Marcador de contenido"/>
          <p:cNvSpPr>
            <a:spLocks noGrp="1"/>
          </p:cNvSpPr>
          <p:nvPr>
            <p:ph idx="1"/>
          </p:nvPr>
        </p:nvSpPr>
        <p:spPr>
          <a:xfrm>
            <a:off x="500034" y="3071811"/>
            <a:ext cx="6615130" cy="2786082"/>
          </a:xfrm>
        </p:spPr>
        <p:txBody>
          <a:bodyPr>
            <a:normAutofit fontScale="62500" lnSpcReduction="20000"/>
          </a:bodyPr>
          <a:lstStyle/>
          <a:p>
            <a:pPr>
              <a:buNone/>
            </a:pPr>
            <a:r>
              <a:rPr lang="es-ES" dirty="0" smtClean="0"/>
              <a:t>	P</a:t>
            </a:r>
            <a:r>
              <a:rPr lang="es-ES" b="1" dirty="0" smtClean="0"/>
              <a:t>ara evitar la obsolescencia y promover la innovación</a:t>
            </a:r>
          </a:p>
          <a:p>
            <a:pPr>
              <a:buNone/>
            </a:pPr>
            <a:r>
              <a:rPr lang="es-ES" b="1" dirty="0" smtClean="0"/>
              <a:t>(nuevos productos, nuevos procesos, </a:t>
            </a:r>
            <a:r>
              <a:rPr lang="es-ES" b="1" dirty="0" err="1" smtClean="0"/>
              <a:t>etc</a:t>
            </a:r>
            <a:r>
              <a:rPr lang="es-ES" b="1" dirty="0" smtClean="0"/>
              <a:t>):</a:t>
            </a:r>
          </a:p>
          <a:p>
            <a:r>
              <a:rPr lang="es-ES" dirty="0" smtClean="0"/>
              <a:t>desarrollo tecnológico competidores</a:t>
            </a:r>
          </a:p>
          <a:p>
            <a:r>
              <a:rPr lang="es-ES" dirty="0" smtClean="0"/>
              <a:t>madurez de la tecnología</a:t>
            </a:r>
          </a:p>
          <a:p>
            <a:r>
              <a:rPr lang="es-ES" dirty="0" smtClean="0"/>
              <a:t>capacidad y madurez de la manufactura</a:t>
            </a:r>
          </a:p>
          <a:p>
            <a:r>
              <a:rPr lang="es-ES" dirty="0" smtClean="0"/>
              <a:t>asuntos de propiedad intelectual</a:t>
            </a:r>
          </a:p>
          <a:p>
            <a:r>
              <a:rPr lang="es-ES" dirty="0" smtClean="0"/>
              <a:t>acceso a la tecnología, licenciamiento, patentes</a:t>
            </a:r>
          </a:p>
          <a:p>
            <a:r>
              <a:rPr lang="es-ES" dirty="0" smtClean="0"/>
              <a:t>potencial de innovación</a:t>
            </a:r>
            <a:endParaRPr lang="es-ES" dirty="0"/>
          </a:p>
        </p:txBody>
      </p:sp>
      <p:sp>
        <p:nvSpPr>
          <p:cNvPr id="10" name="9 CuadroTexto"/>
          <p:cNvSpPr txBox="1"/>
          <p:nvPr/>
        </p:nvSpPr>
        <p:spPr>
          <a:xfrm>
            <a:off x="928662" y="1928802"/>
            <a:ext cx="6929486" cy="523220"/>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r>
              <a:rPr lang="es-ES" sz="2800" b="1" dirty="0" smtClean="0">
                <a:solidFill>
                  <a:schemeClr val="accent6">
                    <a:lumMod val="50000"/>
                  </a:schemeClr>
                </a:solidFill>
                <a:latin typeface="Aharoni" pitchFamily="2" charset="-79"/>
                <a:cs typeface="Aharoni" pitchFamily="2" charset="-79"/>
              </a:rPr>
              <a:t>¿Qué Preguntar?</a:t>
            </a:r>
            <a:r>
              <a:rPr lang="es-ES" sz="2800" dirty="0" smtClean="0">
                <a:latin typeface="Berlin Sans FB Demi" pitchFamily="34" charset="0"/>
              </a:rPr>
              <a:t> </a:t>
            </a:r>
          </a:p>
        </p:txBody>
      </p:sp>
      <p:sp>
        <p:nvSpPr>
          <p:cNvPr id="14" name="13 Rectángulo"/>
          <p:cNvSpPr/>
          <p:nvPr/>
        </p:nvSpPr>
        <p:spPr>
          <a:xfrm>
            <a:off x="500034" y="2500306"/>
            <a:ext cx="3714776" cy="461665"/>
          </a:xfrm>
          <a:prstGeom prst="rect">
            <a:avLst/>
          </a:prstGeom>
        </p:spPr>
        <p:txBody>
          <a:bodyPr wrap="square">
            <a:spAutoFit/>
          </a:bodyPr>
          <a:lstStyle/>
          <a:p>
            <a:r>
              <a:rPr lang="es-ES" sz="2400" b="1" dirty="0" smtClean="0">
                <a:solidFill>
                  <a:schemeClr val="accent6">
                    <a:lumMod val="50000"/>
                  </a:schemeClr>
                </a:solidFill>
                <a:latin typeface="Aharoni" pitchFamily="2" charset="-79"/>
                <a:cs typeface="Aharoni" pitchFamily="2" charset="-79"/>
              </a:rPr>
              <a:t>Aspecto Tecnológico:</a:t>
            </a:r>
            <a:endParaRPr lang="es-ES" sz="2400" b="1" dirty="0">
              <a:solidFill>
                <a:schemeClr val="accent6">
                  <a:lumMod val="50000"/>
                </a:schemeClr>
              </a:solidFill>
              <a:latin typeface="Aharoni" pitchFamily="2" charset="-79"/>
              <a:cs typeface="Aharoni" pitchFamily="2" charset="-79"/>
            </a:endParaRPr>
          </a:p>
        </p:txBody>
      </p:sp>
      <p:sp>
        <p:nvSpPr>
          <p:cNvPr id="13"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
        <p:nvSpPr>
          <p:cNvPr id="10" name="9 CuadroTexto"/>
          <p:cNvSpPr txBox="1"/>
          <p:nvPr/>
        </p:nvSpPr>
        <p:spPr>
          <a:xfrm>
            <a:off x="928662" y="1928802"/>
            <a:ext cx="6929486" cy="523220"/>
          </a:xfrm>
          <a:prstGeom prst="rect">
            <a:avLst/>
          </a:prstGeom>
          <a:noFill/>
        </p:spPr>
        <p:txBody>
          <a:bodyPr wrap="square" rtlCol="0">
            <a:spAutoFit/>
          </a:bodyPr>
          <a:lstStyle/>
          <a:p>
            <a:r>
              <a:rPr lang="es-ES" sz="2800" dirty="0" smtClean="0">
                <a:latin typeface="Berlin Sans FB Demi" pitchFamily="34" charset="0"/>
              </a:rPr>
              <a:t>¿Desde donde hacer el análisis </a:t>
            </a:r>
            <a:r>
              <a:rPr lang="es-ES" sz="2800" dirty="0" smtClean="0">
                <a:solidFill>
                  <a:srgbClr val="C00000"/>
                </a:solidFill>
                <a:latin typeface="Berlin Sans FB Demi" pitchFamily="34" charset="0"/>
              </a:rPr>
              <a:t>PEST</a:t>
            </a:r>
            <a:r>
              <a:rPr lang="es-ES" sz="2800" dirty="0" smtClean="0">
                <a:latin typeface="Berlin Sans FB Demi" pitchFamily="34" charset="0"/>
              </a:rPr>
              <a:t> ? </a:t>
            </a:r>
          </a:p>
        </p:txBody>
      </p:sp>
      <p:graphicFrame>
        <p:nvGraphicFramePr>
          <p:cNvPr id="17" name="16 Diagrama"/>
          <p:cNvGraphicFramePr/>
          <p:nvPr/>
        </p:nvGraphicFramePr>
        <p:xfrm>
          <a:off x="214282" y="2500306"/>
          <a:ext cx="8572560" cy="34290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17 Rectángulo"/>
          <p:cNvSpPr/>
          <p:nvPr/>
        </p:nvSpPr>
        <p:spPr>
          <a:xfrm>
            <a:off x="3938422" y="3997115"/>
            <a:ext cx="1133644" cy="646331"/>
          </a:xfrm>
          <a:prstGeom prst="rect">
            <a:avLst/>
          </a:prstGeom>
        </p:spPr>
        <p:txBody>
          <a:bodyPr wrap="none">
            <a:spAutoFit/>
          </a:bodyPr>
          <a:lstStyle/>
          <a:p>
            <a:pPr algn="ctr"/>
            <a:r>
              <a:rPr lang="es-ES" dirty="0" smtClean="0">
                <a:solidFill>
                  <a:srgbClr val="C00000"/>
                </a:solidFill>
                <a:latin typeface="Berlin Sans FB Demi" pitchFamily="34" charset="0"/>
              </a:rPr>
              <a:t>ANALISIS</a:t>
            </a:r>
          </a:p>
          <a:p>
            <a:pPr algn="ctr"/>
            <a:r>
              <a:rPr lang="es-ES" dirty="0" smtClean="0">
                <a:solidFill>
                  <a:srgbClr val="C00000"/>
                </a:solidFill>
                <a:latin typeface="Berlin Sans FB Demi" pitchFamily="34" charset="0"/>
              </a:rPr>
              <a:t>PEST</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www.onetomarket.es/wp-content/uploads/2008/10/contenido-onlineonetomarket.jpg"/>
          <p:cNvPicPr>
            <a:picLocks noChangeAspect="1" noChangeArrowheads="1"/>
          </p:cNvPicPr>
          <p:nvPr/>
        </p:nvPicPr>
        <p:blipFill>
          <a:blip r:embed="rId2"/>
          <a:srcRect/>
          <a:stretch>
            <a:fillRect/>
          </a:stretch>
        </p:blipFill>
        <p:spPr bwMode="auto">
          <a:xfrm>
            <a:off x="6577013" y="4558612"/>
            <a:ext cx="2566987" cy="2085098"/>
          </a:xfrm>
          <a:prstGeom prst="rect">
            <a:avLst/>
          </a:prstGeom>
          <a:noFill/>
        </p:spPr>
      </p:pic>
      <p:pic>
        <p:nvPicPr>
          <p:cNvPr id="11266" name="Picture 2" descr="Inicio"/>
          <p:cNvPicPr>
            <a:picLocks noChangeAspect="1" noChangeArrowheads="1"/>
          </p:cNvPicPr>
          <p:nvPr/>
        </p:nvPicPr>
        <p:blipFill>
          <a:blip r:embed="rId3"/>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4"/>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
        <p:nvSpPr>
          <p:cNvPr id="12"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Contenido del Modulo</a:t>
            </a:r>
            <a:endParaRPr lang="es-ES" b="1" dirty="0">
              <a:solidFill>
                <a:srgbClr val="4A564E"/>
              </a:solidFill>
              <a:latin typeface="Castel T"/>
            </a:endParaRPr>
          </a:p>
        </p:txBody>
      </p:sp>
      <p:sp>
        <p:nvSpPr>
          <p:cNvPr id="13" name="12 Marcador de contenido"/>
          <p:cNvSpPr>
            <a:spLocks noGrp="1"/>
          </p:cNvSpPr>
          <p:nvPr>
            <p:ph idx="1"/>
          </p:nvPr>
        </p:nvSpPr>
        <p:spPr>
          <a:xfrm>
            <a:off x="457200" y="1974871"/>
            <a:ext cx="8229600" cy="4525963"/>
          </a:xfrm>
        </p:spPr>
        <p:txBody>
          <a:bodyPr/>
          <a:lstStyle/>
          <a:p>
            <a:r>
              <a:rPr lang="es-ES" dirty="0" smtClean="0"/>
              <a:t>Presentación</a:t>
            </a:r>
          </a:p>
          <a:p>
            <a:r>
              <a:rPr lang="es-ES" dirty="0" smtClean="0"/>
              <a:t>Entorno y Empresa</a:t>
            </a:r>
          </a:p>
          <a:p>
            <a:r>
              <a:rPr lang="es-ES" dirty="0" smtClean="0"/>
              <a:t>Niveles de Entorno</a:t>
            </a:r>
          </a:p>
          <a:p>
            <a:r>
              <a:rPr lang="es-ES" dirty="0" smtClean="0"/>
              <a:t>Fuerzas que actúan en la empresa</a:t>
            </a:r>
          </a:p>
          <a:p>
            <a:r>
              <a:rPr lang="es-ES" dirty="0" smtClean="0"/>
              <a:t>Tipología del Entorno</a:t>
            </a:r>
          </a:p>
          <a:p>
            <a:r>
              <a:rPr lang="es-ES" dirty="0" smtClean="0"/>
              <a:t>Influencia del Entorno en la Estructura </a:t>
            </a:r>
            <a:endParaRPr lang="es-ES" dirty="0"/>
          </a:p>
        </p:txBody>
      </p:sp>
      <p:sp>
        <p:nvSpPr>
          <p:cNvPr id="9" name="8 Rectángulo"/>
          <p:cNvSpPr/>
          <p:nvPr/>
        </p:nvSpPr>
        <p:spPr>
          <a:xfrm>
            <a:off x="-32" y="5643578"/>
            <a:ext cx="6786610" cy="830997"/>
          </a:xfrm>
          <a:prstGeom prst="rect">
            <a:avLst/>
          </a:prstGeom>
        </p:spPr>
        <p:txBody>
          <a:bodyPr wrap="square">
            <a:spAutoFit/>
          </a:bodyPr>
          <a:lstStyle/>
          <a:p>
            <a:r>
              <a:rPr lang="es-ES" sz="1600" dirty="0" smtClean="0">
                <a:solidFill>
                  <a:schemeClr val="accent6">
                    <a:lumMod val="50000"/>
                  </a:schemeClr>
                </a:solidFill>
                <a:latin typeface="Berlin Sans FB Demi" pitchFamily="34" charset="0"/>
                <a:cs typeface="Aharoni" pitchFamily="2" charset="-79"/>
              </a:rPr>
              <a:t>¿Por qué el Entorno es importante?, ¿Cómo afecta el entorno el desempeño de las empresas? y ¿Qué habilidades debemos desarrollar para lograr llevar a nuestras empresas a una posición mas competitiva?  </a:t>
            </a:r>
            <a:endParaRPr lang="es-ES" sz="1600" dirty="0">
              <a:solidFill>
                <a:schemeClr val="accent6">
                  <a:lumMod val="50000"/>
                </a:schemeClr>
              </a:solidFill>
              <a:latin typeface="Berlin Sans FB Demi" pitchFamily="34" charset="0"/>
              <a:cs typeface="Aharoni" pitchFamily="2" charset="-79"/>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graphicFrame>
        <p:nvGraphicFramePr>
          <p:cNvPr id="10" name="9 Tabla"/>
          <p:cNvGraphicFramePr>
            <a:graphicFrameLocks noGrp="1"/>
          </p:cNvGraphicFramePr>
          <p:nvPr/>
        </p:nvGraphicFramePr>
        <p:xfrm>
          <a:off x="857224" y="1962150"/>
          <a:ext cx="6786609" cy="3752866"/>
        </p:xfrm>
        <a:graphic>
          <a:graphicData uri="http://schemas.openxmlformats.org/drawingml/2006/table">
            <a:tbl>
              <a:tblPr/>
              <a:tblGrid>
                <a:gridCol w="2262203"/>
                <a:gridCol w="2262203"/>
                <a:gridCol w="2262203"/>
              </a:tblGrid>
              <a:tr h="670154">
                <a:tc>
                  <a:txBody>
                    <a:bodyPr/>
                    <a:lstStyle/>
                    <a:p>
                      <a:pPr algn="ctr" fontAlgn="ctr"/>
                      <a:r>
                        <a:rPr lang="es-ES" sz="1600" b="1" i="0" u="none" strike="noStrike" dirty="0">
                          <a:solidFill>
                            <a:schemeClr val="bg1"/>
                          </a:solidFill>
                          <a:latin typeface="Calibri"/>
                        </a:rPr>
                        <a:t>Variable </a:t>
                      </a:r>
                      <a:r>
                        <a:rPr lang="es-ES" sz="1600" b="1" i="0" u="none" strike="noStrike" dirty="0" smtClean="0">
                          <a:solidFill>
                            <a:schemeClr val="bg1"/>
                          </a:solidFill>
                          <a:latin typeface="Calibri"/>
                        </a:rPr>
                        <a:t>Macro-económica</a:t>
                      </a:r>
                      <a:endParaRPr lang="es-ES" sz="1600" b="1" i="0" u="none" strike="noStrike" dirty="0">
                        <a:solidFill>
                          <a:schemeClr val="bg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lgn="ctr" fontAlgn="ctr"/>
                      <a:r>
                        <a:rPr lang="es-ES" sz="1600" b="1" i="0" u="none" strike="noStrike" dirty="0">
                          <a:solidFill>
                            <a:schemeClr val="bg1"/>
                          </a:solidFill>
                          <a:latin typeface="Calibri"/>
                        </a:rPr>
                        <a:t>Significado para la Empresa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lgn="ctr" fontAlgn="ctr"/>
                      <a:r>
                        <a:rPr lang="es-ES" sz="1600" b="1" i="0" u="none" strike="noStrike" dirty="0">
                          <a:solidFill>
                            <a:schemeClr val="bg1"/>
                          </a:solidFill>
                          <a:latin typeface="Calibri"/>
                        </a:rPr>
                        <a:t>Consecuencias para la Empresa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r>
              <a:tr h="511755">
                <a:tc>
                  <a:txBody>
                    <a:bodyPr/>
                    <a:lstStyle/>
                    <a:p>
                      <a:pPr algn="l" fontAlgn="ctr"/>
                      <a:r>
                        <a:rPr lang="es-ES" sz="1600" b="1" i="0" u="none" strike="noStrike" dirty="0" smtClean="0">
                          <a:solidFill>
                            <a:srgbClr val="000000"/>
                          </a:solidFill>
                          <a:latin typeface="Calibri"/>
                        </a:rPr>
                        <a:t>Inflación</a:t>
                      </a:r>
                      <a:endParaRPr lang="es-ES" sz="16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dirty="0">
                          <a:solidFill>
                            <a:srgbClr val="000000"/>
                          </a:solidFill>
                          <a:latin typeface="Calibri"/>
                        </a:rPr>
                        <a:t>Aumento de los Costes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dirty="0" smtClean="0">
                          <a:solidFill>
                            <a:srgbClr val="000000"/>
                          </a:solidFill>
                          <a:latin typeface="Calibri"/>
                        </a:rPr>
                        <a:t>Disminución </a:t>
                      </a:r>
                      <a:r>
                        <a:rPr lang="es-ES" sz="1600" b="0" i="0" u="none" strike="noStrike" dirty="0">
                          <a:solidFill>
                            <a:srgbClr val="000000"/>
                          </a:solidFill>
                          <a:latin typeface="Calibri"/>
                        </a:rPr>
                        <a:t>de la Rentabilidad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r>
              <a:tr h="767631">
                <a:tc>
                  <a:txBody>
                    <a:bodyPr/>
                    <a:lstStyle/>
                    <a:p>
                      <a:pPr algn="l" fontAlgn="ctr"/>
                      <a:r>
                        <a:rPr lang="es-ES" sz="1600" b="1" i="0" u="none" strike="noStrike">
                          <a:solidFill>
                            <a:srgbClr val="000000"/>
                          </a:solidFill>
                          <a:latin typeface="Calibri"/>
                        </a:rPr>
                        <a:t>Deficit Pùblico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a:solidFill>
                            <a:srgbClr val="000000"/>
                          </a:solidFill>
                          <a:latin typeface="Calibri"/>
                        </a:rPr>
                        <a:t>Màs Gastos del Sector Pùblico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dirty="0" smtClean="0">
                          <a:solidFill>
                            <a:srgbClr val="000000"/>
                          </a:solidFill>
                          <a:latin typeface="Calibri"/>
                        </a:rPr>
                        <a:t>Más </a:t>
                      </a:r>
                      <a:r>
                        <a:rPr lang="es-ES" sz="1600" b="0" i="0" u="none" strike="noStrike" dirty="0">
                          <a:solidFill>
                            <a:srgbClr val="000000"/>
                          </a:solidFill>
                          <a:latin typeface="Calibri"/>
                        </a:rPr>
                        <a:t>impuestos, Menos Dinero en </a:t>
                      </a:r>
                      <a:r>
                        <a:rPr lang="es-ES" sz="1600" b="0" i="0" u="none" strike="noStrike" dirty="0" smtClean="0">
                          <a:solidFill>
                            <a:srgbClr val="000000"/>
                          </a:solidFill>
                          <a:latin typeface="Calibri"/>
                        </a:rPr>
                        <a:t>Circulación, </a:t>
                      </a:r>
                      <a:r>
                        <a:rPr lang="es-ES" sz="1600" b="0" i="0" u="none" strike="noStrike" dirty="0">
                          <a:solidFill>
                            <a:srgbClr val="000000"/>
                          </a:solidFill>
                          <a:latin typeface="Calibri"/>
                        </a:rPr>
                        <a:t>Menos Ventas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r>
              <a:tr h="511755">
                <a:tc>
                  <a:txBody>
                    <a:bodyPr/>
                    <a:lstStyle/>
                    <a:p>
                      <a:pPr algn="l" fontAlgn="ctr"/>
                      <a:r>
                        <a:rPr lang="es-ES" sz="1600" b="1" i="0" u="none" strike="noStrike">
                          <a:solidFill>
                            <a:srgbClr val="000000"/>
                          </a:solidFill>
                          <a:latin typeface="Calibri"/>
                        </a:rPr>
                        <a:t>Incremento del Paro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a:solidFill>
                            <a:srgbClr val="000000"/>
                          </a:solidFill>
                          <a:latin typeface="Calibri"/>
                        </a:rPr>
                        <a:t>Incapacidad para Generar Nuevos Empleos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dirty="0">
                          <a:solidFill>
                            <a:srgbClr val="000000"/>
                          </a:solidFill>
                          <a:latin typeface="Calibri"/>
                        </a:rPr>
                        <a:t>Descenso de la Demanda. </a:t>
                      </a:r>
                      <a:r>
                        <a:rPr lang="es-ES" sz="1600" b="0" i="0" u="none" strike="noStrike" dirty="0" smtClean="0">
                          <a:solidFill>
                            <a:srgbClr val="000000"/>
                          </a:solidFill>
                          <a:latin typeface="Calibri"/>
                        </a:rPr>
                        <a:t>Disminución </a:t>
                      </a:r>
                      <a:r>
                        <a:rPr lang="es-ES" sz="1600" b="0" i="0" u="none" strike="noStrike" dirty="0">
                          <a:solidFill>
                            <a:srgbClr val="000000"/>
                          </a:solidFill>
                          <a:latin typeface="Calibri"/>
                        </a:rPr>
                        <a:t>de las Ventas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r>
              <a:tr h="511755">
                <a:tc>
                  <a:txBody>
                    <a:bodyPr/>
                    <a:lstStyle/>
                    <a:p>
                      <a:pPr algn="l" fontAlgn="ctr"/>
                      <a:r>
                        <a:rPr lang="es-ES" sz="1600" b="1" i="0" u="none" strike="noStrike">
                          <a:solidFill>
                            <a:srgbClr val="000000"/>
                          </a:solidFill>
                          <a:latin typeface="Calibri"/>
                        </a:rPr>
                        <a:t>Aumento de los Intereses y del Coste del Dinero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a:solidFill>
                            <a:srgbClr val="000000"/>
                          </a:solidFill>
                          <a:latin typeface="Calibri"/>
                        </a:rPr>
                        <a:t>Incremento de los Costes Financieros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dirty="0" smtClean="0">
                          <a:solidFill>
                            <a:srgbClr val="000000"/>
                          </a:solidFill>
                          <a:latin typeface="Calibri"/>
                        </a:rPr>
                        <a:t>Caída </a:t>
                      </a:r>
                      <a:r>
                        <a:rPr lang="es-ES" sz="1600" b="0" i="0" u="none" strike="noStrike" dirty="0">
                          <a:solidFill>
                            <a:srgbClr val="000000"/>
                          </a:solidFill>
                          <a:latin typeface="Calibri"/>
                        </a:rPr>
                        <a:t>de la Rentabilidad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r>
              <a:tr h="779816">
                <a:tc>
                  <a:txBody>
                    <a:bodyPr/>
                    <a:lstStyle/>
                    <a:p>
                      <a:pPr algn="l" fontAlgn="ctr"/>
                      <a:r>
                        <a:rPr lang="es-ES" sz="1600" b="1" i="0" u="none" strike="noStrike" dirty="0">
                          <a:solidFill>
                            <a:srgbClr val="000000"/>
                          </a:solidFill>
                          <a:latin typeface="Calibri"/>
                        </a:rPr>
                        <a:t>Descenso de la </a:t>
                      </a:r>
                      <a:r>
                        <a:rPr lang="es-ES" sz="1600" b="1" i="0" u="none" strike="noStrike" dirty="0" smtClean="0">
                          <a:solidFill>
                            <a:srgbClr val="000000"/>
                          </a:solidFill>
                          <a:latin typeface="Calibri"/>
                        </a:rPr>
                        <a:t>Inversión </a:t>
                      </a:r>
                      <a:r>
                        <a:rPr lang="es-ES" sz="1600" b="1" i="0" u="none" strike="noStrike" dirty="0">
                          <a:solidFill>
                            <a:srgbClr val="000000"/>
                          </a:solidFill>
                          <a:latin typeface="Calibri"/>
                        </a:rPr>
                        <a:t>Nacional y Extranjera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a:solidFill>
                            <a:srgbClr val="000000"/>
                          </a:solidFill>
                          <a:latin typeface="Calibri"/>
                        </a:rPr>
                        <a:t>Descenso del Dinero en Circulaciòn. Relentizaciòn del Crecimiento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ctr"/>
                      <a:r>
                        <a:rPr lang="es-ES" sz="1600" b="0" i="0" u="none" strike="noStrike" dirty="0" smtClean="0">
                          <a:solidFill>
                            <a:srgbClr val="000000"/>
                          </a:solidFill>
                          <a:latin typeface="Calibri"/>
                        </a:rPr>
                        <a:t>Disminución </a:t>
                      </a:r>
                      <a:r>
                        <a:rPr lang="es-ES" sz="1600" b="0" i="0" u="none" strike="noStrike" dirty="0">
                          <a:solidFill>
                            <a:srgbClr val="000000"/>
                          </a:solidFill>
                          <a:latin typeface="Calibri"/>
                        </a:rPr>
                        <a:t>de las Ventas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0" name="9 CuadroTexto"/>
          <p:cNvSpPr txBox="1"/>
          <p:nvPr/>
        </p:nvSpPr>
        <p:spPr>
          <a:xfrm>
            <a:off x="928662" y="1928802"/>
            <a:ext cx="6929486" cy="523220"/>
          </a:xfrm>
          <a:prstGeom prst="rect">
            <a:avLst/>
          </a:prstGeom>
          <a:noFill/>
        </p:spPr>
        <p:txBody>
          <a:bodyPr wrap="square" rtlCol="0">
            <a:spAutoFit/>
          </a:bodyPr>
          <a:lstStyle/>
          <a:p>
            <a:r>
              <a:rPr lang="es-ES" sz="2800" dirty="0" smtClean="0">
                <a:solidFill>
                  <a:srgbClr val="C00000"/>
                </a:solidFill>
                <a:latin typeface="Berlin Sans FB Demi" pitchFamily="34" charset="0"/>
              </a:rPr>
              <a:t>Matriz PEST. </a:t>
            </a:r>
            <a:endParaRPr lang="es-ES" sz="2800" dirty="0" smtClean="0">
              <a:latin typeface="Berlin Sans FB Demi" pitchFamily="34" charset="0"/>
            </a:endParaRPr>
          </a:p>
        </p:txBody>
      </p:sp>
      <p:sp>
        <p:nvSpPr>
          <p:cNvPr id="13"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
        <p:nvSpPr>
          <p:cNvPr id="15" name="14 Rectángulo">
            <a:hlinkClick r:id="rId5"/>
          </p:cNvPr>
          <p:cNvSpPr/>
          <p:nvPr/>
        </p:nvSpPr>
        <p:spPr>
          <a:xfrm>
            <a:off x="1500166" y="3143248"/>
            <a:ext cx="6215106" cy="857256"/>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s-ES" sz="2400" dirty="0" smtClean="0">
                <a:latin typeface="Aharoni" pitchFamily="2" charset="-79"/>
                <a:cs typeface="Aharoni" pitchFamily="2" charset="-79"/>
              </a:rPr>
              <a:t>Análisis Estratégico del Sector Astillero en Colombia: Una Perspectiva Fluvial</a:t>
            </a:r>
            <a:endParaRPr lang="es-ES" sz="24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graphicFrame>
        <p:nvGraphicFramePr>
          <p:cNvPr id="17" name="16 Diagrama"/>
          <p:cNvGraphicFramePr/>
          <p:nvPr/>
        </p:nvGraphicFramePr>
        <p:xfrm>
          <a:off x="642910" y="1857364"/>
          <a:ext cx="7572428" cy="40005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9 CuadroTexto"/>
          <p:cNvSpPr txBox="1"/>
          <p:nvPr/>
        </p:nvSpPr>
        <p:spPr>
          <a:xfrm>
            <a:off x="5286380" y="5357826"/>
            <a:ext cx="1928826" cy="307777"/>
          </a:xfrm>
          <a:prstGeom prst="rect">
            <a:avLst/>
          </a:prstGeom>
          <a:noFill/>
        </p:spPr>
        <p:txBody>
          <a:bodyPr wrap="square" rtlCol="0">
            <a:spAutoFit/>
          </a:bodyPr>
          <a:lstStyle/>
          <a:p>
            <a:r>
              <a:rPr lang="es-ES" sz="1400" i="1" dirty="0" smtClean="0"/>
              <a:t>Mateos-Aparicio (1998)</a:t>
            </a:r>
            <a:endParaRPr lang="es-ES" sz="1400"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3. Fuerzas que influyen</a:t>
            </a:r>
            <a:endParaRPr lang="es-ES" b="1" dirty="0">
              <a:solidFill>
                <a:srgbClr val="4A564E"/>
              </a:solidFill>
              <a:latin typeface="Castel T"/>
            </a:endParaRPr>
          </a:p>
        </p:txBody>
      </p:sp>
      <p:sp>
        <p:nvSpPr>
          <p:cNvPr id="12" name="11 CuadroTexto"/>
          <p:cNvSpPr txBox="1"/>
          <p:nvPr/>
        </p:nvSpPr>
        <p:spPr>
          <a:xfrm>
            <a:off x="928662" y="1928802"/>
            <a:ext cx="6929486" cy="954107"/>
          </a:xfrm>
          <a:prstGeom prst="rect">
            <a:avLst/>
          </a:prstGeom>
          <a:noFill/>
        </p:spPr>
        <p:txBody>
          <a:bodyPr wrap="square" rtlCol="0">
            <a:spAutoFit/>
          </a:bodyPr>
          <a:lstStyle/>
          <a:p>
            <a:r>
              <a:rPr lang="es-ES" sz="2800" dirty="0" smtClean="0">
                <a:solidFill>
                  <a:srgbClr val="C00000"/>
                </a:solidFill>
                <a:latin typeface="Berlin Sans FB Demi" pitchFamily="34" charset="0"/>
              </a:rPr>
              <a:t>Cinco Fuerzas de </a:t>
            </a:r>
            <a:r>
              <a:rPr lang="es-ES" sz="2800" dirty="0" err="1" smtClean="0">
                <a:solidFill>
                  <a:srgbClr val="C00000"/>
                </a:solidFill>
                <a:latin typeface="Berlin Sans FB Demi" pitchFamily="34" charset="0"/>
              </a:rPr>
              <a:t>Porter</a:t>
            </a:r>
            <a:r>
              <a:rPr lang="es-ES" sz="2800" dirty="0" smtClean="0">
                <a:solidFill>
                  <a:srgbClr val="C00000"/>
                </a:solidFill>
                <a:latin typeface="Berlin Sans FB Demi" pitchFamily="34" charset="0"/>
              </a:rPr>
              <a:t>. </a:t>
            </a:r>
            <a:r>
              <a:rPr lang="es-ES" sz="2800" dirty="0" smtClean="0">
                <a:latin typeface="Berlin Sans FB Demi" pitchFamily="34" charset="0"/>
              </a:rPr>
              <a:t>Herramienta para el análisis de la </a:t>
            </a:r>
            <a:r>
              <a:rPr lang="es-ES" sz="2800" dirty="0" smtClean="0">
                <a:solidFill>
                  <a:srgbClr val="C00000"/>
                </a:solidFill>
                <a:latin typeface="Berlin Sans FB Demi" pitchFamily="34" charset="0"/>
              </a:rPr>
              <a:t>Industria</a:t>
            </a:r>
            <a:r>
              <a:rPr lang="es-ES" sz="2800" dirty="0" smtClean="0">
                <a:latin typeface="Berlin Sans FB Demi" pitchFamily="34" charset="0"/>
              </a:rPr>
              <a:t>: </a:t>
            </a:r>
          </a:p>
        </p:txBody>
      </p:sp>
      <p:pic>
        <p:nvPicPr>
          <p:cNvPr id="45064" name="Picture 8" descr="http://www.monografias.com/trabajos33/planeacion-administrativa/pl3.gif"/>
          <p:cNvPicPr>
            <a:picLocks noChangeAspect="1" noChangeArrowheads="1"/>
          </p:cNvPicPr>
          <p:nvPr/>
        </p:nvPicPr>
        <p:blipFill>
          <a:blip r:embed="rId5"/>
          <a:srcRect/>
          <a:stretch>
            <a:fillRect/>
          </a:stretch>
        </p:blipFill>
        <p:spPr bwMode="auto">
          <a:xfrm>
            <a:off x="1214414" y="2786058"/>
            <a:ext cx="6072230" cy="3064921"/>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pic>
        <p:nvPicPr>
          <p:cNvPr id="45058" name="Picture 2" descr="http://wowwwmarketing.files.wordpress.com/2009/02/diapositiva1.jpg"/>
          <p:cNvPicPr>
            <a:picLocks noChangeAspect="1" noChangeArrowheads="1"/>
          </p:cNvPicPr>
          <p:nvPr/>
        </p:nvPicPr>
        <p:blipFill>
          <a:blip r:embed="rId5"/>
          <a:srcRect/>
          <a:stretch>
            <a:fillRect/>
          </a:stretch>
        </p:blipFill>
        <p:spPr bwMode="auto">
          <a:xfrm>
            <a:off x="500034" y="1142984"/>
            <a:ext cx="7286676" cy="471490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7" name="Picture 2" descr="http://html.rincondelvago.com/000733880.jpg"/>
          <p:cNvPicPr>
            <a:picLocks noChangeAspect="1" noChangeArrowheads="1"/>
          </p:cNvPicPr>
          <p:nvPr/>
        </p:nvPicPr>
        <p:blipFill>
          <a:blip r:embed="rId4"/>
          <a:srcRect/>
          <a:stretch>
            <a:fillRect/>
          </a:stretch>
        </p:blipFill>
        <p:spPr bwMode="auto">
          <a:xfrm>
            <a:off x="285720" y="1142984"/>
            <a:ext cx="8622516" cy="5415059"/>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pic>
        <p:nvPicPr>
          <p:cNvPr id="48130" name="Picture 2" descr="http://2.bp.blogspot.com/_G84XBe3TcPA/Rw7zQmtrbTI/AAAAAAAAAEA/Y5SNvkslHH8/s400/Macroentorno+repaso+12+abril.gif"/>
          <p:cNvPicPr>
            <a:picLocks noChangeAspect="1" noChangeArrowheads="1"/>
          </p:cNvPicPr>
          <p:nvPr/>
        </p:nvPicPr>
        <p:blipFill>
          <a:blip r:embed="rId4"/>
          <a:srcRect/>
          <a:stretch>
            <a:fillRect/>
          </a:stretch>
        </p:blipFill>
        <p:spPr bwMode="auto">
          <a:xfrm>
            <a:off x="642910" y="1142983"/>
            <a:ext cx="7786742" cy="4710979"/>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4. Tipología del Entorno</a:t>
            </a:r>
            <a:endParaRPr lang="es-ES" b="1" dirty="0">
              <a:solidFill>
                <a:srgbClr val="4A564E"/>
              </a:solidFill>
              <a:latin typeface="Castel T"/>
            </a:endParaRPr>
          </a:p>
        </p:txBody>
      </p:sp>
      <p:sp>
        <p:nvSpPr>
          <p:cNvPr id="12" name="11 CuadroTexto"/>
          <p:cNvSpPr txBox="1"/>
          <p:nvPr/>
        </p:nvSpPr>
        <p:spPr>
          <a:xfrm>
            <a:off x="928662" y="1928802"/>
            <a:ext cx="6929486" cy="3847207"/>
          </a:xfrm>
          <a:prstGeom prst="rect">
            <a:avLst/>
          </a:prstGeom>
          <a:noFill/>
        </p:spPr>
        <p:txBody>
          <a:bodyPr wrap="square" rtlCol="0">
            <a:spAutoFit/>
          </a:bodyPr>
          <a:lstStyle/>
          <a:p>
            <a:r>
              <a:rPr lang="es-ES" sz="2800" dirty="0" smtClean="0">
                <a:latin typeface="Berlin Sans FB Demi" pitchFamily="34" charset="0"/>
              </a:rPr>
              <a:t>Características esenciales del </a:t>
            </a:r>
            <a:r>
              <a:rPr lang="es-ES" sz="2800" dirty="0" smtClean="0">
                <a:solidFill>
                  <a:srgbClr val="C00000"/>
                </a:solidFill>
                <a:latin typeface="Berlin Sans FB Demi" pitchFamily="34" charset="0"/>
              </a:rPr>
              <a:t>Entorno</a:t>
            </a:r>
            <a:r>
              <a:rPr lang="es-ES" sz="2800" dirty="0" smtClean="0">
                <a:latin typeface="Berlin Sans FB Demi" pitchFamily="34" charset="0"/>
              </a:rPr>
              <a:t>: </a:t>
            </a:r>
          </a:p>
          <a:p>
            <a:endParaRPr lang="es-ES" dirty="0" smtClean="0">
              <a:latin typeface="Berlin Sans FB Demi" pitchFamily="34" charset="0"/>
            </a:endParaRP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Estabilidad:</a:t>
            </a:r>
            <a:r>
              <a:rPr lang="es-ES" sz="2000" dirty="0" smtClean="0">
                <a:latin typeface="Arial Unicode MS" pitchFamily="34" charset="-128"/>
                <a:ea typeface="Arial Unicode MS" pitchFamily="34" charset="-128"/>
                <a:cs typeface="Arial Unicode MS" pitchFamily="34" charset="-128"/>
              </a:rPr>
              <a:t> Estable o Dinámico (predictibilidad o certidumbre acerca de los cambios que se producirán en el ambiente externo)</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Complejidad: </a:t>
            </a:r>
            <a:r>
              <a:rPr lang="es-ES" sz="2000" dirty="0" smtClean="0">
                <a:latin typeface="Arial Unicode MS" pitchFamily="34" charset="-128"/>
                <a:ea typeface="Arial Unicode MS" pitchFamily="34" charset="-128"/>
                <a:cs typeface="Arial Unicode MS" pitchFamily="34" charset="-128"/>
              </a:rPr>
              <a:t>Simple o Complejo (comprensibilidad del trabajo a realizar por la empresa)</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Hostilidad:</a:t>
            </a:r>
            <a:r>
              <a:rPr lang="es-ES" sz="2000" dirty="0" smtClean="0">
                <a:latin typeface="Arial Unicode MS" pitchFamily="34" charset="-128"/>
                <a:ea typeface="Arial Unicode MS" pitchFamily="34" charset="-128"/>
                <a:cs typeface="Arial Unicode MS" pitchFamily="34" charset="-128"/>
              </a:rPr>
              <a:t> Favorable u Hostil (depende de aspectos como la competencia, las relaciones con los grupos de poder, la disponibilidad de recursos, la conflictividad laboral, entre otros)</a:t>
            </a:r>
          </a:p>
          <a:p>
            <a:pPr marL="342900" indent="-342900">
              <a:buAutoNum type="arabicParenR"/>
            </a:pPr>
            <a:endParaRPr lang="es-ES"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4. Tipología del Entorno</a:t>
            </a:r>
            <a:endParaRPr lang="es-ES" b="1" dirty="0">
              <a:solidFill>
                <a:srgbClr val="4A564E"/>
              </a:solidFill>
              <a:latin typeface="Castel T"/>
            </a:endParaRPr>
          </a:p>
        </p:txBody>
      </p:sp>
      <p:sp>
        <p:nvSpPr>
          <p:cNvPr id="12" name="11 CuadroTexto"/>
          <p:cNvSpPr txBox="1"/>
          <p:nvPr/>
        </p:nvSpPr>
        <p:spPr>
          <a:xfrm>
            <a:off x="928662" y="1928802"/>
            <a:ext cx="6929486" cy="3231654"/>
          </a:xfrm>
          <a:prstGeom prst="rect">
            <a:avLst/>
          </a:prstGeom>
          <a:noFill/>
        </p:spPr>
        <p:txBody>
          <a:bodyPr wrap="square" rtlCol="0">
            <a:spAutoFit/>
          </a:bodyPr>
          <a:lstStyle/>
          <a:p>
            <a:r>
              <a:rPr lang="es-ES" sz="2800" dirty="0" smtClean="0">
                <a:latin typeface="Berlin Sans FB Demi" pitchFamily="34" charset="0"/>
              </a:rPr>
              <a:t>Tipos de </a:t>
            </a:r>
            <a:r>
              <a:rPr lang="es-ES" sz="2800" dirty="0" smtClean="0">
                <a:solidFill>
                  <a:srgbClr val="C00000"/>
                </a:solidFill>
                <a:latin typeface="Berlin Sans FB Demi" pitchFamily="34" charset="0"/>
              </a:rPr>
              <a:t>Entorno (H. </a:t>
            </a:r>
            <a:r>
              <a:rPr lang="es-ES" sz="2800" dirty="0" err="1" smtClean="0">
                <a:solidFill>
                  <a:srgbClr val="C00000"/>
                </a:solidFill>
                <a:latin typeface="Berlin Sans FB Demi" pitchFamily="34" charset="0"/>
              </a:rPr>
              <a:t>Mintzberg</a:t>
            </a:r>
            <a:r>
              <a:rPr lang="es-ES" sz="2800" dirty="0" smtClean="0">
                <a:solidFill>
                  <a:srgbClr val="C00000"/>
                </a:solidFill>
                <a:latin typeface="Berlin Sans FB Demi" pitchFamily="34" charset="0"/>
              </a:rPr>
              <a:t>)</a:t>
            </a:r>
            <a:r>
              <a:rPr lang="es-ES" sz="2800" dirty="0" smtClean="0">
                <a:latin typeface="Berlin Sans FB Demi" pitchFamily="34" charset="0"/>
              </a:rPr>
              <a:t>: </a:t>
            </a:r>
          </a:p>
          <a:p>
            <a:endParaRPr lang="es-ES" dirty="0" smtClean="0">
              <a:latin typeface="Berlin Sans FB Demi" pitchFamily="34" charset="0"/>
            </a:endParaRP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Entornos Estables:</a:t>
            </a:r>
            <a:r>
              <a:rPr lang="es-ES" sz="2000" dirty="0" smtClean="0">
                <a:latin typeface="Arial Unicode MS" pitchFamily="34" charset="-128"/>
                <a:ea typeface="Arial Unicode MS" pitchFamily="34" charset="-128"/>
                <a:cs typeface="Arial Unicode MS" pitchFamily="34" charset="-128"/>
              </a:rPr>
              <a:t> Se caracterizan por ser estables, simples, favorables e integrados </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Entornos Reactivos-adaptativos: </a:t>
            </a:r>
            <a:r>
              <a:rPr lang="es-ES" sz="2000" dirty="0" smtClean="0">
                <a:latin typeface="Arial Unicode MS" pitchFamily="34" charset="-128"/>
                <a:ea typeface="Arial Unicode MS" pitchFamily="34" charset="-128"/>
                <a:cs typeface="Arial Unicode MS" pitchFamily="34" charset="-128"/>
              </a:rPr>
              <a:t>Relativamente estables, algo complejos, prácticamente favorables y diversos</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Entornos Inestables - Turbulentos:</a:t>
            </a:r>
            <a:r>
              <a:rPr lang="es-ES" sz="2000" dirty="0" smtClean="0">
                <a:latin typeface="Arial Unicode MS" pitchFamily="34" charset="-128"/>
                <a:ea typeface="Arial Unicode MS" pitchFamily="34" charset="-128"/>
                <a:cs typeface="Arial Unicode MS" pitchFamily="34" charset="-128"/>
              </a:rPr>
              <a:t> Dinámicos, Complejos, Hostiles y Diversos </a:t>
            </a:r>
          </a:p>
          <a:p>
            <a:pPr marL="342900" indent="-342900">
              <a:buAutoNum type="arabicParenR"/>
            </a:pPr>
            <a:endParaRPr lang="es-ES"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1" name="11 Título"/>
          <p:cNvSpPr>
            <a:spLocks noGrp="1"/>
          </p:cNvSpPr>
          <p:nvPr>
            <p:ph type="title"/>
          </p:nvPr>
        </p:nvSpPr>
        <p:spPr>
          <a:xfrm>
            <a:off x="1271622" y="928678"/>
            <a:ext cx="7586658" cy="1143000"/>
          </a:xfrm>
        </p:spPr>
        <p:txBody>
          <a:bodyPr>
            <a:normAutofit/>
          </a:bodyPr>
          <a:lstStyle/>
          <a:p>
            <a:pPr algn="r"/>
            <a:r>
              <a:rPr lang="es-ES" b="1" dirty="0" smtClean="0">
                <a:solidFill>
                  <a:srgbClr val="4A564E"/>
                </a:solidFill>
                <a:latin typeface="Castel T"/>
              </a:rPr>
              <a:t>4. Tipología del Entorno</a:t>
            </a:r>
            <a:endParaRPr lang="es-ES" b="1" dirty="0">
              <a:solidFill>
                <a:srgbClr val="4A564E"/>
              </a:solidFill>
              <a:latin typeface="Castel T"/>
            </a:endParaRPr>
          </a:p>
        </p:txBody>
      </p:sp>
      <p:sp>
        <p:nvSpPr>
          <p:cNvPr id="12" name="11 CuadroTexto"/>
          <p:cNvSpPr txBox="1"/>
          <p:nvPr/>
        </p:nvSpPr>
        <p:spPr>
          <a:xfrm>
            <a:off x="928662" y="1928802"/>
            <a:ext cx="7286676" cy="2616101"/>
          </a:xfrm>
          <a:prstGeom prst="rect">
            <a:avLst/>
          </a:prstGeom>
          <a:noFill/>
        </p:spPr>
        <p:txBody>
          <a:bodyPr wrap="square" rtlCol="0">
            <a:spAutoFit/>
          </a:bodyPr>
          <a:lstStyle/>
          <a:p>
            <a:r>
              <a:rPr lang="es-ES" sz="2800" dirty="0" smtClean="0">
                <a:latin typeface="Berlin Sans FB Demi" pitchFamily="34" charset="0"/>
              </a:rPr>
              <a:t>Niveles de Turbulencia del </a:t>
            </a:r>
            <a:r>
              <a:rPr lang="es-ES" sz="2800" dirty="0" smtClean="0">
                <a:solidFill>
                  <a:srgbClr val="C00000"/>
                </a:solidFill>
                <a:latin typeface="Berlin Sans FB Demi" pitchFamily="34" charset="0"/>
              </a:rPr>
              <a:t>Entorno (</a:t>
            </a:r>
            <a:r>
              <a:rPr lang="es-ES" sz="2800" dirty="0" err="1" smtClean="0">
                <a:solidFill>
                  <a:srgbClr val="C00000"/>
                </a:solidFill>
                <a:latin typeface="Berlin Sans FB Demi" pitchFamily="34" charset="0"/>
              </a:rPr>
              <a:t>Ansoff</a:t>
            </a:r>
            <a:r>
              <a:rPr lang="es-ES" sz="2800" dirty="0" smtClean="0">
                <a:solidFill>
                  <a:srgbClr val="C00000"/>
                </a:solidFill>
                <a:latin typeface="Berlin Sans FB Demi" pitchFamily="34" charset="0"/>
              </a:rPr>
              <a:t>)</a:t>
            </a:r>
            <a:r>
              <a:rPr lang="es-ES" sz="2800" dirty="0" smtClean="0">
                <a:latin typeface="Berlin Sans FB Demi" pitchFamily="34" charset="0"/>
              </a:rPr>
              <a:t>: </a:t>
            </a:r>
          </a:p>
          <a:p>
            <a:endParaRPr lang="es-ES" dirty="0" smtClean="0">
              <a:latin typeface="Berlin Sans FB Demi" pitchFamily="34" charset="0"/>
            </a:endParaRP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Nivel Estable : </a:t>
            </a:r>
            <a:r>
              <a:rPr lang="es-ES" sz="2000" dirty="0" smtClean="0">
                <a:latin typeface="Arial Unicode MS" pitchFamily="34" charset="-128"/>
                <a:ea typeface="Arial Unicode MS" pitchFamily="34" charset="-128"/>
                <a:cs typeface="Arial Unicode MS" pitchFamily="34" charset="-128"/>
              </a:rPr>
              <a:t>Entornos estables y sencillo</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Nivel Reactivo: </a:t>
            </a:r>
            <a:r>
              <a:rPr lang="es-ES" sz="2000" dirty="0" smtClean="0">
                <a:latin typeface="Arial Unicode MS" pitchFamily="34" charset="-128"/>
                <a:ea typeface="Arial Unicode MS" pitchFamily="34" charset="-128"/>
                <a:cs typeface="Arial Unicode MS" pitchFamily="34" charset="-128"/>
              </a:rPr>
              <a:t>Entornos estables y favorables</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Nivel Anticipador: </a:t>
            </a:r>
            <a:r>
              <a:rPr lang="es-ES" sz="2000" dirty="0" smtClean="0">
                <a:latin typeface="Arial Unicode MS" pitchFamily="34" charset="-128"/>
                <a:ea typeface="Arial Unicode MS" pitchFamily="34" charset="-128"/>
                <a:cs typeface="Arial Unicode MS" pitchFamily="34" charset="-128"/>
              </a:rPr>
              <a:t>Entorno cambiante y desfavorable</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Nivel Explorador: </a:t>
            </a:r>
            <a:r>
              <a:rPr lang="es-ES" sz="2000" dirty="0" smtClean="0">
                <a:latin typeface="Arial Unicode MS" pitchFamily="34" charset="-128"/>
                <a:ea typeface="Arial Unicode MS" pitchFamily="34" charset="-128"/>
                <a:cs typeface="Arial Unicode MS" pitchFamily="34" charset="-128"/>
              </a:rPr>
              <a:t>Entorno complejo y dinámico</a:t>
            </a:r>
          </a:p>
          <a:p>
            <a:pPr marL="342900" indent="-342900">
              <a:buAutoNum type="arabicParenR"/>
            </a:pPr>
            <a:r>
              <a:rPr lang="es-ES" sz="2000" b="1" dirty="0" smtClean="0">
                <a:latin typeface="Arial Unicode MS" pitchFamily="34" charset="-128"/>
                <a:ea typeface="Arial Unicode MS" pitchFamily="34" charset="-128"/>
                <a:cs typeface="Arial Unicode MS" pitchFamily="34" charset="-128"/>
              </a:rPr>
              <a:t>Nivel Creativo: </a:t>
            </a:r>
            <a:r>
              <a:rPr lang="es-ES" sz="2000" dirty="0" smtClean="0">
                <a:latin typeface="Arial Unicode MS" pitchFamily="34" charset="-128"/>
                <a:ea typeface="Arial Unicode MS" pitchFamily="34" charset="-128"/>
                <a:cs typeface="Arial Unicode MS" pitchFamily="34" charset="-128"/>
              </a:rPr>
              <a:t>Entorno complejo, dinámico y hostil</a:t>
            </a:r>
          </a:p>
          <a:p>
            <a:pPr marL="342900" indent="-342900">
              <a:buAutoNum type="arabicParenR"/>
            </a:pPr>
            <a:endParaRPr lang="es-ES"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
        <p:nvSpPr>
          <p:cNvPr id="12"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Presentación</a:t>
            </a:r>
            <a:endParaRPr lang="es-ES" b="1" dirty="0">
              <a:solidFill>
                <a:srgbClr val="4A564E"/>
              </a:solidFill>
              <a:latin typeface="Castel T"/>
            </a:endParaRPr>
          </a:p>
        </p:txBody>
      </p:sp>
      <p:sp>
        <p:nvSpPr>
          <p:cNvPr id="9" name="8 CuadroTexto"/>
          <p:cNvSpPr txBox="1"/>
          <p:nvPr/>
        </p:nvSpPr>
        <p:spPr>
          <a:xfrm>
            <a:off x="428596" y="1857364"/>
            <a:ext cx="7000924" cy="70788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hlinkClick r:id="rId4"/>
              </a:rPr>
              <a:t>¿</a:t>
            </a:r>
            <a:r>
              <a:rPr lang="es-ES" sz="4000" dirty="0" smtClean="0">
                <a:solidFill>
                  <a:srgbClr val="C00000"/>
                </a:solidFill>
                <a:latin typeface="Berlin Sans FB Demi" pitchFamily="34" charset="0"/>
                <a:cs typeface="Aharoni" pitchFamily="2" charset="-79"/>
                <a:hlinkClick r:id="rId4"/>
              </a:rPr>
              <a:t>Por qué </a:t>
            </a:r>
            <a:r>
              <a:rPr lang="es-ES" sz="4000" dirty="0" smtClean="0">
                <a:latin typeface="Berlin Sans FB Demi" pitchFamily="34" charset="0"/>
                <a:cs typeface="Aharoni" pitchFamily="2" charset="-79"/>
                <a:hlinkClick r:id="rId4"/>
              </a:rPr>
              <a:t>Yo?</a:t>
            </a:r>
            <a:endParaRPr lang="es-ES" sz="4000" dirty="0">
              <a:latin typeface="Berlin Sans FB Demi" pitchFamily="34" charset="0"/>
              <a:cs typeface="Aharoni" pitchFamily="2" charset="-79"/>
            </a:endParaRPr>
          </a:p>
        </p:txBody>
      </p:sp>
      <p:sp>
        <p:nvSpPr>
          <p:cNvPr id="10" name="9 CuadroTexto"/>
          <p:cNvSpPr txBox="1"/>
          <p:nvPr/>
        </p:nvSpPr>
        <p:spPr>
          <a:xfrm>
            <a:off x="2000232" y="2863990"/>
            <a:ext cx="7000924" cy="70788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a:t>
            </a:r>
            <a:r>
              <a:rPr lang="es-ES" sz="4000" dirty="0" smtClean="0">
                <a:solidFill>
                  <a:srgbClr val="C00000"/>
                </a:solidFill>
                <a:latin typeface="Berlin Sans FB Demi" pitchFamily="34" charset="0"/>
                <a:cs typeface="Aharoni" pitchFamily="2" charset="-79"/>
              </a:rPr>
              <a:t>Cómo</a:t>
            </a:r>
            <a:r>
              <a:rPr lang="es-ES" sz="4000" dirty="0" smtClean="0">
                <a:latin typeface="Berlin Sans FB Demi" pitchFamily="34" charset="0"/>
                <a:cs typeface="Aharoni" pitchFamily="2" charset="-79"/>
              </a:rPr>
              <a:t> Trabajaremos?</a:t>
            </a:r>
            <a:endParaRPr lang="es-ES" sz="4000" dirty="0">
              <a:latin typeface="Berlin Sans FB Demi" pitchFamily="34" charset="0"/>
              <a:cs typeface="Aharoni" pitchFamily="2" charset="-79"/>
            </a:endParaRPr>
          </a:p>
        </p:txBody>
      </p:sp>
      <p:sp>
        <p:nvSpPr>
          <p:cNvPr id="11" name="10 CuadroTexto"/>
          <p:cNvSpPr txBox="1"/>
          <p:nvPr/>
        </p:nvSpPr>
        <p:spPr>
          <a:xfrm>
            <a:off x="4357686" y="3935560"/>
            <a:ext cx="4643470" cy="70788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a:t>
            </a:r>
            <a:r>
              <a:rPr lang="es-ES" sz="4000" dirty="0" smtClean="0">
                <a:solidFill>
                  <a:srgbClr val="C00000"/>
                </a:solidFill>
                <a:latin typeface="Berlin Sans FB Demi" pitchFamily="34" charset="0"/>
                <a:cs typeface="Aharoni" pitchFamily="2" charset="-79"/>
              </a:rPr>
              <a:t>Qué</a:t>
            </a:r>
            <a:r>
              <a:rPr lang="es-ES" sz="4000" dirty="0" smtClean="0">
                <a:latin typeface="Berlin Sans FB Demi" pitchFamily="34" charset="0"/>
                <a:cs typeface="Aharoni" pitchFamily="2" charset="-79"/>
              </a:rPr>
              <a:t> Pretendemos?</a:t>
            </a:r>
            <a:endParaRPr lang="es-ES" sz="4000" dirty="0">
              <a:latin typeface="Berlin Sans FB Demi" pitchFamily="34" charset="0"/>
              <a:cs typeface="Aharoni" pitchFamily="2" charset="-79"/>
            </a:endParaRPr>
          </a:p>
        </p:txBody>
      </p:sp>
      <p:pic>
        <p:nvPicPr>
          <p:cNvPr id="13" name="Picture 4" descr="http://www.onetomarket.es/wp-content/uploads/2008/10/contenido-onlineonetomarket.jpg"/>
          <p:cNvPicPr>
            <a:picLocks noChangeAspect="1" noChangeArrowheads="1"/>
          </p:cNvPicPr>
          <p:nvPr/>
        </p:nvPicPr>
        <p:blipFill>
          <a:blip r:embed="rId5"/>
          <a:srcRect/>
          <a:stretch>
            <a:fillRect/>
          </a:stretch>
        </p:blipFill>
        <p:spPr bwMode="auto">
          <a:xfrm>
            <a:off x="6577013" y="4558612"/>
            <a:ext cx="2566987" cy="208509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a:t>
            </a:r>
            <a:r>
              <a:rPr lang="es-ES" sz="1600" b="1" dirty="0" smtClean="0">
                <a:solidFill>
                  <a:schemeClr val="accent6">
                    <a:lumMod val="50000"/>
                  </a:schemeClr>
                </a:solidFill>
                <a:latin typeface="Berlin Sans FB Demi" pitchFamily="34" charset="0"/>
                <a:cs typeface="Aharoni" pitchFamily="2" charset="-79"/>
              </a:rPr>
              <a:t>¿Cómo afecta el entorno el desempeño de las empresas? </a:t>
            </a:r>
            <a:r>
              <a:rPr lang="es-ES" sz="1600" b="1" dirty="0" smtClean="0">
                <a:latin typeface="Arial Narrow" pitchFamily="34" charset="0"/>
                <a:cs typeface="Aharoni" pitchFamily="2" charset="-79"/>
              </a:rPr>
              <a:t>y ¿Qué habilidades debemos desarrollar para lograr llevar a nuestras empresas a una posición mas competitiva?  </a:t>
            </a:r>
            <a:endParaRPr lang="es-ES" sz="1600" b="1" dirty="0">
              <a:latin typeface="Arial Narrow" pitchFamily="34" charset="0"/>
              <a:cs typeface="Aharoni" pitchFamily="2" charset="-79"/>
            </a:endParaRPr>
          </a:p>
        </p:txBody>
      </p:sp>
      <p:sp>
        <p:nvSpPr>
          <p:cNvPr id="10" name="9 CuadroTexto"/>
          <p:cNvSpPr txBox="1"/>
          <p:nvPr/>
        </p:nvSpPr>
        <p:spPr>
          <a:xfrm>
            <a:off x="571472" y="1357298"/>
            <a:ext cx="7000924" cy="132343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Actividad </a:t>
            </a:r>
            <a:r>
              <a:rPr lang="es-ES" sz="4000" dirty="0" smtClean="0">
                <a:solidFill>
                  <a:srgbClr val="C00000"/>
                </a:solidFill>
                <a:latin typeface="Berlin Sans FB Demi" pitchFamily="34" charset="0"/>
                <a:cs typeface="Aharoni" pitchFamily="2" charset="-79"/>
              </a:rPr>
              <a:t>N°2 – </a:t>
            </a:r>
            <a:r>
              <a:rPr lang="es-ES" sz="2400" b="1" dirty="0" smtClean="0"/>
              <a:t>Caso ELECTRISA</a:t>
            </a:r>
            <a:endParaRPr lang="es-ES" sz="4000" dirty="0" smtClean="0"/>
          </a:p>
          <a:p>
            <a:endParaRPr lang="es-ES" sz="4000" dirty="0">
              <a:latin typeface="Berlin Sans FB Demi" pitchFamily="34" charset="0"/>
              <a:cs typeface="Aharoni" pitchFamily="2" charset="-79"/>
            </a:endParaRPr>
          </a:p>
        </p:txBody>
      </p:sp>
      <p:graphicFrame>
        <p:nvGraphicFramePr>
          <p:cNvPr id="13" name="12 Diagrama"/>
          <p:cNvGraphicFramePr/>
          <p:nvPr/>
        </p:nvGraphicFramePr>
        <p:xfrm>
          <a:off x="3500430" y="2397132"/>
          <a:ext cx="4000528" cy="30321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latin typeface="Arial Narrow" pitchFamily="34" charset="0"/>
                <a:cs typeface="Aharoni" pitchFamily="2" charset="-79"/>
              </a:rPr>
              <a:t>¿Por qué el Entorno es importante?, ¿Cómo afecta el entorno el desempeño de las empresas? y </a:t>
            </a:r>
            <a:r>
              <a:rPr lang="es-ES" sz="1600" b="1" dirty="0" smtClean="0">
                <a:solidFill>
                  <a:schemeClr val="accent6">
                    <a:lumMod val="50000"/>
                  </a:schemeClr>
                </a:solidFill>
                <a:latin typeface="Berlin Sans FB Demi" pitchFamily="34" charset="0"/>
                <a:cs typeface="Aharoni" pitchFamily="2" charset="-79"/>
              </a:rPr>
              <a:t>¿Qué habilidades debemos desarrollar para lograr llevar a nuestras empresas a una posición mas competitiva?  </a:t>
            </a:r>
            <a:endParaRPr lang="es-ES" sz="1600" b="1" dirty="0">
              <a:solidFill>
                <a:schemeClr val="accent6">
                  <a:lumMod val="50000"/>
                </a:schemeClr>
              </a:solidFill>
              <a:latin typeface="Berlin Sans FB Demi" pitchFamily="34" charset="0"/>
              <a:cs typeface="Aharoni" pitchFamily="2" charset="-79"/>
            </a:endParaRPr>
          </a:p>
        </p:txBody>
      </p:sp>
      <p:sp>
        <p:nvSpPr>
          <p:cNvPr id="11" name="11 Título"/>
          <p:cNvSpPr>
            <a:spLocks noGrp="1"/>
          </p:cNvSpPr>
          <p:nvPr>
            <p:ph type="title"/>
          </p:nvPr>
        </p:nvSpPr>
        <p:spPr>
          <a:xfrm>
            <a:off x="1271622" y="1142992"/>
            <a:ext cx="7586658" cy="1143000"/>
          </a:xfrm>
        </p:spPr>
        <p:txBody>
          <a:bodyPr>
            <a:normAutofit fontScale="90000"/>
          </a:bodyPr>
          <a:lstStyle/>
          <a:p>
            <a:pPr algn="r"/>
            <a:r>
              <a:rPr lang="es-ES" b="1" dirty="0" smtClean="0">
                <a:solidFill>
                  <a:srgbClr val="4A564E"/>
                </a:solidFill>
                <a:latin typeface="Castel T"/>
              </a:rPr>
              <a:t>5. ¿Cómo actuar frente al Entorno?</a:t>
            </a:r>
            <a:endParaRPr lang="es-ES" b="1" dirty="0">
              <a:solidFill>
                <a:srgbClr val="4A564E"/>
              </a:solidFill>
              <a:latin typeface="Castel T"/>
            </a:endParaRPr>
          </a:p>
        </p:txBody>
      </p:sp>
      <p:sp>
        <p:nvSpPr>
          <p:cNvPr id="10" name="9 CuadroTexto"/>
          <p:cNvSpPr txBox="1"/>
          <p:nvPr/>
        </p:nvSpPr>
        <p:spPr>
          <a:xfrm>
            <a:off x="1214414" y="2714620"/>
            <a:ext cx="6072230" cy="1754326"/>
          </a:xfrm>
          <a:prstGeom prst="rect">
            <a:avLst/>
          </a:prstGeom>
          <a:noFill/>
        </p:spPr>
        <p:txBody>
          <a:bodyPr wrap="square" rtlCol="0">
            <a:spAutoFit/>
          </a:bodyPr>
          <a:lstStyle/>
          <a:p>
            <a:pPr algn="ctr"/>
            <a:r>
              <a:rPr lang="es-ES" sz="3600" dirty="0" smtClean="0">
                <a:latin typeface="Aharoni" pitchFamily="2" charset="-79"/>
                <a:cs typeface="Aharoni" pitchFamily="2" charset="-79"/>
              </a:rPr>
              <a:t>Capacidad de </a:t>
            </a:r>
            <a:r>
              <a:rPr lang="es-ES" sz="3600" dirty="0" smtClean="0">
                <a:solidFill>
                  <a:srgbClr val="FF0000"/>
                </a:solidFill>
                <a:latin typeface="Aharoni" pitchFamily="2" charset="-79"/>
                <a:cs typeface="Aharoni" pitchFamily="2" charset="-79"/>
              </a:rPr>
              <a:t>Respuesta</a:t>
            </a:r>
          </a:p>
          <a:p>
            <a:pPr algn="ctr"/>
            <a:r>
              <a:rPr lang="es-ES" sz="3600" dirty="0" smtClean="0">
                <a:latin typeface="Aharoni" pitchFamily="2" charset="-79"/>
                <a:cs typeface="Aharoni" pitchFamily="2" charset="-79"/>
              </a:rPr>
              <a:t>Vs. </a:t>
            </a:r>
          </a:p>
          <a:p>
            <a:pPr algn="ctr"/>
            <a:r>
              <a:rPr lang="es-ES" sz="3600" dirty="0" smtClean="0">
                <a:latin typeface="Aharoni" pitchFamily="2" charset="-79"/>
                <a:cs typeface="Aharoni" pitchFamily="2" charset="-79"/>
              </a:rPr>
              <a:t>Capacidad de </a:t>
            </a:r>
            <a:r>
              <a:rPr lang="es-ES" sz="3600" dirty="0" smtClean="0">
                <a:solidFill>
                  <a:srgbClr val="286464"/>
                </a:solidFill>
                <a:latin typeface="Aharoni" pitchFamily="2" charset="-79"/>
                <a:cs typeface="Aharoni" pitchFamily="2" charset="-79"/>
              </a:rPr>
              <a:t>Anticipación</a:t>
            </a:r>
            <a:endParaRPr lang="es-ES" sz="3600" dirty="0">
              <a:solidFill>
                <a:srgbClr val="286464"/>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
        <p:nvSpPr>
          <p:cNvPr id="12"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Presentación</a:t>
            </a:r>
            <a:endParaRPr lang="es-ES" b="1" dirty="0">
              <a:solidFill>
                <a:srgbClr val="4A564E"/>
              </a:solidFill>
              <a:latin typeface="Castel T"/>
            </a:endParaRPr>
          </a:p>
        </p:txBody>
      </p:sp>
      <p:sp>
        <p:nvSpPr>
          <p:cNvPr id="10" name="9 CuadroTexto"/>
          <p:cNvSpPr txBox="1"/>
          <p:nvPr/>
        </p:nvSpPr>
        <p:spPr>
          <a:xfrm>
            <a:off x="571472" y="1792420"/>
            <a:ext cx="7000924" cy="70788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a:t>
            </a:r>
            <a:r>
              <a:rPr lang="es-ES" sz="4000" dirty="0" smtClean="0">
                <a:solidFill>
                  <a:srgbClr val="C00000"/>
                </a:solidFill>
                <a:latin typeface="Berlin Sans FB Demi" pitchFamily="34" charset="0"/>
                <a:cs typeface="Aharoni" pitchFamily="2" charset="-79"/>
              </a:rPr>
              <a:t>Cómo</a:t>
            </a:r>
            <a:r>
              <a:rPr lang="es-ES" sz="4000" dirty="0" smtClean="0">
                <a:latin typeface="Berlin Sans FB Demi" pitchFamily="34" charset="0"/>
                <a:cs typeface="Aharoni" pitchFamily="2" charset="-79"/>
              </a:rPr>
              <a:t> Trabajaremos?</a:t>
            </a:r>
            <a:endParaRPr lang="es-ES" sz="4000" dirty="0">
              <a:latin typeface="Berlin Sans FB Demi" pitchFamily="34" charset="0"/>
              <a:cs typeface="Aharoni" pitchFamily="2" charset="-79"/>
            </a:endParaRPr>
          </a:p>
        </p:txBody>
      </p:sp>
      <p:pic>
        <p:nvPicPr>
          <p:cNvPr id="13" name="Picture 4" descr="http://www.onetomarket.es/wp-content/uploads/2008/10/contenido-onlineonetomarket.jpg"/>
          <p:cNvPicPr>
            <a:picLocks noChangeAspect="1" noChangeArrowheads="1"/>
          </p:cNvPicPr>
          <p:nvPr/>
        </p:nvPicPr>
        <p:blipFill>
          <a:blip r:embed="rId4"/>
          <a:srcRect/>
          <a:stretch>
            <a:fillRect/>
          </a:stretch>
        </p:blipFill>
        <p:spPr bwMode="auto">
          <a:xfrm>
            <a:off x="6577013" y="4558612"/>
            <a:ext cx="2566987" cy="2085098"/>
          </a:xfrm>
          <a:prstGeom prst="rect">
            <a:avLst/>
          </a:prstGeom>
          <a:noFill/>
        </p:spPr>
      </p:pic>
      <p:sp>
        <p:nvSpPr>
          <p:cNvPr id="14" name="13 Rectángulo"/>
          <p:cNvSpPr/>
          <p:nvPr/>
        </p:nvSpPr>
        <p:spPr>
          <a:xfrm>
            <a:off x="214282" y="5286388"/>
            <a:ext cx="6429388"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ES" dirty="0" smtClean="0">
                <a:solidFill>
                  <a:schemeClr val="accent6">
                    <a:lumMod val="50000"/>
                  </a:schemeClr>
                </a:solidFill>
                <a:latin typeface="Albertus Medium" pitchFamily="34" charset="0"/>
              </a:rPr>
              <a:t>La enseñanza basada en metodologías activas es una  enseñanza centrada en el estudiante,  en su capacitación en competencias propias del saber de la disciplina. Estas estrategias conciben  el aprendizaje como un proceso  constructivo y no receptivo.</a:t>
            </a:r>
            <a:endParaRPr lang="es-ES" dirty="0">
              <a:solidFill>
                <a:schemeClr val="accent6">
                  <a:lumMod val="50000"/>
                </a:schemeClr>
              </a:solidFill>
              <a:latin typeface="Albertus Medium" pitchFamily="34" charset="0"/>
            </a:endParaRPr>
          </a:p>
        </p:txBody>
      </p:sp>
      <p:pic>
        <p:nvPicPr>
          <p:cNvPr id="1026" name="Picture 2" descr="http://www.iae.edu.ar/SiteCollectionImages/programas/metodologias.jpg"/>
          <p:cNvPicPr>
            <a:picLocks noChangeAspect="1" noChangeArrowheads="1"/>
          </p:cNvPicPr>
          <p:nvPr/>
        </p:nvPicPr>
        <p:blipFill>
          <a:blip r:embed="rId5"/>
          <a:srcRect/>
          <a:stretch>
            <a:fillRect/>
          </a:stretch>
        </p:blipFill>
        <p:spPr bwMode="auto">
          <a:xfrm>
            <a:off x="857224" y="2500306"/>
            <a:ext cx="7143800" cy="264320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
        <p:nvSpPr>
          <p:cNvPr id="12"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Presentación</a:t>
            </a:r>
            <a:endParaRPr lang="es-ES" b="1" dirty="0">
              <a:solidFill>
                <a:srgbClr val="4A564E"/>
              </a:solidFill>
              <a:latin typeface="Castel T"/>
            </a:endParaRPr>
          </a:p>
        </p:txBody>
      </p:sp>
      <p:sp>
        <p:nvSpPr>
          <p:cNvPr id="10" name="9 CuadroTexto"/>
          <p:cNvSpPr txBox="1"/>
          <p:nvPr/>
        </p:nvSpPr>
        <p:spPr>
          <a:xfrm>
            <a:off x="571472" y="1792420"/>
            <a:ext cx="7000924" cy="70788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a:t>
            </a:r>
            <a:r>
              <a:rPr lang="es-ES" sz="4000" dirty="0" smtClean="0">
                <a:solidFill>
                  <a:srgbClr val="C00000"/>
                </a:solidFill>
                <a:latin typeface="Berlin Sans FB Demi" pitchFamily="34" charset="0"/>
                <a:cs typeface="Aharoni" pitchFamily="2" charset="-79"/>
              </a:rPr>
              <a:t>Cómo</a:t>
            </a:r>
            <a:r>
              <a:rPr lang="es-ES" sz="4000" dirty="0" smtClean="0">
                <a:latin typeface="Berlin Sans FB Demi" pitchFamily="34" charset="0"/>
                <a:cs typeface="Aharoni" pitchFamily="2" charset="-79"/>
              </a:rPr>
              <a:t> Trabajaremos?</a:t>
            </a:r>
            <a:endParaRPr lang="es-ES" sz="4000" dirty="0">
              <a:latin typeface="Berlin Sans FB Demi" pitchFamily="34" charset="0"/>
              <a:cs typeface="Aharoni" pitchFamily="2" charset="-79"/>
            </a:endParaRPr>
          </a:p>
        </p:txBody>
      </p:sp>
      <p:pic>
        <p:nvPicPr>
          <p:cNvPr id="13" name="Picture 4" descr="http://www.onetomarket.es/wp-content/uploads/2008/10/contenido-onlineonetomarket.jpg"/>
          <p:cNvPicPr>
            <a:picLocks noChangeAspect="1" noChangeArrowheads="1"/>
          </p:cNvPicPr>
          <p:nvPr/>
        </p:nvPicPr>
        <p:blipFill>
          <a:blip r:embed="rId4"/>
          <a:srcRect/>
          <a:stretch>
            <a:fillRect/>
          </a:stretch>
        </p:blipFill>
        <p:spPr bwMode="auto">
          <a:xfrm>
            <a:off x="6577013" y="4558612"/>
            <a:ext cx="2566987" cy="2085098"/>
          </a:xfrm>
          <a:prstGeom prst="rect">
            <a:avLst/>
          </a:prstGeom>
          <a:noFill/>
        </p:spPr>
      </p:pic>
      <p:pic>
        <p:nvPicPr>
          <p:cNvPr id="20482" name="Picture 2" descr="http://www.ehu.es/ehusfera/helaz/files/2011/07/i-jornadas-pbl.jpg"/>
          <p:cNvPicPr>
            <a:picLocks noChangeAspect="1" noChangeArrowheads="1"/>
          </p:cNvPicPr>
          <p:nvPr/>
        </p:nvPicPr>
        <p:blipFill>
          <a:blip r:embed="rId5"/>
          <a:srcRect/>
          <a:stretch>
            <a:fillRect/>
          </a:stretch>
        </p:blipFill>
        <p:spPr bwMode="auto">
          <a:xfrm>
            <a:off x="642910" y="2571744"/>
            <a:ext cx="3662372" cy="3949915"/>
          </a:xfrm>
          <a:prstGeom prst="rect">
            <a:avLst/>
          </a:prstGeom>
          <a:noFill/>
        </p:spPr>
      </p:pic>
      <p:graphicFrame>
        <p:nvGraphicFramePr>
          <p:cNvPr id="15" name="14 Diagrama"/>
          <p:cNvGraphicFramePr/>
          <p:nvPr/>
        </p:nvGraphicFramePr>
        <p:xfrm>
          <a:off x="4714876" y="3071810"/>
          <a:ext cx="3000396" cy="22145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
        <p:nvSpPr>
          <p:cNvPr id="12"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Presentación</a:t>
            </a:r>
            <a:endParaRPr lang="es-ES" b="1" dirty="0">
              <a:solidFill>
                <a:srgbClr val="4A564E"/>
              </a:solidFill>
              <a:latin typeface="Castel T"/>
            </a:endParaRPr>
          </a:p>
        </p:txBody>
      </p:sp>
      <p:pic>
        <p:nvPicPr>
          <p:cNvPr id="13" name="Picture 4" descr="http://www.onetomarket.es/wp-content/uploads/2008/10/contenido-onlineonetomarket.jpg"/>
          <p:cNvPicPr>
            <a:picLocks noChangeAspect="1" noChangeArrowheads="1"/>
          </p:cNvPicPr>
          <p:nvPr/>
        </p:nvPicPr>
        <p:blipFill>
          <a:blip r:embed="rId4"/>
          <a:srcRect/>
          <a:stretch>
            <a:fillRect/>
          </a:stretch>
        </p:blipFill>
        <p:spPr bwMode="auto">
          <a:xfrm>
            <a:off x="6577013" y="4558612"/>
            <a:ext cx="2566987" cy="2085098"/>
          </a:xfrm>
          <a:prstGeom prst="rect">
            <a:avLst/>
          </a:prstGeom>
          <a:noFill/>
        </p:spPr>
      </p:pic>
      <p:sp>
        <p:nvSpPr>
          <p:cNvPr id="11" name="10 CuadroTexto"/>
          <p:cNvSpPr txBox="1"/>
          <p:nvPr/>
        </p:nvSpPr>
        <p:spPr>
          <a:xfrm>
            <a:off x="500034" y="1857364"/>
            <a:ext cx="4643470" cy="70788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4000" dirty="0" smtClean="0">
                <a:latin typeface="Berlin Sans FB Demi" pitchFamily="34" charset="0"/>
                <a:cs typeface="Aharoni" pitchFamily="2" charset="-79"/>
              </a:rPr>
              <a:t>¿</a:t>
            </a:r>
            <a:r>
              <a:rPr lang="es-ES" sz="4000" dirty="0" smtClean="0">
                <a:solidFill>
                  <a:srgbClr val="C00000"/>
                </a:solidFill>
                <a:latin typeface="Berlin Sans FB Demi" pitchFamily="34" charset="0"/>
                <a:cs typeface="Aharoni" pitchFamily="2" charset="-79"/>
              </a:rPr>
              <a:t>Qué</a:t>
            </a:r>
            <a:r>
              <a:rPr lang="es-ES" sz="4000" dirty="0" smtClean="0">
                <a:latin typeface="Berlin Sans FB Demi" pitchFamily="34" charset="0"/>
                <a:cs typeface="Aharoni" pitchFamily="2" charset="-79"/>
              </a:rPr>
              <a:t> Pretendemos?</a:t>
            </a:r>
            <a:endParaRPr lang="es-ES" sz="4000" dirty="0">
              <a:latin typeface="Berlin Sans FB Demi" pitchFamily="34" charset="0"/>
              <a:cs typeface="Aharoni" pitchFamily="2" charset="-79"/>
            </a:endParaRPr>
          </a:p>
        </p:txBody>
      </p:sp>
      <p:sp>
        <p:nvSpPr>
          <p:cNvPr id="14" name="13 CuadroTexto"/>
          <p:cNvSpPr txBox="1"/>
          <p:nvPr/>
        </p:nvSpPr>
        <p:spPr>
          <a:xfrm rot="19451345">
            <a:off x="533141" y="3524893"/>
            <a:ext cx="3990301" cy="1815882"/>
          </a:xfrm>
          <a:prstGeom prst="rect">
            <a:avLst/>
          </a:prstGeom>
          <a:noFill/>
        </p:spPr>
        <p:txBody>
          <a:bodyPr wrap="square" rtlCol="0">
            <a:spAutoFit/>
          </a:bodyPr>
          <a:lstStyle/>
          <a:p>
            <a:pPr algn="ctr"/>
            <a:r>
              <a:rPr lang="es-ES" sz="2800" dirty="0" smtClean="0"/>
              <a:t>Desarrollar </a:t>
            </a:r>
            <a:r>
              <a:rPr lang="es-ES" sz="2800" b="1" dirty="0" smtClean="0">
                <a:solidFill>
                  <a:schemeClr val="accent6">
                    <a:lumMod val="50000"/>
                  </a:schemeClr>
                </a:solidFill>
              </a:rPr>
              <a:t>habilidades</a:t>
            </a:r>
            <a:r>
              <a:rPr lang="es-ES" sz="2800" dirty="0" smtClean="0"/>
              <a:t> para el abordaje de </a:t>
            </a:r>
            <a:r>
              <a:rPr lang="es-ES" sz="2800" b="1" dirty="0" smtClean="0">
                <a:solidFill>
                  <a:schemeClr val="accent6">
                    <a:lumMod val="50000"/>
                  </a:schemeClr>
                </a:solidFill>
              </a:rPr>
              <a:t>problemas</a:t>
            </a:r>
            <a:r>
              <a:rPr lang="es-ES" sz="2800" dirty="0" smtClean="0">
                <a:solidFill>
                  <a:schemeClr val="accent6">
                    <a:lumMod val="50000"/>
                  </a:schemeClr>
                </a:solidFill>
              </a:rPr>
              <a:t> </a:t>
            </a:r>
            <a:r>
              <a:rPr lang="es-ES" sz="2800" dirty="0" smtClean="0"/>
              <a:t>y </a:t>
            </a:r>
            <a:r>
              <a:rPr lang="es-ES" sz="2800" b="1" dirty="0" smtClean="0">
                <a:solidFill>
                  <a:schemeClr val="accent6">
                    <a:lumMod val="50000"/>
                  </a:schemeClr>
                </a:solidFill>
              </a:rPr>
              <a:t>toma de decisiones</a:t>
            </a:r>
            <a:r>
              <a:rPr lang="es-ES" sz="2800" dirty="0" smtClean="0">
                <a:solidFill>
                  <a:schemeClr val="accent6">
                    <a:lumMod val="50000"/>
                  </a:schemeClr>
                </a:solidFill>
              </a:rPr>
              <a:t> </a:t>
            </a:r>
            <a:endParaRPr lang="es-ES" sz="2800" dirty="0">
              <a:solidFill>
                <a:schemeClr val="accent6">
                  <a:lumMod val="50000"/>
                </a:schemeClr>
              </a:solidFill>
            </a:endParaRPr>
          </a:p>
        </p:txBody>
      </p:sp>
      <p:pic>
        <p:nvPicPr>
          <p:cNvPr id="22530" name="Picture 2" descr="http://3.bp.blogspot.com/-jFb-Bu1M6zg/T4vuyMPE-vI/AAAAAAAAAJk/AXdRtcxnWRk/s400/Toma+de+decisiones.PNG"/>
          <p:cNvPicPr>
            <a:picLocks noChangeAspect="1" noChangeArrowheads="1"/>
          </p:cNvPicPr>
          <p:nvPr/>
        </p:nvPicPr>
        <p:blipFill>
          <a:blip r:embed="rId5"/>
          <a:srcRect/>
          <a:stretch>
            <a:fillRect/>
          </a:stretch>
        </p:blipFill>
        <p:spPr bwMode="auto">
          <a:xfrm>
            <a:off x="4500562" y="2647808"/>
            <a:ext cx="3381372" cy="316243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10" name="11 Título"/>
          <p:cNvSpPr txBox="1">
            <a:spLocks/>
          </p:cNvSpPr>
          <p:nvPr/>
        </p:nvSpPr>
        <p:spPr>
          <a:xfrm>
            <a:off x="1271622" y="928678"/>
            <a:ext cx="7586658" cy="1143000"/>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smtClean="0">
                <a:ln>
                  <a:noFill/>
                </a:ln>
                <a:solidFill>
                  <a:srgbClr val="4A564E"/>
                </a:solidFill>
                <a:effectLst/>
                <a:uLnTx/>
                <a:uFillTx/>
                <a:latin typeface="Castel T"/>
                <a:ea typeface="+mj-ea"/>
                <a:cs typeface="+mj-cs"/>
              </a:rPr>
              <a:t>1. Entorno y Empresa</a:t>
            </a:r>
            <a:endParaRPr kumimoji="0" lang="es-ES" sz="4400" b="1" i="0" u="none" strike="noStrike" kern="1200" cap="none" spc="0" normalizeH="0" baseline="0" noProof="0" dirty="0">
              <a:ln>
                <a:noFill/>
              </a:ln>
              <a:solidFill>
                <a:srgbClr val="4A564E"/>
              </a:solidFill>
              <a:effectLst/>
              <a:uLnTx/>
              <a:uFillTx/>
              <a:latin typeface="Castel T"/>
              <a:ea typeface="+mj-ea"/>
              <a:cs typeface="+mj-cs"/>
            </a:endParaRPr>
          </a:p>
        </p:txBody>
      </p:sp>
      <p:pic>
        <p:nvPicPr>
          <p:cNvPr id="11" name="10 Imagen" descr="entorno ii.jpg"/>
          <p:cNvPicPr>
            <a:picLocks noChangeAspect="1"/>
          </p:cNvPicPr>
          <p:nvPr/>
        </p:nvPicPr>
        <p:blipFill>
          <a:blip r:embed="rId5"/>
          <a:stretch>
            <a:fillRect/>
          </a:stretch>
        </p:blipFill>
        <p:spPr>
          <a:xfrm>
            <a:off x="2643174" y="1857364"/>
            <a:ext cx="3522443" cy="3815979"/>
          </a:xfrm>
          <a:prstGeom prst="rect">
            <a:avLst/>
          </a:prstGeom>
        </p:spPr>
      </p:pic>
      <p:sp>
        <p:nvSpPr>
          <p:cNvPr id="13" name="12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icio"/>
          <p:cNvPicPr>
            <a:picLocks noChangeAspect="1" noChangeArrowheads="1"/>
          </p:cNvPicPr>
          <p:nvPr/>
        </p:nvPicPr>
        <p:blipFill>
          <a:blip r:embed="rId2"/>
          <a:srcRect/>
          <a:stretch>
            <a:fillRect/>
          </a:stretch>
        </p:blipFill>
        <p:spPr bwMode="auto">
          <a:xfrm>
            <a:off x="142844" y="71414"/>
            <a:ext cx="2609850" cy="1000125"/>
          </a:xfrm>
          <a:prstGeom prst="rect">
            <a:avLst/>
          </a:prstGeom>
          <a:noFill/>
        </p:spPr>
      </p:pic>
      <p:pic>
        <p:nvPicPr>
          <p:cNvPr id="11268" name="Picture 4" descr="http://www.cartagenadeindias.travel/imagenes/logo_camara_comercio.jpg"/>
          <p:cNvPicPr>
            <a:picLocks noChangeAspect="1" noChangeArrowheads="1"/>
          </p:cNvPicPr>
          <p:nvPr/>
        </p:nvPicPr>
        <p:blipFill>
          <a:blip r:embed="rId3"/>
          <a:srcRect/>
          <a:stretch>
            <a:fillRect/>
          </a:stretch>
        </p:blipFill>
        <p:spPr bwMode="auto">
          <a:xfrm>
            <a:off x="8085691" y="214290"/>
            <a:ext cx="772589" cy="857256"/>
          </a:xfrm>
          <a:prstGeom prst="rect">
            <a:avLst/>
          </a:prstGeom>
          <a:noFill/>
        </p:spPr>
      </p:pic>
      <p:sp>
        <p:nvSpPr>
          <p:cNvPr id="6" name="5 Rectángulo redondeado"/>
          <p:cNvSpPr/>
          <p:nvPr/>
        </p:nvSpPr>
        <p:spPr>
          <a:xfrm>
            <a:off x="0" y="6643710"/>
            <a:ext cx="9144000" cy="214314"/>
          </a:xfrm>
          <a:prstGeom prst="roundRect">
            <a:avLst/>
          </a:prstGeom>
          <a:solidFill>
            <a:srgbClr val="1450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chemeClr val="bg1"/>
                </a:solidFill>
              </a:rPr>
              <a:t>Alberto E. Gómez Torres						agomez@unitecnologica.edu.co</a:t>
            </a:r>
            <a:endParaRPr lang="es-ES" sz="1400" dirty="0">
              <a:solidFill>
                <a:schemeClr val="bg1"/>
              </a:solidFill>
            </a:endParaRPr>
          </a:p>
        </p:txBody>
      </p:sp>
      <p:sp>
        <p:nvSpPr>
          <p:cNvPr id="12" name="11 Título"/>
          <p:cNvSpPr>
            <a:spLocks noGrp="1"/>
          </p:cNvSpPr>
          <p:nvPr>
            <p:ph type="title"/>
          </p:nvPr>
        </p:nvSpPr>
        <p:spPr>
          <a:xfrm>
            <a:off x="1271622" y="928678"/>
            <a:ext cx="7586658" cy="1143000"/>
          </a:xfrm>
        </p:spPr>
        <p:txBody>
          <a:bodyPr/>
          <a:lstStyle/>
          <a:p>
            <a:pPr algn="r"/>
            <a:r>
              <a:rPr lang="es-ES" b="1" dirty="0" smtClean="0">
                <a:solidFill>
                  <a:srgbClr val="4A564E"/>
                </a:solidFill>
                <a:latin typeface="Castel T"/>
              </a:rPr>
              <a:t>1. Entorno y Empresa</a:t>
            </a:r>
            <a:endParaRPr lang="es-ES" b="1" dirty="0">
              <a:solidFill>
                <a:srgbClr val="4A564E"/>
              </a:solidFill>
              <a:latin typeface="Castel T"/>
            </a:endParaRPr>
          </a:p>
        </p:txBody>
      </p:sp>
      <p:pic>
        <p:nvPicPr>
          <p:cNvPr id="16386" name="Picture 2"/>
          <p:cNvPicPr>
            <a:picLocks noChangeAspect="1" noChangeArrowheads="1"/>
          </p:cNvPicPr>
          <p:nvPr/>
        </p:nvPicPr>
        <p:blipFill>
          <a:blip r:embed="rId4"/>
          <a:srcRect/>
          <a:stretch>
            <a:fillRect/>
          </a:stretch>
        </p:blipFill>
        <p:spPr bwMode="auto">
          <a:xfrm>
            <a:off x="6381781" y="4538685"/>
            <a:ext cx="2619375" cy="2105025"/>
          </a:xfrm>
          <a:prstGeom prst="rect">
            <a:avLst/>
          </a:prstGeom>
          <a:noFill/>
          <a:ln w="9525">
            <a:noFill/>
            <a:miter lim="800000"/>
            <a:headEnd/>
            <a:tailEnd/>
          </a:ln>
          <a:effectLst/>
        </p:spPr>
      </p:pic>
      <p:sp>
        <p:nvSpPr>
          <p:cNvPr id="14" name="13 CuadroTexto"/>
          <p:cNvSpPr txBox="1"/>
          <p:nvPr/>
        </p:nvSpPr>
        <p:spPr>
          <a:xfrm>
            <a:off x="2999472" y="2674806"/>
            <a:ext cx="6144528" cy="1754326"/>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3200" dirty="0" smtClean="0"/>
              <a:t>¿Por qué empezar un </a:t>
            </a:r>
            <a:r>
              <a:rPr lang="es-ES" sz="3200" dirty="0"/>
              <a:t>Diplomado en </a:t>
            </a:r>
            <a:r>
              <a:rPr lang="es-ES" sz="3600" b="1" dirty="0" smtClean="0">
                <a:solidFill>
                  <a:srgbClr val="145064"/>
                </a:solidFill>
                <a:latin typeface="Castle T"/>
              </a:rPr>
              <a:t>Habilidades Gerenciales </a:t>
            </a:r>
            <a:r>
              <a:rPr lang="es-ES" sz="3200" dirty="0" smtClean="0"/>
              <a:t>hablando del </a:t>
            </a:r>
            <a:r>
              <a:rPr lang="es-ES" sz="4000" b="1" dirty="0" smtClean="0">
                <a:solidFill>
                  <a:srgbClr val="C00000"/>
                </a:solidFill>
                <a:latin typeface="Castle T"/>
              </a:rPr>
              <a:t>Entorno</a:t>
            </a:r>
            <a:r>
              <a:rPr lang="es-ES" sz="3200" dirty="0" smtClean="0"/>
              <a:t>? </a:t>
            </a:r>
            <a:endParaRPr lang="es-ES" sz="3200" dirty="0"/>
          </a:p>
        </p:txBody>
      </p:sp>
      <p:pic>
        <p:nvPicPr>
          <p:cNvPr id="16390" name="Picture 6" descr="http://4.bp.blogspot.com/__JEhX1lE7TE/THFX8wAV81I/AAAAAAAAAGk/v7pup9-fpzA/s1600/interrogante+copia.jpg"/>
          <p:cNvPicPr>
            <a:picLocks noChangeAspect="1" noChangeArrowheads="1"/>
          </p:cNvPicPr>
          <p:nvPr/>
        </p:nvPicPr>
        <p:blipFill>
          <a:blip r:embed="rId5"/>
          <a:srcRect/>
          <a:stretch>
            <a:fillRect/>
          </a:stretch>
        </p:blipFill>
        <p:spPr bwMode="auto">
          <a:xfrm>
            <a:off x="0" y="1285860"/>
            <a:ext cx="3000360" cy="4500594"/>
          </a:xfrm>
          <a:prstGeom prst="rect">
            <a:avLst/>
          </a:prstGeom>
          <a:noFill/>
        </p:spPr>
      </p:pic>
      <p:sp>
        <p:nvSpPr>
          <p:cNvPr id="9" name="8 Rectángulo"/>
          <p:cNvSpPr/>
          <p:nvPr/>
        </p:nvSpPr>
        <p:spPr>
          <a:xfrm>
            <a:off x="-32" y="5812713"/>
            <a:ext cx="6786610" cy="830997"/>
          </a:xfrm>
          <a:prstGeom prst="rect">
            <a:avLst/>
          </a:prstGeom>
        </p:spPr>
        <p:txBody>
          <a:bodyPr wrap="square">
            <a:spAutoFit/>
          </a:bodyPr>
          <a:lstStyle/>
          <a:p>
            <a:r>
              <a:rPr lang="es-ES" sz="1600" b="1" dirty="0" smtClean="0">
                <a:solidFill>
                  <a:schemeClr val="accent6">
                    <a:lumMod val="50000"/>
                  </a:schemeClr>
                </a:solidFill>
                <a:latin typeface="Berlin Sans FB Demi" pitchFamily="34" charset="0"/>
                <a:cs typeface="Aharoni" pitchFamily="2" charset="-79"/>
              </a:rPr>
              <a:t>¿Por qué el Entorno es importante?</a:t>
            </a:r>
            <a:r>
              <a:rPr lang="es-ES" sz="1600" dirty="0" smtClean="0">
                <a:solidFill>
                  <a:schemeClr val="accent6">
                    <a:lumMod val="50000"/>
                  </a:schemeClr>
                </a:solidFill>
                <a:latin typeface="Berlin Sans FB Demi" pitchFamily="34" charset="0"/>
                <a:cs typeface="Aharoni" pitchFamily="2" charset="-79"/>
              </a:rPr>
              <a:t>, </a:t>
            </a:r>
            <a:r>
              <a:rPr lang="es-ES" sz="1600" b="1" dirty="0" smtClean="0">
                <a:latin typeface="Arial Narrow" pitchFamily="34" charset="0"/>
                <a:cs typeface="Aharoni" pitchFamily="2" charset="-79"/>
              </a:rPr>
              <a:t>¿Cómo afecta el entorno el desempeño de las empresas? y ¿Qué habilidades debemos desarrollar para lograr llevar a nuestras empresas a una posición mas competitiva?  </a:t>
            </a:r>
            <a:endParaRPr lang="es-ES" sz="1600" b="1" dirty="0">
              <a:latin typeface="Arial Narrow" pitchFamily="34" charset="0"/>
              <a:cs typeface="Aharoni" pitchFamily="2" charset="-79"/>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2588</Words>
  <Application>Microsoft Office PowerPoint</Application>
  <PresentationFormat>Presentación en pantalla (4:3)</PresentationFormat>
  <Paragraphs>305</Paragraphs>
  <Slides>41</Slides>
  <Notes>0</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Tema de Office</vt:lpstr>
      <vt:lpstr>Diplomado en Habilidades Gerenciales</vt:lpstr>
      <vt:lpstr>Entorno en las Organizaciones</vt:lpstr>
      <vt:lpstr>Contenido del Modulo</vt:lpstr>
      <vt:lpstr>Presentación</vt:lpstr>
      <vt:lpstr>Presentación</vt:lpstr>
      <vt:lpstr>Presentación</vt:lpstr>
      <vt:lpstr>Presentación</vt:lpstr>
      <vt:lpstr>Diapositiva 8</vt:lpstr>
      <vt:lpstr>1. Entorno y Empresa</vt:lpstr>
      <vt:lpstr>1. Entorno y Empresa</vt:lpstr>
      <vt:lpstr>1. Entorno y Empresa</vt:lpstr>
      <vt:lpstr>1. Entorno y Empresa</vt:lpstr>
      <vt:lpstr>2. Niveles del Entorno</vt:lpstr>
      <vt:lpstr>2. Niveles del Entorno</vt:lpstr>
      <vt:lpstr>2. Niveles del Entorno</vt:lpstr>
      <vt:lpstr>2. Niveles del Entorno</vt:lpstr>
      <vt:lpstr>2. Niveles del Entorno</vt:lpstr>
      <vt:lpstr>2. Niveles del Entorno</vt:lpstr>
      <vt:lpstr>2. Niveles del Entorno</vt:lpstr>
      <vt:lpstr>3. Fuerzas que influyen</vt:lpstr>
      <vt:lpstr>3. Fuerzas que influyen</vt:lpstr>
      <vt:lpstr>3. Fuerzas que influyen</vt:lpstr>
      <vt:lpstr>3. Fuerzas que influyen</vt:lpstr>
      <vt:lpstr>3. Fuerzas que influyen</vt:lpstr>
      <vt:lpstr>3. Fuerzas que influyen</vt:lpstr>
      <vt:lpstr>3. Fuerzas que influyen</vt:lpstr>
      <vt:lpstr>3. Fuerzas que influyen</vt:lpstr>
      <vt:lpstr>3. Fuerzas que influyen</vt:lpstr>
      <vt:lpstr>3. Fuerzas que influyen</vt:lpstr>
      <vt:lpstr>3. Fuerzas que influyen</vt:lpstr>
      <vt:lpstr>3. Fuerzas que influyen</vt:lpstr>
      <vt:lpstr>3. Fuerzas que influyen</vt:lpstr>
      <vt:lpstr>3. Fuerzas que influyen</vt:lpstr>
      <vt:lpstr>Diapositiva 34</vt:lpstr>
      <vt:lpstr>Diapositiva 35</vt:lpstr>
      <vt:lpstr>Diapositiva 36</vt:lpstr>
      <vt:lpstr>4. Tipología del Entorno</vt:lpstr>
      <vt:lpstr>4. Tipología del Entorno</vt:lpstr>
      <vt:lpstr>4. Tipología del Entorno</vt:lpstr>
      <vt:lpstr>Diapositiva 40</vt:lpstr>
      <vt:lpstr>5. ¿Cómo actuar frente al Entorno?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Habilidades Gerenciales</dc:title>
  <dc:creator>ALBERTO</dc:creator>
  <cp:lastModifiedBy>ALBERTO</cp:lastModifiedBy>
  <cp:revision>59</cp:revision>
  <dcterms:created xsi:type="dcterms:W3CDTF">2012-06-07T20:38:27Z</dcterms:created>
  <dcterms:modified xsi:type="dcterms:W3CDTF">2012-06-28T00:37:15Z</dcterms:modified>
</cp:coreProperties>
</file>